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73"/>
  </p:notesMasterIdLst>
  <p:sldIdLst>
    <p:sldId id="256" r:id="rId2"/>
    <p:sldId id="258" r:id="rId3"/>
    <p:sldId id="259" r:id="rId4"/>
    <p:sldId id="263" r:id="rId5"/>
    <p:sldId id="260" r:id="rId6"/>
    <p:sldId id="311" r:id="rId7"/>
    <p:sldId id="262" r:id="rId8"/>
    <p:sldId id="313" r:id="rId9"/>
    <p:sldId id="315" r:id="rId10"/>
    <p:sldId id="316" r:id="rId11"/>
    <p:sldId id="318" r:id="rId12"/>
    <p:sldId id="320" r:id="rId13"/>
    <p:sldId id="321" r:id="rId14"/>
    <p:sldId id="323" r:id="rId15"/>
    <p:sldId id="324" r:id="rId16"/>
    <p:sldId id="325" r:id="rId17"/>
    <p:sldId id="326" r:id="rId18"/>
    <p:sldId id="327" r:id="rId19"/>
    <p:sldId id="329" r:id="rId20"/>
    <p:sldId id="332" r:id="rId21"/>
    <p:sldId id="334" r:id="rId22"/>
    <p:sldId id="335" r:id="rId23"/>
    <p:sldId id="336" r:id="rId24"/>
    <p:sldId id="337" r:id="rId25"/>
    <p:sldId id="338" r:id="rId26"/>
    <p:sldId id="362" r:id="rId27"/>
    <p:sldId id="374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8" r:id="rId44"/>
    <p:sldId id="351" r:id="rId45"/>
    <p:sldId id="265" r:id="rId46"/>
    <p:sldId id="339" r:id="rId47"/>
    <p:sldId id="341" r:id="rId48"/>
    <p:sldId id="342" r:id="rId49"/>
    <p:sldId id="344" r:id="rId50"/>
    <p:sldId id="340" r:id="rId51"/>
    <p:sldId id="343" r:id="rId52"/>
    <p:sldId id="347" r:id="rId53"/>
    <p:sldId id="345" r:id="rId54"/>
    <p:sldId id="348" r:id="rId55"/>
    <p:sldId id="349" r:id="rId56"/>
    <p:sldId id="353" r:id="rId57"/>
    <p:sldId id="363" r:id="rId58"/>
    <p:sldId id="355" r:id="rId59"/>
    <p:sldId id="356" r:id="rId60"/>
    <p:sldId id="357" r:id="rId61"/>
    <p:sldId id="261" r:id="rId62"/>
    <p:sldId id="364" r:id="rId63"/>
    <p:sldId id="358" r:id="rId64"/>
    <p:sldId id="257" r:id="rId65"/>
    <p:sldId id="359" r:id="rId66"/>
    <p:sldId id="360" r:id="rId67"/>
    <p:sldId id="264" r:id="rId68"/>
    <p:sldId id="361" r:id="rId69"/>
    <p:sldId id="266" r:id="rId70"/>
    <p:sldId id="400" r:id="rId71"/>
    <p:sldId id="399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849"/>
    <a:srgbClr val="FAF7F0"/>
    <a:srgbClr val="F2F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7A6C31-7004-4031-933A-E812BBCF7932}">
  <a:tblStyle styleId="{C67A6C31-7004-4031-933A-E812BBCF79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1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D6522-1981-4EFD-B3F6-A81260903EE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E097-A18F-4504-8458-3C3FC035CF1A}">
      <dgm:prSet custT="1"/>
      <dgm:spPr/>
      <dgm:t>
        <a:bodyPr/>
        <a:lstStyle/>
        <a:p>
          <a:r>
            <a:rPr lang="en-US" sz="1200" dirty="0"/>
            <a:t>Get</a:t>
          </a:r>
        </a:p>
      </dgm:t>
    </dgm:pt>
    <dgm:pt modelId="{5D2E97DB-F609-4A36-AFEE-9CCBFAD7C5A9}" type="parTrans" cxnId="{7E5B24FF-06FF-41BD-B1A5-8BC69B74B79A}">
      <dgm:prSet/>
      <dgm:spPr/>
      <dgm:t>
        <a:bodyPr/>
        <a:lstStyle/>
        <a:p>
          <a:endParaRPr lang="en-US"/>
        </a:p>
      </dgm:t>
    </dgm:pt>
    <dgm:pt modelId="{7FACEA16-D39C-4694-B89D-BDE92B50317D}" type="sibTrans" cxnId="{7E5B24FF-06FF-41BD-B1A5-8BC69B74B79A}">
      <dgm:prSet/>
      <dgm:spPr/>
      <dgm:t>
        <a:bodyPr/>
        <a:lstStyle/>
        <a:p>
          <a:endParaRPr lang="en-US"/>
        </a:p>
      </dgm:t>
    </dgm:pt>
    <dgm:pt modelId="{8929C4C5-B0F0-4EAC-82D8-24539AF048D9}">
      <dgm:prSet custT="1"/>
      <dgm:spPr/>
      <dgm:t>
        <a:bodyPr/>
        <a:lstStyle/>
        <a:p>
          <a:r>
            <a:rPr lang="en-US" sz="1200" dirty="0"/>
            <a:t>Retrieve the up-to-date bikeshare station information from `https://tor.publicbikesystem.net`.</a:t>
          </a:r>
        </a:p>
      </dgm:t>
    </dgm:pt>
    <dgm:pt modelId="{F1B6EAC9-7700-40E6-91B3-753A03B8E8AB}" type="parTrans" cxnId="{6139CF7C-5FB4-4755-B4DB-C34598A8E548}">
      <dgm:prSet/>
      <dgm:spPr/>
      <dgm:t>
        <a:bodyPr/>
        <a:lstStyle/>
        <a:p>
          <a:endParaRPr lang="en-US"/>
        </a:p>
      </dgm:t>
    </dgm:pt>
    <dgm:pt modelId="{7C5D7D51-ABC3-468F-A03F-E6ACBBCDF0DB}" type="sibTrans" cxnId="{6139CF7C-5FB4-4755-B4DB-C34598A8E548}">
      <dgm:prSet/>
      <dgm:spPr/>
      <dgm:t>
        <a:bodyPr/>
        <a:lstStyle/>
        <a:p>
          <a:endParaRPr lang="en-US"/>
        </a:p>
      </dgm:t>
    </dgm:pt>
    <dgm:pt modelId="{3AB8B3ED-70C1-4E17-A131-045BED2CD0B4}">
      <dgm:prSet custT="1"/>
      <dgm:spPr/>
      <dgm:t>
        <a:bodyPr/>
        <a:lstStyle/>
        <a:p>
          <a:r>
            <a:rPr lang="en-US" sz="1200" dirty="0"/>
            <a:t>Rename</a:t>
          </a:r>
        </a:p>
      </dgm:t>
    </dgm:pt>
    <dgm:pt modelId="{384BC28B-770A-439A-A1FE-AE3C8AB611DD}" type="parTrans" cxnId="{299F88E6-71A7-4E3F-B32D-66ADC3DD4C9A}">
      <dgm:prSet/>
      <dgm:spPr/>
      <dgm:t>
        <a:bodyPr/>
        <a:lstStyle/>
        <a:p>
          <a:endParaRPr lang="en-US"/>
        </a:p>
      </dgm:t>
    </dgm:pt>
    <dgm:pt modelId="{BC56E61B-3B45-4EFB-B213-A619B68A7F4B}" type="sibTrans" cxnId="{299F88E6-71A7-4E3F-B32D-66ADC3DD4C9A}">
      <dgm:prSet/>
      <dgm:spPr/>
      <dgm:t>
        <a:bodyPr/>
        <a:lstStyle/>
        <a:p>
          <a:endParaRPr lang="en-US"/>
        </a:p>
      </dgm:t>
    </dgm:pt>
    <dgm:pt modelId="{B4258F41-A9A0-45A0-A92C-130F7D87E3E4}">
      <dgm:prSet custT="1"/>
      <dgm:spPr/>
      <dgm:t>
        <a:bodyPr/>
        <a:lstStyle/>
        <a:p>
          <a:r>
            <a:rPr lang="en-US" sz="1200" dirty="0"/>
            <a:t>Rename the columns</a:t>
          </a:r>
        </a:p>
      </dgm:t>
    </dgm:pt>
    <dgm:pt modelId="{92098FFD-2F32-4404-9234-8ED8FAE0DD5E}" type="parTrans" cxnId="{7AC7EF33-0EFA-40DD-8502-C467A68FEDE1}">
      <dgm:prSet/>
      <dgm:spPr/>
      <dgm:t>
        <a:bodyPr/>
        <a:lstStyle/>
        <a:p>
          <a:endParaRPr lang="en-US"/>
        </a:p>
      </dgm:t>
    </dgm:pt>
    <dgm:pt modelId="{5E73F818-CABC-450D-993D-D7C43CB660C9}" type="sibTrans" cxnId="{7AC7EF33-0EFA-40DD-8502-C467A68FEDE1}">
      <dgm:prSet/>
      <dgm:spPr/>
      <dgm:t>
        <a:bodyPr/>
        <a:lstStyle/>
        <a:p>
          <a:endParaRPr lang="en-US"/>
        </a:p>
      </dgm:t>
    </dgm:pt>
    <dgm:pt modelId="{C2A52B89-1EB9-4594-8138-1409173D1C89}">
      <dgm:prSet custT="1"/>
      <dgm:spPr/>
      <dgm:t>
        <a:bodyPr/>
        <a:lstStyle/>
        <a:p>
          <a:r>
            <a:rPr lang="en-US" sz="1200" dirty="0"/>
            <a:t>Clean</a:t>
          </a:r>
        </a:p>
      </dgm:t>
    </dgm:pt>
    <dgm:pt modelId="{E010A5DE-C159-4278-848F-4DDB13363957}" type="parTrans" cxnId="{009FF1BA-929B-49D7-A41E-F63E67F861ED}">
      <dgm:prSet/>
      <dgm:spPr/>
      <dgm:t>
        <a:bodyPr/>
        <a:lstStyle/>
        <a:p>
          <a:endParaRPr lang="en-US"/>
        </a:p>
      </dgm:t>
    </dgm:pt>
    <dgm:pt modelId="{E59E2470-BE25-4990-A5D6-DC176ADC43FA}" type="sibTrans" cxnId="{009FF1BA-929B-49D7-A41E-F63E67F861ED}">
      <dgm:prSet/>
      <dgm:spPr/>
      <dgm:t>
        <a:bodyPr/>
        <a:lstStyle/>
        <a:p>
          <a:endParaRPr lang="en-US"/>
        </a:p>
      </dgm:t>
    </dgm:pt>
    <dgm:pt modelId="{3E9E84E5-557D-497F-98CF-58D435BC2D96}">
      <dgm:prSet custT="1"/>
      <dgm:spPr/>
      <dgm:t>
        <a:bodyPr/>
        <a:lstStyle/>
        <a:p>
          <a:r>
            <a:rPr lang="en-US" sz="1200" dirty="0"/>
            <a:t>Check for missing values and duplicates</a:t>
          </a:r>
        </a:p>
      </dgm:t>
    </dgm:pt>
    <dgm:pt modelId="{E47EC9DC-B6E2-4971-A83F-11872E04FCFE}" type="parTrans" cxnId="{98C62A80-1305-4C39-961F-6A3DBF40C570}">
      <dgm:prSet/>
      <dgm:spPr/>
      <dgm:t>
        <a:bodyPr/>
        <a:lstStyle/>
        <a:p>
          <a:endParaRPr lang="en-US"/>
        </a:p>
      </dgm:t>
    </dgm:pt>
    <dgm:pt modelId="{DCE68C9A-4340-409C-A7E8-92CF1A97B115}" type="sibTrans" cxnId="{98C62A80-1305-4C39-961F-6A3DBF40C570}">
      <dgm:prSet/>
      <dgm:spPr/>
      <dgm:t>
        <a:bodyPr/>
        <a:lstStyle/>
        <a:p>
          <a:endParaRPr lang="en-US"/>
        </a:p>
      </dgm:t>
    </dgm:pt>
    <dgm:pt modelId="{88A8724D-9FC4-4507-91D2-47B9B3B7C1B1}">
      <dgm:prSet custT="1"/>
      <dgm:spPr/>
      <dgm:t>
        <a:bodyPr/>
        <a:lstStyle/>
        <a:p>
          <a:r>
            <a:rPr lang="en-US" sz="1200" dirty="0"/>
            <a:t>Output</a:t>
          </a:r>
        </a:p>
      </dgm:t>
    </dgm:pt>
    <dgm:pt modelId="{13E33B93-F653-4551-9626-A9714FF7CB62}" type="parTrans" cxnId="{822E7B79-A90E-4781-8A01-ADEE23452FE3}">
      <dgm:prSet/>
      <dgm:spPr/>
      <dgm:t>
        <a:bodyPr/>
        <a:lstStyle/>
        <a:p>
          <a:endParaRPr lang="en-US"/>
        </a:p>
      </dgm:t>
    </dgm:pt>
    <dgm:pt modelId="{5380FBF0-F03F-489D-BECF-5FAC805320B8}" type="sibTrans" cxnId="{822E7B79-A90E-4781-8A01-ADEE23452FE3}">
      <dgm:prSet/>
      <dgm:spPr/>
      <dgm:t>
        <a:bodyPr/>
        <a:lstStyle/>
        <a:p>
          <a:endParaRPr lang="en-US"/>
        </a:p>
      </dgm:t>
    </dgm:pt>
    <dgm:pt modelId="{D2C7DE91-412A-4D03-9360-A54956102093}">
      <dgm:prSet custT="1"/>
      <dgm:spPr/>
      <dgm:t>
        <a:bodyPr/>
        <a:lstStyle/>
        <a:p>
          <a:r>
            <a:rPr lang="en-US" sz="1200" dirty="0"/>
            <a:t>Write bikeshare station </a:t>
          </a:r>
          <a:r>
            <a:rPr lang="en-US" sz="1200" dirty="0" err="1"/>
            <a:t>dataframe</a:t>
          </a:r>
          <a:r>
            <a:rPr lang="en-US" sz="1200" dirty="0"/>
            <a:t> to a csv file</a:t>
          </a:r>
        </a:p>
      </dgm:t>
    </dgm:pt>
    <dgm:pt modelId="{B8EF4E93-6F5E-494F-BB7A-F644767AAF77}" type="parTrans" cxnId="{9CC5354C-E585-47C0-8780-9CA2E028877E}">
      <dgm:prSet/>
      <dgm:spPr/>
      <dgm:t>
        <a:bodyPr/>
        <a:lstStyle/>
        <a:p>
          <a:endParaRPr lang="en-US"/>
        </a:p>
      </dgm:t>
    </dgm:pt>
    <dgm:pt modelId="{F808CA39-45D0-4B29-B5B1-6CB11E5EF8A0}" type="sibTrans" cxnId="{9CC5354C-E585-47C0-8780-9CA2E028877E}">
      <dgm:prSet/>
      <dgm:spPr/>
      <dgm:t>
        <a:bodyPr/>
        <a:lstStyle/>
        <a:p>
          <a:endParaRPr lang="en-US"/>
        </a:p>
      </dgm:t>
    </dgm:pt>
    <dgm:pt modelId="{638F40B2-DF80-457D-A424-08578E4EA15A}" type="pres">
      <dgm:prSet presAssocID="{B47D6522-1981-4EFD-B3F6-A81260903EE3}" presName="Name0" presStyleCnt="0">
        <dgm:presLayoutVars>
          <dgm:dir/>
          <dgm:animLvl val="lvl"/>
          <dgm:resizeHandles val="exact"/>
        </dgm:presLayoutVars>
      </dgm:prSet>
      <dgm:spPr/>
    </dgm:pt>
    <dgm:pt modelId="{58CF6CF5-FA73-4F8D-AF24-2ABDDBA205D5}" type="pres">
      <dgm:prSet presAssocID="{9E7CE097-A18F-4504-8458-3C3FC035CF1A}" presName="linNode" presStyleCnt="0"/>
      <dgm:spPr/>
    </dgm:pt>
    <dgm:pt modelId="{57314B5A-535F-439E-9B00-442CBFE7FCDA}" type="pres">
      <dgm:prSet presAssocID="{9E7CE097-A18F-4504-8458-3C3FC035CF1A}" presName="parentText" presStyleLbl="node1" presStyleIdx="0" presStyleCnt="4" custScaleX="75132" custScaleY="81723">
        <dgm:presLayoutVars>
          <dgm:chMax val="1"/>
          <dgm:bulletEnabled val="1"/>
        </dgm:presLayoutVars>
      </dgm:prSet>
      <dgm:spPr/>
    </dgm:pt>
    <dgm:pt modelId="{655EC943-47E1-49BB-952E-7D434E9E96DE}" type="pres">
      <dgm:prSet presAssocID="{9E7CE097-A18F-4504-8458-3C3FC035CF1A}" presName="descendantText" presStyleLbl="alignAccFollowNode1" presStyleIdx="0" presStyleCnt="4" custScaleX="119715">
        <dgm:presLayoutVars>
          <dgm:bulletEnabled val="1"/>
        </dgm:presLayoutVars>
      </dgm:prSet>
      <dgm:spPr/>
    </dgm:pt>
    <dgm:pt modelId="{29F984D5-76B3-43B1-9924-5923DF7A728E}" type="pres">
      <dgm:prSet presAssocID="{7FACEA16-D39C-4694-B89D-BDE92B50317D}" presName="sp" presStyleCnt="0"/>
      <dgm:spPr/>
    </dgm:pt>
    <dgm:pt modelId="{AE2179BB-C1B3-4A0E-BB71-9EA633766418}" type="pres">
      <dgm:prSet presAssocID="{3AB8B3ED-70C1-4E17-A131-045BED2CD0B4}" presName="linNode" presStyleCnt="0"/>
      <dgm:spPr/>
    </dgm:pt>
    <dgm:pt modelId="{BD9459FF-4A4E-43DF-8326-1C5DCB7740D5}" type="pres">
      <dgm:prSet presAssocID="{3AB8B3ED-70C1-4E17-A131-045BED2CD0B4}" presName="parentText" presStyleLbl="node1" presStyleIdx="1" presStyleCnt="4" custScaleX="75132" custScaleY="81723">
        <dgm:presLayoutVars>
          <dgm:chMax val="1"/>
          <dgm:bulletEnabled val="1"/>
        </dgm:presLayoutVars>
      </dgm:prSet>
      <dgm:spPr/>
    </dgm:pt>
    <dgm:pt modelId="{BF787E77-9C89-452A-BFC5-71674AF51B47}" type="pres">
      <dgm:prSet presAssocID="{3AB8B3ED-70C1-4E17-A131-045BED2CD0B4}" presName="descendantText" presStyleLbl="alignAccFollowNode1" presStyleIdx="1" presStyleCnt="4" custScaleX="119715">
        <dgm:presLayoutVars>
          <dgm:bulletEnabled val="1"/>
        </dgm:presLayoutVars>
      </dgm:prSet>
      <dgm:spPr/>
    </dgm:pt>
    <dgm:pt modelId="{22CB5E86-5FFE-4826-B083-21B34BD98C84}" type="pres">
      <dgm:prSet presAssocID="{BC56E61B-3B45-4EFB-B213-A619B68A7F4B}" presName="sp" presStyleCnt="0"/>
      <dgm:spPr/>
    </dgm:pt>
    <dgm:pt modelId="{B6D6EDE2-9120-417B-AA0A-29857A6A0764}" type="pres">
      <dgm:prSet presAssocID="{C2A52B89-1EB9-4594-8138-1409173D1C89}" presName="linNode" presStyleCnt="0"/>
      <dgm:spPr/>
    </dgm:pt>
    <dgm:pt modelId="{FE824C09-EB88-47FD-B1DC-D3B5BF023057}" type="pres">
      <dgm:prSet presAssocID="{C2A52B89-1EB9-4594-8138-1409173D1C89}" presName="parentText" presStyleLbl="node1" presStyleIdx="2" presStyleCnt="4" custScaleX="75132" custScaleY="81723">
        <dgm:presLayoutVars>
          <dgm:chMax val="1"/>
          <dgm:bulletEnabled val="1"/>
        </dgm:presLayoutVars>
      </dgm:prSet>
      <dgm:spPr/>
    </dgm:pt>
    <dgm:pt modelId="{755E7DB8-2CF7-4399-B782-8303EC7B5F82}" type="pres">
      <dgm:prSet presAssocID="{C2A52B89-1EB9-4594-8138-1409173D1C89}" presName="descendantText" presStyleLbl="alignAccFollowNode1" presStyleIdx="2" presStyleCnt="4" custScaleX="119715">
        <dgm:presLayoutVars>
          <dgm:bulletEnabled val="1"/>
        </dgm:presLayoutVars>
      </dgm:prSet>
      <dgm:spPr/>
    </dgm:pt>
    <dgm:pt modelId="{4148BADB-45B4-4892-9FA5-6DF42D733A5F}" type="pres">
      <dgm:prSet presAssocID="{E59E2470-BE25-4990-A5D6-DC176ADC43FA}" presName="sp" presStyleCnt="0"/>
      <dgm:spPr/>
    </dgm:pt>
    <dgm:pt modelId="{5336B38E-33C9-4950-9764-CFCEC915B30A}" type="pres">
      <dgm:prSet presAssocID="{88A8724D-9FC4-4507-91D2-47B9B3B7C1B1}" presName="linNode" presStyleCnt="0"/>
      <dgm:spPr/>
    </dgm:pt>
    <dgm:pt modelId="{865530E9-DB9E-4C3A-AF6F-EF67179D73C2}" type="pres">
      <dgm:prSet presAssocID="{88A8724D-9FC4-4507-91D2-47B9B3B7C1B1}" presName="parentText" presStyleLbl="node1" presStyleIdx="3" presStyleCnt="4" custScaleX="75132" custScaleY="81723">
        <dgm:presLayoutVars>
          <dgm:chMax val="1"/>
          <dgm:bulletEnabled val="1"/>
        </dgm:presLayoutVars>
      </dgm:prSet>
      <dgm:spPr/>
    </dgm:pt>
    <dgm:pt modelId="{40150FF1-86CC-4405-BF2B-417C151E5EF4}" type="pres">
      <dgm:prSet presAssocID="{88A8724D-9FC4-4507-91D2-47B9B3B7C1B1}" presName="descendantText" presStyleLbl="alignAccFollowNode1" presStyleIdx="3" presStyleCnt="4" custScaleX="119715">
        <dgm:presLayoutVars>
          <dgm:bulletEnabled val="1"/>
        </dgm:presLayoutVars>
      </dgm:prSet>
      <dgm:spPr/>
    </dgm:pt>
  </dgm:ptLst>
  <dgm:cxnLst>
    <dgm:cxn modelId="{49750708-7CBA-4269-AEF3-AA5B98C508A1}" type="presOf" srcId="{8929C4C5-B0F0-4EAC-82D8-24539AF048D9}" destId="{655EC943-47E1-49BB-952E-7D434E9E96DE}" srcOrd="0" destOrd="0" presId="urn:microsoft.com/office/officeart/2005/8/layout/vList5"/>
    <dgm:cxn modelId="{7AC7EF33-0EFA-40DD-8502-C467A68FEDE1}" srcId="{3AB8B3ED-70C1-4E17-A131-045BED2CD0B4}" destId="{B4258F41-A9A0-45A0-A92C-130F7D87E3E4}" srcOrd="0" destOrd="0" parTransId="{92098FFD-2F32-4404-9234-8ED8FAE0DD5E}" sibTransId="{5E73F818-CABC-450D-993D-D7C43CB660C9}"/>
    <dgm:cxn modelId="{3B1CFC42-F883-43F6-BD5C-33671D1A03B2}" type="presOf" srcId="{9E7CE097-A18F-4504-8458-3C3FC035CF1A}" destId="{57314B5A-535F-439E-9B00-442CBFE7FCDA}" srcOrd="0" destOrd="0" presId="urn:microsoft.com/office/officeart/2005/8/layout/vList5"/>
    <dgm:cxn modelId="{672D1B66-5FDE-4052-9985-D3FB9A2CEC78}" type="presOf" srcId="{88A8724D-9FC4-4507-91D2-47B9B3B7C1B1}" destId="{865530E9-DB9E-4C3A-AF6F-EF67179D73C2}" srcOrd="0" destOrd="0" presId="urn:microsoft.com/office/officeart/2005/8/layout/vList5"/>
    <dgm:cxn modelId="{9CC5354C-E585-47C0-8780-9CA2E028877E}" srcId="{88A8724D-9FC4-4507-91D2-47B9B3B7C1B1}" destId="{D2C7DE91-412A-4D03-9360-A54956102093}" srcOrd="0" destOrd="0" parTransId="{B8EF4E93-6F5E-494F-BB7A-F644767AAF77}" sibTransId="{F808CA39-45D0-4B29-B5B1-6CB11E5EF8A0}"/>
    <dgm:cxn modelId="{1D90EB52-2902-4C25-9C40-E3C6525BFDA8}" type="presOf" srcId="{B4258F41-A9A0-45A0-A92C-130F7D87E3E4}" destId="{BF787E77-9C89-452A-BFC5-71674AF51B47}" srcOrd="0" destOrd="0" presId="urn:microsoft.com/office/officeart/2005/8/layout/vList5"/>
    <dgm:cxn modelId="{75830957-35EF-4178-B79B-506A9AB17CC3}" type="presOf" srcId="{B47D6522-1981-4EFD-B3F6-A81260903EE3}" destId="{638F40B2-DF80-457D-A424-08578E4EA15A}" srcOrd="0" destOrd="0" presId="urn:microsoft.com/office/officeart/2005/8/layout/vList5"/>
    <dgm:cxn modelId="{822E7B79-A90E-4781-8A01-ADEE23452FE3}" srcId="{B47D6522-1981-4EFD-B3F6-A81260903EE3}" destId="{88A8724D-9FC4-4507-91D2-47B9B3B7C1B1}" srcOrd="3" destOrd="0" parTransId="{13E33B93-F653-4551-9626-A9714FF7CB62}" sibTransId="{5380FBF0-F03F-489D-BECF-5FAC805320B8}"/>
    <dgm:cxn modelId="{6139CF7C-5FB4-4755-B4DB-C34598A8E548}" srcId="{9E7CE097-A18F-4504-8458-3C3FC035CF1A}" destId="{8929C4C5-B0F0-4EAC-82D8-24539AF048D9}" srcOrd="0" destOrd="0" parTransId="{F1B6EAC9-7700-40E6-91B3-753A03B8E8AB}" sibTransId="{7C5D7D51-ABC3-468F-A03F-E6ACBBCDF0DB}"/>
    <dgm:cxn modelId="{1AB4067E-9E88-4357-8D2F-5EA7B52DCEE1}" type="presOf" srcId="{3AB8B3ED-70C1-4E17-A131-045BED2CD0B4}" destId="{BD9459FF-4A4E-43DF-8326-1C5DCB7740D5}" srcOrd="0" destOrd="0" presId="urn:microsoft.com/office/officeart/2005/8/layout/vList5"/>
    <dgm:cxn modelId="{98C62A80-1305-4C39-961F-6A3DBF40C570}" srcId="{C2A52B89-1EB9-4594-8138-1409173D1C89}" destId="{3E9E84E5-557D-497F-98CF-58D435BC2D96}" srcOrd="0" destOrd="0" parTransId="{E47EC9DC-B6E2-4971-A83F-11872E04FCFE}" sibTransId="{DCE68C9A-4340-409C-A7E8-92CF1A97B115}"/>
    <dgm:cxn modelId="{F0875DBA-1845-4BC8-B2A5-664BF049B1AC}" type="presOf" srcId="{C2A52B89-1EB9-4594-8138-1409173D1C89}" destId="{FE824C09-EB88-47FD-B1DC-D3B5BF023057}" srcOrd="0" destOrd="0" presId="urn:microsoft.com/office/officeart/2005/8/layout/vList5"/>
    <dgm:cxn modelId="{009FF1BA-929B-49D7-A41E-F63E67F861ED}" srcId="{B47D6522-1981-4EFD-B3F6-A81260903EE3}" destId="{C2A52B89-1EB9-4594-8138-1409173D1C89}" srcOrd="2" destOrd="0" parTransId="{E010A5DE-C159-4278-848F-4DDB13363957}" sibTransId="{E59E2470-BE25-4990-A5D6-DC176ADC43FA}"/>
    <dgm:cxn modelId="{E3446EC5-2F54-434F-8350-675E3ACA866E}" type="presOf" srcId="{3E9E84E5-557D-497F-98CF-58D435BC2D96}" destId="{755E7DB8-2CF7-4399-B782-8303EC7B5F82}" srcOrd="0" destOrd="0" presId="urn:microsoft.com/office/officeart/2005/8/layout/vList5"/>
    <dgm:cxn modelId="{7891E6C5-094A-4D95-8485-5E9606BC3DA3}" type="presOf" srcId="{D2C7DE91-412A-4D03-9360-A54956102093}" destId="{40150FF1-86CC-4405-BF2B-417C151E5EF4}" srcOrd="0" destOrd="0" presId="urn:microsoft.com/office/officeart/2005/8/layout/vList5"/>
    <dgm:cxn modelId="{299F88E6-71A7-4E3F-B32D-66ADC3DD4C9A}" srcId="{B47D6522-1981-4EFD-B3F6-A81260903EE3}" destId="{3AB8B3ED-70C1-4E17-A131-045BED2CD0B4}" srcOrd="1" destOrd="0" parTransId="{384BC28B-770A-439A-A1FE-AE3C8AB611DD}" sibTransId="{BC56E61B-3B45-4EFB-B213-A619B68A7F4B}"/>
    <dgm:cxn modelId="{7E5B24FF-06FF-41BD-B1A5-8BC69B74B79A}" srcId="{B47D6522-1981-4EFD-B3F6-A81260903EE3}" destId="{9E7CE097-A18F-4504-8458-3C3FC035CF1A}" srcOrd="0" destOrd="0" parTransId="{5D2E97DB-F609-4A36-AFEE-9CCBFAD7C5A9}" sibTransId="{7FACEA16-D39C-4694-B89D-BDE92B50317D}"/>
    <dgm:cxn modelId="{4FE35616-85C6-40FA-96D0-441E3430B869}" type="presParOf" srcId="{638F40B2-DF80-457D-A424-08578E4EA15A}" destId="{58CF6CF5-FA73-4F8D-AF24-2ABDDBA205D5}" srcOrd="0" destOrd="0" presId="urn:microsoft.com/office/officeart/2005/8/layout/vList5"/>
    <dgm:cxn modelId="{8122C907-5618-4018-ABBC-97734337AD42}" type="presParOf" srcId="{58CF6CF5-FA73-4F8D-AF24-2ABDDBA205D5}" destId="{57314B5A-535F-439E-9B00-442CBFE7FCDA}" srcOrd="0" destOrd="0" presId="urn:microsoft.com/office/officeart/2005/8/layout/vList5"/>
    <dgm:cxn modelId="{3FA5AE09-AD48-4EB3-A6D0-60EE489F4909}" type="presParOf" srcId="{58CF6CF5-FA73-4F8D-AF24-2ABDDBA205D5}" destId="{655EC943-47E1-49BB-952E-7D434E9E96DE}" srcOrd="1" destOrd="0" presId="urn:microsoft.com/office/officeart/2005/8/layout/vList5"/>
    <dgm:cxn modelId="{DC837DBF-324D-46F6-8B49-E84767CDBCB3}" type="presParOf" srcId="{638F40B2-DF80-457D-A424-08578E4EA15A}" destId="{29F984D5-76B3-43B1-9924-5923DF7A728E}" srcOrd="1" destOrd="0" presId="urn:microsoft.com/office/officeart/2005/8/layout/vList5"/>
    <dgm:cxn modelId="{19ECD813-4946-43AF-B6D4-1BA9087AE781}" type="presParOf" srcId="{638F40B2-DF80-457D-A424-08578E4EA15A}" destId="{AE2179BB-C1B3-4A0E-BB71-9EA633766418}" srcOrd="2" destOrd="0" presId="urn:microsoft.com/office/officeart/2005/8/layout/vList5"/>
    <dgm:cxn modelId="{011C4DBE-1F94-4B8A-A2FF-B553E9B00019}" type="presParOf" srcId="{AE2179BB-C1B3-4A0E-BB71-9EA633766418}" destId="{BD9459FF-4A4E-43DF-8326-1C5DCB7740D5}" srcOrd="0" destOrd="0" presId="urn:microsoft.com/office/officeart/2005/8/layout/vList5"/>
    <dgm:cxn modelId="{FAB97C2D-1B7F-4B56-8DBB-F3459C68A610}" type="presParOf" srcId="{AE2179BB-C1B3-4A0E-BB71-9EA633766418}" destId="{BF787E77-9C89-452A-BFC5-71674AF51B47}" srcOrd="1" destOrd="0" presId="urn:microsoft.com/office/officeart/2005/8/layout/vList5"/>
    <dgm:cxn modelId="{B80EABEB-3477-44C3-932A-DDE413681DAD}" type="presParOf" srcId="{638F40B2-DF80-457D-A424-08578E4EA15A}" destId="{22CB5E86-5FFE-4826-B083-21B34BD98C84}" srcOrd="3" destOrd="0" presId="urn:microsoft.com/office/officeart/2005/8/layout/vList5"/>
    <dgm:cxn modelId="{2DB56235-58C7-4468-BF57-97DB29F91397}" type="presParOf" srcId="{638F40B2-DF80-457D-A424-08578E4EA15A}" destId="{B6D6EDE2-9120-417B-AA0A-29857A6A0764}" srcOrd="4" destOrd="0" presId="urn:microsoft.com/office/officeart/2005/8/layout/vList5"/>
    <dgm:cxn modelId="{93957654-E532-42CB-BAF4-7C9321AC0F0B}" type="presParOf" srcId="{B6D6EDE2-9120-417B-AA0A-29857A6A0764}" destId="{FE824C09-EB88-47FD-B1DC-D3B5BF023057}" srcOrd="0" destOrd="0" presId="urn:microsoft.com/office/officeart/2005/8/layout/vList5"/>
    <dgm:cxn modelId="{5513631A-2A36-4506-BE42-77399341E858}" type="presParOf" srcId="{B6D6EDE2-9120-417B-AA0A-29857A6A0764}" destId="{755E7DB8-2CF7-4399-B782-8303EC7B5F82}" srcOrd="1" destOrd="0" presId="urn:microsoft.com/office/officeart/2005/8/layout/vList5"/>
    <dgm:cxn modelId="{143D4046-E51F-4C59-803A-DC8B46B971F5}" type="presParOf" srcId="{638F40B2-DF80-457D-A424-08578E4EA15A}" destId="{4148BADB-45B4-4892-9FA5-6DF42D733A5F}" srcOrd="5" destOrd="0" presId="urn:microsoft.com/office/officeart/2005/8/layout/vList5"/>
    <dgm:cxn modelId="{774D9A60-621F-4F93-903C-AEE8F5FB923E}" type="presParOf" srcId="{638F40B2-DF80-457D-A424-08578E4EA15A}" destId="{5336B38E-33C9-4950-9764-CFCEC915B30A}" srcOrd="6" destOrd="0" presId="urn:microsoft.com/office/officeart/2005/8/layout/vList5"/>
    <dgm:cxn modelId="{BB378BD3-664F-4481-B794-12F0C7EFC747}" type="presParOf" srcId="{5336B38E-33C9-4950-9764-CFCEC915B30A}" destId="{865530E9-DB9E-4C3A-AF6F-EF67179D73C2}" srcOrd="0" destOrd="0" presId="urn:microsoft.com/office/officeart/2005/8/layout/vList5"/>
    <dgm:cxn modelId="{5C086926-1215-4C05-B663-EF3EC0BA52E8}" type="presParOf" srcId="{5336B38E-33C9-4950-9764-CFCEC915B30A}" destId="{40150FF1-86CC-4405-BF2B-417C151E5EF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47D6522-1981-4EFD-B3F6-A81260903EE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E097-A18F-4504-8458-3C3FC035CF1A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5D2E97DB-F609-4A36-AFEE-9CCBFAD7C5A9}" type="parTrans" cxnId="{7E5B24FF-06FF-41BD-B1A5-8BC69B74B79A}">
      <dgm:prSet/>
      <dgm:spPr/>
      <dgm:t>
        <a:bodyPr/>
        <a:lstStyle/>
        <a:p>
          <a:endParaRPr lang="en-US"/>
        </a:p>
      </dgm:t>
    </dgm:pt>
    <dgm:pt modelId="{7FACEA16-D39C-4694-B89D-BDE92B50317D}" type="sibTrans" cxnId="{7E5B24FF-06FF-41BD-B1A5-8BC69B74B79A}">
      <dgm:prSet/>
      <dgm:spPr/>
      <dgm:t>
        <a:bodyPr/>
        <a:lstStyle/>
        <a:p>
          <a:endParaRPr lang="en-US"/>
        </a:p>
      </dgm:t>
    </dgm:pt>
    <dgm:pt modelId="{8929C4C5-B0F0-4EAC-82D8-24539AF048D9}">
      <dgm:prSet/>
      <dgm:spPr/>
      <dgm:t>
        <a:bodyPr/>
        <a:lstStyle/>
        <a:p>
          <a:r>
            <a:rPr lang="en-CA" dirty="0"/>
            <a:t>Load Ridership Data</a:t>
          </a:r>
          <a:endParaRPr lang="en-US" dirty="0"/>
        </a:p>
      </dgm:t>
    </dgm:pt>
    <dgm:pt modelId="{F1B6EAC9-7700-40E6-91B3-753A03B8E8AB}" type="parTrans" cxnId="{6139CF7C-5FB4-4755-B4DB-C34598A8E548}">
      <dgm:prSet/>
      <dgm:spPr/>
      <dgm:t>
        <a:bodyPr/>
        <a:lstStyle/>
        <a:p>
          <a:endParaRPr lang="en-US"/>
        </a:p>
      </dgm:t>
    </dgm:pt>
    <dgm:pt modelId="{7C5D7D51-ABC3-468F-A03F-E6ACBBCDF0DB}" type="sibTrans" cxnId="{6139CF7C-5FB4-4755-B4DB-C34598A8E548}">
      <dgm:prSet/>
      <dgm:spPr/>
      <dgm:t>
        <a:bodyPr/>
        <a:lstStyle/>
        <a:p>
          <a:endParaRPr lang="en-US"/>
        </a:p>
      </dgm:t>
    </dgm:pt>
    <dgm:pt modelId="{C2A52B89-1EB9-4594-8138-1409173D1C89}">
      <dgm:prSet/>
      <dgm:spPr/>
      <dgm:t>
        <a:bodyPr/>
        <a:lstStyle/>
        <a:p>
          <a:r>
            <a:rPr lang="en-US" b="0" dirty="0"/>
            <a:t>Clean</a:t>
          </a:r>
        </a:p>
      </dgm:t>
    </dgm:pt>
    <dgm:pt modelId="{E010A5DE-C159-4278-848F-4DDB13363957}" type="parTrans" cxnId="{009FF1BA-929B-49D7-A41E-F63E67F861ED}">
      <dgm:prSet/>
      <dgm:spPr/>
      <dgm:t>
        <a:bodyPr/>
        <a:lstStyle/>
        <a:p>
          <a:endParaRPr lang="en-US"/>
        </a:p>
      </dgm:t>
    </dgm:pt>
    <dgm:pt modelId="{E59E2470-BE25-4990-A5D6-DC176ADC43FA}" type="sibTrans" cxnId="{009FF1BA-929B-49D7-A41E-F63E67F861ED}">
      <dgm:prSet/>
      <dgm:spPr/>
      <dgm:t>
        <a:bodyPr/>
        <a:lstStyle/>
        <a:p>
          <a:endParaRPr lang="en-US"/>
        </a:p>
      </dgm:t>
    </dgm:pt>
    <dgm:pt modelId="{3E9E84E5-557D-497F-98CF-58D435BC2D96}">
      <dgm:prSet/>
      <dgm:spPr/>
      <dgm:t>
        <a:bodyPr/>
        <a:lstStyle/>
        <a:p>
          <a:r>
            <a:rPr lang="en-US" b="0" dirty="0"/>
            <a:t>Missing values and name inconsistency</a:t>
          </a:r>
        </a:p>
      </dgm:t>
    </dgm:pt>
    <dgm:pt modelId="{E47EC9DC-B6E2-4971-A83F-11872E04FCFE}" type="parTrans" cxnId="{98C62A80-1305-4C39-961F-6A3DBF40C570}">
      <dgm:prSet/>
      <dgm:spPr/>
      <dgm:t>
        <a:bodyPr/>
        <a:lstStyle/>
        <a:p>
          <a:endParaRPr lang="en-US"/>
        </a:p>
      </dgm:t>
    </dgm:pt>
    <dgm:pt modelId="{DCE68C9A-4340-409C-A7E8-92CF1A97B115}" type="sibTrans" cxnId="{98C62A80-1305-4C39-961F-6A3DBF40C570}">
      <dgm:prSet/>
      <dgm:spPr/>
      <dgm:t>
        <a:bodyPr/>
        <a:lstStyle/>
        <a:p>
          <a:endParaRPr lang="en-US"/>
        </a:p>
      </dgm:t>
    </dgm:pt>
    <dgm:pt modelId="{88A8724D-9FC4-4507-91D2-47B9B3B7C1B1}">
      <dgm:prSet/>
      <dgm:spPr/>
      <dgm:t>
        <a:bodyPr/>
        <a:lstStyle/>
        <a:p>
          <a:r>
            <a:rPr lang="en-US" b="1" dirty="0"/>
            <a:t>Merge</a:t>
          </a:r>
        </a:p>
      </dgm:t>
    </dgm:pt>
    <dgm:pt modelId="{13E33B93-F653-4551-9626-A9714FF7CB62}" type="parTrans" cxnId="{822E7B79-A90E-4781-8A01-ADEE23452FE3}">
      <dgm:prSet/>
      <dgm:spPr/>
      <dgm:t>
        <a:bodyPr/>
        <a:lstStyle/>
        <a:p>
          <a:endParaRPr lang="en-US"/>
        </a:p>
      </dgm:t>
    </dgm:pt>
    <dgm:pt modelId="{5380FBF0-F03F-489D-BECF-5FAC805320B8}" type="sibTrans" cxnId="{822E7B79-A90E-4781-8A01-ADEE23452FE3}">
      <dgm:prSet/>
      <dgm:spPr/>
      <dgm:t>
        <a:bodyPr/>
        <a:lstStyle/>
        <a:p>
          <a:endParaRPr lang="en-US"/>
        </a:p>
      </dgm:t>
    </dgm:pt>
    <dgm:pt modelId="{D2C7DE91-412A-4D03-9360-A54956102093}">
      <dgm:prSet/>
      <dgm:spPr/>
      <dgm:t>
        <a:bodyPr/>
        <a:lstStyle/>
        <a:p>
          <a:r>
            <a:rPr lang="en-US" b="1" dirty="0"/>
            <a:t>Merge weather data with ridership data</a:t>
          </a:r>
        </a:p>
      </dgm:t>
    </dgm:pt>
    <dgm:pt modelId="{B8EF4E93-6F5E-494F-BB7A-F644767AAF77}" type="parTrans" cxnId="{9CC5354C-E585-47C0-8780-9CA2E028877E}">
      <dgm:prSet/>
      <dgm:spPr/>
      <dgm:t>
        <a:bodyPr/>
        <a:lstStyle/>
        <a:p>
          <a:endParaRPr lang="en-US"/>
        </a:p>
      </dgm:t>
    </dgm:pt>
    <dgm:pt modelId="{F808CA39-45D0-4B29-B5B1-6CB11E5EF8A0}" type="sibTrans" cxnId="{9CC5354C-E585-47C0-8780-9CA2E028877E}">
      <dgm:prSet/>
      <dgm:spPr/>
      <dgm:t>
        <a:bodyPr/>
        <a:lstStyle/>
        <a:p>
          <a:endParaRPr lang="en-US"/>
        </a:p>
      </dgm:t>
    </dgm:pt>
    <dgm:pt modelId="{CBB53EB7-DF82-4180-B31A-9A7F912DEF7A}">
      <dgm:prSet/>
      <dgm:spPr/>
      <dgm:t>
        <a:bodyPr/>
        <a:lstStyle/>
        <a:p>
          <a:r>
            <a:rPr lang="en-US" b="0" dirty="0"/>
            <a:t>Pre-processing</a:t>
          </a:r>
        </a:p>
      </dgm:t>
    </dgm:pt>
    <dgm:pt modelId="{FC6063E7-7FF5-43C6-9C2F-99099F598EFD}" type="parTrans" cxnId="{E219ED66-7404-4177-A3C0-3BEF845DA1CC}">
      <dgm:prSet/>
      <dgm:spPr/>
      <dgm:t>
        <a:bodyPr/>
        <a:lstStyle/>
        <a:p>
          <a:endParaRPr lang="en-CA"/>
        </a:p>
      </dgm:t>
    </dgm:pt>
    <dgm:pt modelId="{9971603C-706B-453A-9C8E-EDAB5F642E95}" type="sibTrans" cxnId="{E219ED66-7404-4177-A3C0-3BEF845DA1CC}">
      <dgm:prSet/>
      <dgm:spPr/>
      <dgm:t>
        <a:bodyPr/>
        <a:lstStyle/>
        <a:p>
          <a:endParaRPr lang="en-CA"/>
        </a:p>
      </dgm:t>
    </dgm:pt>
    <dgm:pt modelId="{FB311B19-78A4-4EE4-B5DC-76AA3F02DC41}">
      <dgm:prSet/>
      <dgm:spPr/>
      <dgm:t>
        <a:bodyPr/>
        <a:lstStyle/>
        <a:p>
          <a:r>
            <a:rPr lang="en-US" b="0" dirty="0"/>
            <a:t>Drop unwanted columns</a:t>
          </a:r>
        </a:p>
      </dgm:t>
    </dgm:pt>
    <dgm:pt modelId="{054ED091-F8EE-476C-B34F-25CE4707325D}" type="parTrans" cxnId="{62958032-792E-4D89-994E-6093A61E5F32}">
      <dgm:prSet/>
      <dgm:spPr/>
      <dgm:t>
        <a:bodyPr/>
        <a:lstStyle/>
        <a:p>
          <a:endParaRPr lang="en-CA"/>
        </a:p>
      </dgm:t>
    </dgm:pt>
    <dgm:pt modelId="{5E415004-2D84-43D1-A5FA-295570884026}" type="sibTrans" cxnId="{62958032-792E-4D89-994E-6093A61E5F32}">
      <dgm:prSet/>
      <dgm:spPr/>
      <dgm:t>
        <a:bodyPr/>
        <a:lstStyle/>
        <a:p>
          <a:endParaRPr lang="en-CA"/>
        </a:p>
      </dgm:t>
    </dgm:pt>
    <dgm:pt modelId="{A5166B62-AA4A-4DC5-B94B-6B64EEC94F91}">
      <dgm:prSet/>
      <dgm:spPr/>
      <dgm:t>
        <a:bodyPr/>
        <a:lstStyle/>
        <a:p>
          <a:r>
            <a:rPr lang="en-US" b="1" dirty="0"/>
            <a:t>Output</a:t>
          </a:r>
        </a:p>
      </dgm:t>
    </dgm:pt>
    <dgm:pt modelId="{B05C7A44-7319-400E-9CE8-BA73F9F9A7D7}" type="parTrans" cxnId="{190475D2-920B-4F86-9C50-36A3D1DC04B0}">
      <dgm:prSet/>
      <dgm:spPr/>
      <dgm:t>
        <a:bodyPr/>
        <a:lstStyle/>
        <a:p>
          <a:endParaRPr lang="en-CA"/>
        </a:p>
      </dgm:t>
    </dgm:pt>
    <dgm:pt modelId="{01BF277B-7D6F-4069-8EB6-86FE6977E84C}" type="sibTrans" cxnId="{190475D2-920B-4F86-9C50-36A3D1DC04B0}">
      <dgm:prSet/>
      <dgm:spPr/>
      <dgm:t>
        <a:bodyPr/>
        <a:lstStyle/>
        <a:p>
          <a:endParaRPr lang="en-CA"/>
        </a:p>
      </dgm:t>
    </dgm:pt>
    <dgm:pt modelId="{DA504A75-3449-4631-955D-DE29644230A5}">
      <dgm:prSet/>
      <dgm:spPr/>
      <dgm:t>
        <a:bodyPr/>
        <a:lstStyle/>
        <a:p>
          <a:r>
            <a:rPr lang="en-US" b="1" dirty="0"/>
            <a:t>Write merged </a:t>
          </a:r>
          <a:r>
            <a:rPr lang="en-US" b="1" dirty="0" err="1"/>
            <a:t>dataframe</a:t>
          </a:r>
          <a:r>
            <a:rPr lang="en-US" b="1" dirty="0"/>
            <a:t> to a csv file</a:t>
          </a:r>
          <a:endParaRPr lang="en-US" dirty="0"/>
        </a:p>
      </dgm:t>
    </dgm:pt>
    <dgm:pt modelId="{12B0F921-C38B-43C7-B382-C2DFFDA4C6A8}" type="parTrans" cxnId="{C46FBA31-88B6-454D-8B42-ED2C08E2124F}">
      <dgm:prSet/>
      <dgm:spPr/>
      <dgm:t>
        <a:bodyPr/>
        <a:lstStyle/>
        <a:p>
          <a:endParaRPr lang="en-CA"/>
        </a:p>
      </dgm:t>
    </dgm:pt>
    <dgm:pt modelId="{4C97BD99-F808-4BC7-AE89-71261825955C}" type="sibTrans" cxnId="{C46FBA31-88B6-454D-8B42-ED2C08E2124F}">
      <dgm:prSet/>
      <dgm:spPr/>
      <dgm:t>
        <a:bodyPr/>
        <a:lstStyle/>
        <a:p>
          <a:endParaRPr lang="en-CA"/>
        </a:p>
      </dgm:t>
    </dgm:pt>
    <dgm:pt modelId="{5D042C2E-60A2-4504-B3A3-C1E10CFC0641}">
      <dgm:prSet/>
      <dgm:spPr/>
      <dgm:t>
        <a:bodyPr/>
        <a:lstStyle/>
        <a:p>
          <a:r>
            <a:rPr lang="en-US" b="0" dirty="0"/>
            <a:t>Unify user type formats</a:t>
          </a:r>
        </a:p>
      </dgm:t>
    </dgm:pt>
    <dgm:pt modelId="{79451EFD-4131-4429-A6BC-32004364C0A4}" type="parTrans" cxnId="{51EAA38B-315A-4ADC-8542-F250E1ED2709}">
      <dgm:prSet/>
      <dgm:spPr/>
      <dgm:t>
        <a:bodyPr/>
        <a:lstStyle/>
        <a:p>
          <a:endParaRPr lang="en-CA"/>
        </a:p>
      </dgm:t>
    </dgm:pt>
    <dgm:pt modelId="{46BF01AC-512D-489A-92E9-CB7523555CD8}" type="sibTrans" cxnId="{51EAA38B-315A-4ADC-8542-F250E1ED2709}">
      <dgm:prSet/>
      <dgm:spPr/>
      <dgm:t>
        <a:bodyPr/>
        <a:lstStyle/>
        <a:p>
          <a:endParaRPr lang="en-CA"/>
        </a:p>
      </dgm:t>
    </dgm:pt>
    <dgm:pt modelId="{68DFB23E-0B10-47BF-9579-396AAA9BA2FF}">
      <dgm:prSet/>
      <dgm:spPr/>
      <dgm:t>
        <a:bodyPr/>
        <a:lstStyle/>
        <a:p>
          <a:r>
            <a:rPr lang="en-US" b="0" dirty="0"/>
            <a:t>Datetime Conversion</a:t>
          </a:r>
        </a:p>
      </dgm:t>
    </dgm:pt>
    <dgm:pt modelId="{FFF5BA18-1B0E-402E-8AFA-F84773DCEDCC}" type="parTrans" cxnId="{A43F4AFD-3D7F-4777-9209-D584EA3543C2}">
      <dgm:prSet/>
      <dgm:spPr/>
      <dgm:t>
        <a:bodyPr/>
        <a:lstStyle/>
        <a:p>
          <a:endParaRPr lang="en-CA"/>
        </a:p>
      </dgm:t>
    </dgm:pt>
    <dgm:pt modelId="{A3E9952F-68D7-4AF8-B597-EA71AB7C6DD7}" type="sibTrans" cxnId="{A43F4AFD-3D7F-4777-9209-D584EA3543C2}">
      <dgm:prSet/>
      <dgm:spPr/>
      <dgm:t>
        <a:bodyPr/>
        <a:lstStyle/>
        <a:p>
          <a:endParaRPr lang="en-CA"/>
        </a:p>
      </dgm:t>
    </dgm:pt>
    <dgm:pt modelId="{B178B532-B5A7-479C-995B-92C1BB172DC3}">
      <dgm:prSet/>
      <dgm:spPr/>
      <dgm:t>
        <a:bodyPr/>
        <a:lstStyle/>
        <a:p>
          <a:r>
            <a:rPr lang="en-US" b="0" dirty="0"/>
            <a:t>Duplicate trips</a:t>
          </a:r>
        </a:p>
      </dgm:t>
    </dgm:pt>
    <dgm:pt modelId="{D0D1FB45-C6DC-4EFC-BCE4-2B1D3386BAE6}" type="parTrans" cxnId="{7729E471-C62F-46F4-801A-109CE86425F2}">
      <dgm:prSet/>
      <dgm:spPr/>
      <dgm:t>
        <a:bodyPr/>
        <a:lstStyle/>
        <a:p>
          <a:endParaRPr lang="en-CA"/>
        </a:p>
      </dgm:t>
    </dgm:pt>
    <dgm:pt modelId="{70E289AF-69BD-4449-ADA7-A8A90E765EA4}" type="sibTrans" cxnId="{7729E471-C62F-46F4-801A-109CE86425F2}">
      <dgm:prSet/>
      <dgm:spPr/>
      <dgm:t>
        <a:bodyPr/>
        <a:lstStyle/>
        <a:p>
          <a:endParaRPr lang="en-CA"/>
        </a:p>
      </dgm:t>
    </dgm:pt>
    <dgm:pt modelId="{3423EF3E-4E19-46BF-927B-C377F920EEE8}">
      <dgm:prSet/>
      <dgm:spPr/>
      <dgm:t>
        <a:bodyPr/>
        <a:lstStyle/>
        <a:p>
          <a:r>
            <a:rPr lang="en-CA" b="0"/>
            <a:t>Outliers</a:t>
          </a:r>
          <a:endParaRPr lang="en-CA" b="0" dirty="0"/>
        </a:p>
      </dgm:t>
    </dgm:pt>
    <dgm:pt modelId="{C35F03B2-32FA-45DC-B2B3-B2E8DD3C2F9B}" type="parTrans" cxnId="{20E57731-581F-46DA-AE6A-ACCD85E524D0}">
      <dgm:prSet/>
      <dgm:spPr/>
      <dgm:t>
        <a:bodyPr/>
        <a:lstStyle/>
        <a:p>
          <a:endParaRPr lang="en-CA"/>
        </a:p>
      </dgm:t>
    </dgm:pt>
    <dgm:pt modelId="{A1D875DE-092F-4CC8-AC53-3C5C3C0C807A}" type="sibTrans" cxnId="{20E57731-581F-46DA-AE6A-ACCD85E524D0}">
      <dgm:prSet/>
      <dgm:spPr/>
      <dgm:t>
        <a:bodyPr/>
        <a:lstStyle/>
        <a:p>
          <a:endParaRPr lang="en-CA"/>
        </a:p>
      </dgm:t>
    </dgm:pt>
    <dgm:pt modelId="{5D51E14C-92CC-41CA-8D4C-EA06472DAB92}">
      <dgm:prSet/>
      <dgm:spPr/>
      <dgm:t>
        <a:bodyPr/>
        <a:lstStyle/>
        <a:p>
          <a:r>
            <a:rPr lang="en-CA" b="0" dirty="0"/>
            <a:t>Check for feature distribution</a:t>
          </a:r>
        </a:p>
      </dgm:t>
    </dgm:pt>
    <dgm:pt modelId="{6CD4E5CF-276B-4EA2-820C-88B6C1B2F029}" type="parTrans" cxnId="{54E9D443-00AF-4AA6-8246-E3E6C2A87A1C}">
      <dgm:prSet/>
      <dgm:spPr/>
      <dgm:t>
        <a:bodyPr/>
        <a:lstStyle/>
        <a:p>
          <a:endParaRPr lang="en-CA"/>
        </a:p>
      </dgm:t>
    </dgm:pt>
    <dgm:pt modelId="{B737A572-22D1-4695-BC4F-1DDECD8BC137}" type="sibTrans" cxnId="{54E9D443-00AF-4AA6-8246-E3E6C2A87A1C}">
      <dgm:prSet/>
      <dgm:spPr/>
      <dgm:t>
        <a:bodyPr/>
        <a:lstStyle/>
        <a:p>
          <a:endParaRPr lang="en-CA"/>
        </a:p>
      </dgm:t>
    </dgm:pt>
    <dgm:pt modelId="{373B7257-4821-4FE7-A065-4BFD33540714}">
      <dgm:prSet/>
      <dgm:spPr/>
      <dgm:t>
        <a:bodyPr/>
        <a:lstStyle/>
        <a:p>
          <a:r>
            <a:rPr lang="en-US" b="0" dirty="0"/>
            <a:t>Rename the columns</a:t>
          </a:r>
        </a:p>
      </dgm:t>
    </dgm:pt>
    <dgm:pt modelId="{4D27B20C-26AC-4F6F-8319-56D47D7180C7}" type="parTrans" cxnId="{FF49E3FF-2EF3-40FE-A495-E047A766FE5C}">
      <dgm:prSet/>
      <dgm:spPr/>
      <dgm:t>
        <a:bodyPr/>
        <a:lstStyle/>
        <a:p>
          <a:endParaRPr lang="en-CA"/>
        </a:p>
      </dgm:t>
    </dgm:pt>
    <dgm:pt modelId="{B2240ACD-A51B-450F-BFAA-926E3E0D955C}" type="sibTrans" cxnId="{FF49E3FF-2EF3-40FE-A495-E047A766FE5C}">
      <dgm:prSet/>
      <dgm:spPr/>
      <dgm:t>
        <a:bodyPr/>
        <a:lstStyle/>
        <a:p>
          <a:endParaRPr lang="en-CA"/>
        </a:p>
      </dgm:t>
    </dgm:pt>
    <dgm:pt modelId="{638F40B2-DF80-457D-A424-08578E4EA15A}" type="pres">
      <dgm:prSet presAssocID="{B47D6522-1981-4EFD-B3F6-A81260903EE3}" presName="Name0" presStyleCnt="0">
        <dgm:presLayoutVars>
          <dgm:dir/>
          <dgm:animLvl val="lvl"/>
          <dgm:resizeHandles val="exact"/>
        </dgm:presLayoutVars>
      </dgm:prSet>
      <dgm:spPr/>
    </dgm:pt>
    <dgm:pt modelId="{58CF6CF5-FA73-4F8D-AF24-2ABDDBA205D5}" type="pres">
      <dgm:prSet presAssocID="{9E7CE097-A18F-4504-8458-3C3FC035CF1A}" presName="linNode" presStyleCnt="0"/>
      <dgm:spPr/>
    </dgm:pt>
    <dgm:pt modelId="{57314B5A-535F-439E-9B00-442CBFE7FCDA}" type="pres">
      <dgm:prSet presAssocID="{9E7CE097-A18F-4504-8458-3C3FC035CF1A}" presName="parentText" presStyleLbl="node1" presStyleIdx="0" presStyleCnt="5" custScaleX="82645" custScaleY="82645">
        <dgm:presLayoutVars>
          <dgm:chMax val="1"/>
          <dgm:bulletEnabled val="1"/>
        </dgm:presLayoutVars>
      </dgm:prSet>
      <dgm:spPr/>
    </dgm:pt>
    <dgm:pt modelId="{655EC943-47E1-49BB-952E-7D434E9E96DE}" type="pres">
      <dgm:prSet presAssocID="{9E7CE097-A18F-4504-8458-3C3FC035CF1A}" presName="descendantText" presStyleLbl="alignAccFollowNode1" presStyleIdx="0" presStyleCnt="5">
        <dgm:presLayoutVars>
          <dgm:bulletEnabled val="1"/>
        </dgm:presLayoutVars>
      </dgm:prSet>
      <dgm:spPr/>
    </dgm:pt>
    <dgm:pt modelId="{29F984D5-76B3-43B1-9924-5923DF7A728E}" type="pres">
      <dgm:prSet presAssocID="{7FACEA16-D39C-4694-B89D-BDE92B50317D}" presName="sp" presStyleCnt="0"/>
      <dgm:spPr/>
    </dgm:pt>
    <dgm:pt modelId="{742E4DF7-7E5A-480E-A2F6-071B51A6DA1A}" type="pres">
      <dgm:prSet presAssocID="{CBB53EB7-DF82-4180-B31A-9A7F912DEF7A}" presName="linNode" presStyleCnt="0"/>
      <dgm:spPr/>
    </dgm:pt>
    <dgm:pt modelId="{62958AC5-3FE3-4FDB-B15B-AEC1FF31B544}" type="pres">
      <dgm:prSet presAssocID="{CBB53EB7-DF82-4180-B31A-9A7F912DEF7A}" presName="parentText" presStyleLbl="node1" presStyleIdx="1" presStyleCnt="5" custScaleX="82645" custScaleY="124346">
        <dgm:presLayoutVars>
          <dgm:chMax val="1"/>
          <dgm:bulletEnabled val="1"/>
        </dgm:presLayoutVars>
      </dgm:prSet>
      <dgm:spPr/>
    </dgm:pt>
    <dgm:pt modelId="{758B1110-9207-4084-B6B1-DD2703788FC8}" type="pres">
      <dgm:prSet presAssocID="{CBB53EB7-DF82-4180-B31A-9A7F912DEF7A}" presName="descendantText" presStyleLbl="alignAccFollowNode1" presStyleIdx="1" presStyleCnt="5" custScaleY="150458">
        <dgm:presLayoutVars>
          <dgm:bulletEnabled val="1"/>
        </dgm:presLayoutVars>
      </dgm:prSet>
      <dgm:spPr/>
    </dgm:pt>
    <dgm:pt modelId="{2B206259-5861-40AD-9FC2-00AD73F59C5D}" type="pres">
      <dgm:prSet presAssocID="{9971603C-706B-453A-9C8E-EDAB5F642E95}" presName="sp" presStyleCnt="0"/>
      <dgm:spPr/>
    </dgm:pt>
    <dgm:pt modelId="{B6D6EDE2-9120-417B-AA0A-29857A6A0764}" type="pres">
      <dgm:prSet presAssocID="{C2A52B89-1EB9-4594-8138-1409173D1C89}" presName="linNode" presStyleCnt="0"/>
      <dgm:spPr/>
    </dgm:pt>
    <dgm:pt modelId="{FE824C09-EB88-47FD-B1DC-D3B5BF023057}" type="pres">
      <dgm:prSet presAssocID="{C2A52B89-1EB9-4594-8138-1409173D1C89}" presName="parentText" presStyleLbl="node1" presStyleIdx="2" presStyleCnt="5" custScaleX="82645" custScaleY="82645">
        <dgm:presLayoutVars>
          <dgm:chMax val="1"/>
          <dgm:bulletEnabled val="1"/>
        </dgm:presLayoutVars>
      </dgm:prSet>
      <dgm:spPr/>
    </dgm:pt>
    <dgm:pt modelId="{755E7DB8-2CF7-4399-B782-8303EC7B5F82}" type="pres">
      <dgm:prSet presAssocID="{C2A52B89-1EB9-4594-8138-1409173D1C89}" presName="descendantText" presStyleLbl="alignAccFollowNode1" presStyleIdx="2" presStyleCnt="5">
        <dgm:presLayoutVars>
          <dgm:bulletEnabled val="1"/>
        </dgm:presLayoutVars>
      </dgm:prSet>
      <dgm:spPr/>
    </dgm:pt>
    <dgm:pt modelId="{4148BADB-45B4-4892-9FA5-6DF42D733A5F}" type="pres">
      <dgm:prSet presAssocID="{E59E2470-BE25-4990-A5D6-DC176ADC43FA}" presName="sp" presStyleCnt="0"/>
      <dgm:spPr/>
    </dgm:pt>
    <dgm:pt modelId="{5336B38E-33C9-4950-9764-CFCEC915B30A}" type="pres">
      <dgm:prSet presAssocID="{88A8724D-9FC4-4507-91D2-47B9B3B7C1B1}" presName="linNode" presStyleCnt="0"/>
      <dgm:spPr/>
    </dgm:pt>
    <dgm:pt modelId="{865530E9-DB9E-4C3A-AF6F-EF67179D73C2}" type="pres">
      <dgm:prSet presAssocID="{88A8724D-9FC4-4507-91D2-47B9B3B7C1B1}" presName="parentText" presStyleLbl="node1" presStyleIdx="3" presStyleCnt="5" custScaleX="82645" custScaleY="82645">
        <dgm:presLayoutVars>
          <dgm:chMax val="1"/>
          <dgm:bulletEnabled val="1"/>
        </dgm:presLayoutVars>
      </dgm:prSet>
      <dgm:spPr/>
    </dgm:pt>
    <dgm:pt modelId="{8212B6E4-144E-4C5F-A56D-969D5ED9288D}" type="pres">
      <dgm:prSet presAssocID="{88A8724D-9FC4-4507-91D2-47B9B3B7C1B1}" presName="descendantText" presStyleLbl="alignAccFollowNode1" presStyleIdx="3" presStyleCnt="5">
        <dgm:presLayoutVars>
          <dgm:bulletEnabled val="1"/>
        </dgm:presLayoutVars>
      </dgm:prSet>
      <dgm:spPr/>
    </dgm:pt>
    <dgm:pt modelId="{767716F0-8740-4C47-BB03-D9A8CC3F886E}" type="pres">
      <dgm:prSet presAssocID="{5380FBF0-F03F-489D-BECF-5FAC805320B8}" presName="sp" presStyleCnt="0"/>
      <dgm:spPr/>
    </dgm:pt>
    <dgm:pt modelId="{DE7EB872-3C3A-4BC5-BACB-230F89A73877}" type="pres">
      <dgm:prSet presAssocID="{A5166B62-AA4A-4DC5-B94B-6B64EEC94F91}" presName="linNode" presStyleCnt="0"/>
      <dgm:spPr/>
    </dgm:pt>
    <dgm:pt modelId="{27E0B051-86C2-4375-96D9-841B0886CDB4}" type="pres">
      <dgm:prSet presAssocID="{A5166B62-AA4A-4DC5-B94B-6B64EEC94F91}" presName="parentText" presStyleLbl="node1" presStyleIdx="4" presStyleCnt="5" custScaleX="82645" custScaleY="82645">
        <dgm:presLayoutVars>
          <dgm:chMax val="1"/>
          <dgm:bulletEnabled val="1"/>
        </dgm:presLayoutVars>
      </dgm:prSet>
      <dgm:spPr/>
    </dgm:pt>
    <dgm:pt modelId="{D47F20B8-4816-4A74-83A9-0C1C551C6691}" type="pres">
      <dgm:prSet presAssocID="{A5166B62-AA4A-4DC5-B94B-6B64EEC94F9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9750708-7CBA-4269-AEF3-AA5B98C508A1}" type="presOf" srcId="{8929C4C5-B0F0-4EAC-82D8-24539AF048D9}" destId="{655EC943-47E1-49BB-952E-7D434E9E96DE}" srcOrd="0" destOrd="0" presId="urn:microsoft.com/office/officeart/2005/8/layout/vList5"/>
    <dgm:cxn modelId="{5A375D25-3AB5-4085-A97A-73A5CAD86B66}" type="presOf" srcId="{A5166B62-AA4A-4DC5-B94B-6B64EEC94F91}" destId="{27E0B051-86C2-4375-96D9-841B0886CDB4}" srcOrd="0" destOrd="0" presId="urn:microsoft.com/office/officeart/2005/8/layout/vList5"/>
    <dgm:cxn modelId="{20E57731-581F-46DA-AE6A-ACCD85E524D0}" srcId="{C2A52B89-1EB9-4594-8138-1409173D1C89}" destId="{3423EF3E-4E19-46BF-927B-C377F920EEE8}" srcOrd="1" destOrd="0" parTransId="{C35F03B2-32FA-45DC-B2B3-B2E8DD3C2F9B}" sibTransId="{A1D875DE-092F-4CC8-AC53-3C5C3C0C807A}"/>
    <dgm:cxn modelId="{C46FBA31-88B6-454D-8B42-ED2C08E2124F}" srcId="{A5166B62-AA4A-4DC5-B94B-6B64EEC94F91}" destId="{DA504A75-3449-4631-955D-DE29644230A5}" srcOrd="0" destOrd="0" parTransId="{12B0F921-C38B-43C7-B382-C2DFFDA4C6A8}" sibTransId="{4C97BD99-F808-4BC7-AE89-71261825955C}"/>
    <dgm:cxn modelId="{62958032-792E-4D89-994E-6093A61E5F32}" srcId="{CBB53EB7-DF82-4180-B31A-9A7F912DEF7A}" destId="{FB311B19-78A4-4EE4-B5DC-76AA3F02DC41}" srcOrd="0" destOrd="0" parTransId="{054ED091-F8EE-476C-B34F-25CE4707325D}" sibTransId="{5E415004-2D84-43D1-A5FA-295570884026}"/>
    <dgm:cxn modelId="{4AC10541-564F-4598-BC76-025E740AFC74}" type="presOf" srcId="{5D51E14C-92CC-41CA-8D4C-EA06472DAB92}" destId="{755E7DB8-2CF7-4399-B782-8303EC7B5F82}" srcOrd="0" destOrd="2" presId="urn:microsoft.com/office/officeart/2005/8/layout/vList5"/>
    <dgm:cxn modelId="{3B1CFC42-F883-43F6-BD5C-33671D1A03B2}" type="presOf" srcId="{9E7CE097-A18F-4504-8458-3C3FC035CF1A}" destId="{57314B5A-535F-439E-9B00-442CBFE7FCDA}" srcOrd="0" destOrd="0" presId="urn:microsoft.com/office/officeart/2005/8/layout/vList5"/>
    <dgm:cxn modelId="{54E9D443-00AF-4AA6-8246-E3E6C2A87A1C}" srcId="{C2A52B89-1EB9-4594-8138-1409173D1C89}" destId="{5D51E14C-92CC-41CA-8D4C-EA06472DAB92}" srcOrd="2" destOrd="0" parTransId="{6CD4E5CF-276B-4EA2-820C-88B6C1B2F029}" sibTransId="{B737A572-22D1-4695-BC4F-1DDECD8BC137}"/>
    <dgm:cxn modelId="{672D1B66-5FDE-4052-9985-D3FB9A2CEC78}" type="presOf" srcId="{88A8724D-9FC4-4507-91D2-47B9B3B7C1B1}" destId="{865530E9-DB9E-4C3A-AF6F-EF67179D73C2}" srcOrd="0" destOrd="0" presId="urn:microsoft.com/office/officeart/2005/8/layout/vList5"/>
    <dgm:cxn modelId="{E219ED66-7404-4177-A3C0-3BEF845DA1CC}" srcId="{B47D6522-1981-4EFD-B3F6-A81260903EE3}" destId="{CBB53EB7-DF82-4180-B31A-9A7F912DEF7A}" srcOrd="1" destOrd="0" parTransId="{FC6063E7-7FF5-43C6-9C2F-99099F598EFD}" sibTransId="{9971603C-706B-453A-9C8E-EDAB5F642E95}"/>
    <dgm:cxn modelId="{499FAF48-6BF2-4632-BFF8-47CCD49D6F10}" type="presOf" srcId="{3423EF3E-4E19-46BF-927B-C377F920EEE8}" destId="{755E7DB8-2CF7-4399-B782-8303EC7B5F82}" srcOrd="0" destOrd="1" presId="urn:microsoft.com/office/officeart/2005/8/layout/vList5"/>
    <dgm:cxn modelId="{6F3EB96B-7778-4971-841D-AAF181631DE9}" type="presOf" srcId="{B178B532-B5A7-479C-995B-92C1BB172DC3}" destId="{758B1110-9207-4084-B6B1-DD2703788FC8}" srcOrd="0" destOrd="3" presId="urn:microsoft.com/office/officeart/2005/8/layout/vList5"/>
    <dgm:cxn modelId="{9CC5354C-E585-47C0-8780-9CA2E028877E}" srcId="{88A8724D-9FC4-4507-91D2-47B9B3B7C1B1}" destId="{D2C7DE91-412A-4D03-9360-A54956102093}" srcOrd="0" destOrd="0" parTransId="{B8EF4E93-6F5E-494F-BB7A-F644767AAF77}" sibTransId="{F808CA39-45D0-4B29-B5B1-6CB11E5EF8A0}"/>
    <dgm:cxn modelId="{0B0A3550-E3B0-4852-BB3A-A93C6DB885E0}" type="presOf" srcId="{FB311B19-78A4-4EE4-B5DC-76AA3F02DC41}" destId="{758B1110-9207-4084-B6B1-DD2703788FC8}" srcOrd="0" destOrd="0" presId="urn:microsoft.com/office/officeart/2005/8/layout/vList5"/>
    <dgm:cxn modelId="{7729E471-C62F-46F4-801A-109CE86425F2}" srcId="{CBB53EB7-DF82-4180-B31A-9A7F912DEF7A}" destId="{B178B532-B5A7-479C-995B-92C1BB172DC3}" srcOrd="3" destOrd="0" parTransId="{D0D1FB45-C6DC-4EFC-BCE4-2B1D3386BAE6}" sibTransId="{70E289AF-69BD-4449-ADA7-A8A90E765EA4}"/>
    <dgm:cxn modelId="{75830957-35EF-4178-B79B-506A9AB17CC3}" type="presOf" srcId="{B47D6522-1981-4EFD-B3F6-A81260903EE3}" destId="{638F40B2-DF80-457D-A424-08578E4EA15A}" srcOrd="0" destOrd="0" presId="urn:microsoft.com/office/officeart/2005/8/layout/vList5"/>
    <dgm:cxn modelId="{822E7B79-A90E-4781-8A01-ADEE23452FE3}" srcId="{B47D6522-1981-4EFD-B3F6-A81260903EE3}" destId="{88A8724D-9FC4-4507-91D2-47B9B3B7C1B1}" srcOrd="3" destOrd="0" parTransId="{13E33B93-F653-4551-9626-A9714FF7CB62}" sibTransId="{5380FBF0-F03F-489D-BECF-5FAC805320B8}"/>
    <dgm:cxn modelId="{50BED359-389D-4EAC-BC8D-6DA2D0EC03A8}" type="presOf" srcId="{68DFB23E-0B10-47BF-9579-396AAA9BA2FF}" destId="{758B1110-9207-4084-B6B1-DD2703788FC8}" srcOrd="0" destOrd="2" presId="urn:microsoft.com/office/officeart/2005/8/layout/vList5"/>
    <dgm:cxn modelId="{6139CF7C-5FB4-4755-B4DB-C34598A8E548}" srcId="{9E7CE097-A18F-4504-8458-3C3FC035CF1A}" destId="{8929C4C5-B0F0-4EAC-82D8-24539AF048D9}" srcOrd="0" destOrd="0" parTransId="{F1B6EAC9-7700-40E6-91B3-753A03B8E8AB}" sibTransId="{7C5D7D51-ABC3-468F-A03F-E6ACBBCDF0DB}"/>
    <dgm:cxn modelId="{98C62A80-1305-4C39-961F-6A3DBF40C570}" srcId="{C2A52B89-1EB9-4594-8138-1409173D1C89}" destId="{3E9E84E5-557D-497F-98CF-58D435BC2D96}" srcOrd="0" destOrd="0" parTransId="{E47EC9DC-B6E2-4971-A83F-11872E04FCFE}" sibTransId="{DCE68C9A-4340-409C-A7E8-92CF1A97B115}"/>
    <dgm:cxn modelId="{51EAA38B-315A-4ADC-8542-F250E1ED2709}" srcId="{CBB53EB7-DF82-4180-B31A-9A7F912DEF7A}" destId="{5D042C2E-60A2-4504-B3A3-C1E10CFC0641}" srcOrd="1" destOrd="0" parTransId="{79451EFD-4131-4429-A6BC-32004364C0A4}" sibTransId="{46BF01AC-512D-489A-92E9-CB7523555CD8}"/>
    <dgm:cxn modelId="{8EA5BB94-3EAF-4442-8992-D7BE0B0ED007}" type="presOf" srcId="{373B7257-4821-4FE7-A065-4BFD33540714}" destId="{655EC943-47E1-49BB-952E-7D434E9E96DE}" srcOrd="0" destOrd="1" presId="urn:microsoft.com/office/officeart/2005/8/layout/vList5"/>
    <dgm:cxn modelId="{A158C899-5A54-43B6-9FC2-086D3CBDD24C}" type="presOf" srcId="{CBB53EB7-DF82-4180-B31A-9A7F912DEF7A}" destId="{62958AC5-3FE3-4FDB-B15B-AEC1FF31B544}" srcOrd="0" destOrd="0" presId="urn:microsoft.com/office/officeart/2005/8/layout/vList5"/>
    <dgm:cxn modelId="{8B0E9BB4-B8CD-46E4-984E-5BC728383AA2}" type="presOf" srcId="{D2C7DE91-412A-4D03-9360-A54956102093}" destId="{8212B6E4-144E-4C5F-A56D-969D5ED9288D}" srcOrd="0" destOrd="0" presId="urn:microsoft.com/office/officeart/2005/8/layout/vList5"/>
    <dgm:cxn modelId="{F0875DBA-1845-4BC8-B2A5-664BF049B1AC}" type="presOf" srcId="{C2A52B89-1EB9-4594-8138-1409173D1C89}" destId="{FE824C09-EB88-47FD-B1DC-D3B5BF023057}" srcOrd="0" destOrd="0" presId="urn:microsoft.com/office/officeart/2005/8/layout/vList5"/>
    <dgm:cxn modelId="{009FF1BA-929B-49D7-A41E-F63E67F861ED}" srcId="{B47D6522-1981-4EFD-B3F6-A81260903EE3}" destId="{C2A52B89-1EB9-4594-8138-1409173D1C89}" srcOrd="2" destOrd="0" parTransId="{E010A5DE-C159-4278-848F-4DDB13363957}" sibTransId="{E59E2470-BE25-4990-A5D6-DC176ADC43FA}"/>
    <dgm:cxn modelId="{E3446EC5-2F54-434F-8350-675E3ACA866E}" type="presOf" srcId="{3E9E84E5-557D-497F-98CF-58D435BC2D96}" destId="{755E7DB8-2CF7-4399-B782-8303EC7B5F82}" srcOrd="0" destOrd="0" presId="urn:microsoft.com/office/officeart/2005/8/layout/vList5"/>
    <dgm:cxn modelId="{190475D2-920B-4F86-9C50-36A3D1DC04B0}" srcId="{B47D6522-1981-4EFD-B3F6-A81260903EE3}" destId="{A5166B62-AA4A-4DC5-B94B-6B64EEC94F91}" srcOrd="4" destOrd="0" parTransId="{B05C7A44-7319-400E-9CE8-BA73F9F9A7D7}" sibTransId="{01BF277B-7D6F-4069-8EB6-86FE6977E84C}"/>
    <dgm:cxn modelId="{A440CAD3-0D58-4C7C-9A94-21EEC8F74140}" type="presOf" srcId="{5D042C2E-60A2-4504-B3A3-C1E10CFC0641}" destId="{758B1110-9207-4084-B6B1-DD2703788FC8}" srcOrd="0" destOrd="1" presId="urn:microsoft.com/office/officeart/2005/8/layout/vList5"/>
    <dgm:cxn modelId="{19CFF6EA-9C07-4AAD-B6E4-4A9AD739E0E1}" type="presOf" srcId="{DA504A75-3449-4631-955D-DE29644230A5}" destId="{D47F20B8-4816-4A74-83A9-0C1C551C6691}" srcOrd="0" destOrd="0" presId="urn:microsoft.com/office/officeart/2005/8/layout/vList5"/>
    <dgm:cxn modelId="{A43F4AFD-3D7F-4777-9209-D584EA3543C2}" srcId="{CBB53EB7-DF82-4180-B31A-9A7F912DEF7A}" destId="{68DFB23E-0B10-47BF-9579-396AAA9BA2FF}" srcOrd="2" destOrd="0" parTransId="{FFF5BA18-1B0E-402E-8AFA-F84773DCEDCC}" sibTransId="{A3E9952F-68D7-4AF8-B597-EA71AB7C6DD7}"/>
    <dgm:cxn modelId="{7E5B24FF-06FF-41BD-B1A5-8BC69B74B79A}" srcId="{B47D6522-1981-4EFD-B3F6-A81260903EE3}" destId="{9E7CE097-A18F-4504-8458-3C3FC035CF1A}" srcOrd="0" destOrd="0" parTransId="{5D2E97DB-F609-4A36-AFEE-9CCBFAD7C5A9}" sibTransId="{7FACEA16-D39C-4694-B89D-BDE92B50317D}"/>
    <dgm:cxn modelId="{FF49E3FF-2EF3-40FE-A495-E047A766FE5C}" srcId="{9E7CE097-A18F-4504-8458-3C3FC035CF1A}" destId="{373B7257-4821-4FE7-A065-4BFD33540714}" srcOrd="1" destOrd="0" parTransId="{4D27B20C-26AC-4F6F-8319-56D47D7180C7}" sibTransId="{B2240ACD-A51B-450F-BFAA-926E3E0D955C}"/>
    <dgm:cxn modelId="{4FE35616-85C6-40FA-96D0-441E3430B869}" type="presParOf" srcId="{638F40B2-DF80-457D-A424-08578E4EA15A}" destId="{58CF6CF5-FA73-4F8D-AF24-2ABDDBA205D5}" srcOrd="0" destOrd="0" presId="urn:microsoft.com/office/officeart/2005/8/layout/vList5"/>
    <dgm:cxn modelId="{8122C907-5618-4018-ABBC-97734337AD42}" type="presParOf" srcId="{58CF6CF5-FA73-4F8D-AF24-2ABDDBA205D5}" destId="{57314B5A-535F-439E-9B00-442CBFE7FCDA}" srcOrd="0" destOrd="0" presId="urn:microsoft.com/office/officeart/2005/8/layout/vList5"/>
    <dgm:cxn modelId="{3FA5AE09-AD48-4EB3-A6D0-60EE489F4909}" type="presParOf" srcId="{58CF6CF5-FA73-4F8D-AF24-2ABDDBA205D5}" destId="{655EC943-47E1-49BB-952E-7D434E9E96DE}" srcOrd="1" destOrd="0" presId="urn:microsoft.com/office/officeart/2005/8/layout/vList5"/>
    <dgm:cxn modelId="{DC837DBF-324D-46F6-8B49-E84767CDBCB3}" type="presParOf" srcId="{638F40B2-DF80-457D-A424-08578E4EA15A}" destId="{29F984D5-76B3-43B1-9924-5923DF7A728E}" srcOrd="1" destOrd="0" presId="urn:microsoft.com/office/officeart/2005/8/layout/vList5"/>
    <dgm:cxn modelId="{B7B40F8A-8F50-4659-A03C-AA1204C66F8A}" type="presParOf" srcId="{638F40B2-DF80-457D-A424-08578E4EA15A}" destId="{742E4DF7-7E5A-480E-A2F6-071B51A6DA1A}" srcOrd="2" destOrd="0" presId="urn:microsoft.com/office/officeart/2005/8/layout/vList5"/>
    <dgm:cxn modelId="{3EFBAD76-32D4-4E5F-9960-58712D1BD713}" type="presParOf" srcId="{742E4DF7-7E5A-480E-A2F6-071B51A6DA1A}" destId="{62958AC5-3FE3-4FDB-B15B-AEC1FF31B544}" srcOrd="0" destOrd="0" presId="urn:microsoft.com/office/officeart/2005/8/layout/vList5"/>
    <dgm:cxn modelId="{FD365090-8C5D-4E6A-8217-2E86AC6B0729}" type="presParOf" srcId="{742E4DF7-7E5A-480E-A2F6-071B51A6DA1A}" destId="{758B1110-9207-4084-B6B1-DD2703788FC8}" srcOrd="1" destOrd="0" presId="urn:microsoft.com/office/officeart/2005/8/layout/vList5"/>
    <dgm:cxn modelId="{CB1AB9EF-21D3-4710-9587-7C49D03D8271}" type="presParOf" srcId="{638F40B2-DF80-457D-A424-08578E4EA15A}" destId="{2B206259-5861-40AD-9FC2-00AD73F59C5D}" srcOrd="3" destOrd="0" presId="urn:microsoft.com/office/officeart/2005/8/layout/vList5"/>
    <dgm:cxn modelId="{2DB56235-58C7-4468-BF57-97DB29F91397}" type="presParOf" srcId="{638F40B2-DF80-457D-A424-08578E4EA15A}" destId="{B6D6EDE2-9120-417B-AA0A-29857A6A0764}" srcOrd="4" destOrd="0" presId="urn:microsoft.com/office/officeart/2005/8/layout/vList5"/>
    <dgm:cxn modelId="{93957654-E532-42CB-BAF4-7C9321AC0F0B}" type="presParOf" srcId="{B6D6EDE2-9120-417B-AA0A-29857A6A0764}" destId="{FE824C09-EB88-47FD-B1DC-D3B5BF023057}" srcOrd="0" destOrd="0" presId="urn:microsoft.com/office/officeart/2005/8/layout/vList5"/>
    <dgm:cxn modelId="{5513631A-2A36-4506-BE42-77399341E858}" type="presParOf" srcId="{B6D6EDE2-9120-417B-AA0A-29857A6A0764}" destId="{755E7DB8-2CF7-4399-B782-8303EC7B5F82}" srcOrd="1" destOrd="0" presId="urn:microsoft.com/office/officeart/2005/8/layout/vList5"/>
    <dgm:cxn modelId="{143D4046-E51F-4C59-803A-DC8B46B971F5}" type="presParOf" srcId="{638F40B2-DF80-457D-A424-08578E4EA15A}" destId="{4148BADB-45B4-4892-9FA5-6DF42D733A5F}" srcOrd="5" destOrd="0" presId="urn:microsoft.com/office/officeart/2005/8/layout/vList5"/>
    <dgm:cxn modelId="{774D9A60-621F-4F93-903C-AEE8F5FB923E}" type="presParOf" srcId="{638F40B2-DF80-457D-A424-08578E4EA15A}" destId="{5336B38E-33C9-4950-9764-CFCEC915B30A}" srcOrd="6" destOrd="0" presId="urn:microsoft.com/office/officeart/2005/8/layout/vList5"/>
    <dgm:cxn modelId="{BB378BD3-664F-4481-B794-12F0C7EFC747}" type="presParOf" srcId="{5336B38E-33C9-4950-9764-CFCEC915B30A}" destId="{865530E9-DB9E-4C3A-AF6F-EF67179D73C2}" srcOrd="0" destOrd="0" presId="urn:microsoft.com/office/officeart/2005/8/layout/vList5"/>
    <dgm:cxn modelId="{AC0A07C3-7CC4-4903-890E-F6BBA7E9EF10}" type="presParOf" srcId="{5336B38E-33C9-4950-9764-CFCEC915B30A}" destId="{8212B6E4-144E-4C5F-A56D-969D5ED9288D}" srcOrd="1" destOrd="0" presId="urn:microsoft.com/office/officeart/2005/8/layout/vList5"/>
    <dgm:cxn modelId="{C40C8CD0-7E6E-4299-9418-168F7844B920}" type="presParOf" srcId="{638F40B2-DF80-457D-A424-08578E4EA15A}" destId="{767716F0-8740-4C47-BB03-D9A8CC3F886E}" srcOrd="7" destOrd="0" presId="urn:microsoft.com/office/officeart/2005/8/layout/vList5"/>
    <dgm:cxn modelId="{7832E157-F2FA-4495-9DC1-C852A94AACA1}" type="presParOf" srcId="{638F40B2-DF80-457D-A424-08578E4EA15A}" destId="{DE7EB872-3C3A-4BC5-BACB-230F89A73877}" srcOrd="8" destOrd="0" presId="urn:microsoft.com/office/officeart/2005/8/layout/vList5"/>
    <dgm:cxn modelId="{31979E14-8E34-494B-95ED-2CEF96FBECB0}" type="presParOf" srcId="{DE7EB872-3C3A-4BC5-BACB-230F89A73877}" destId="{27E0B051-86C2-4375-96D9-841B0886CDB4}" srcOrd="0" destOrd="0" presId="urn:microsoft.com/office/officeart/2005/8/layout/vList5"/>
    <dgm:cxn modelId="{9017C564-4D50-43D0-8937-529DE0BF5149}" type="presParOf" srcId="{DE7EB872-3C3A-4BC5-BACB-230F89A73877}" destId="{D47F20B8-4816-4A74-83A9-0C1C551C669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B6589D4-D50D-4EDA-9723-3EBBA6D304B9}" type="doc">
      <dgm:prSet loTypeId="urn:microsoft.com/office/officeart/2005/8/layout/hierarchy4" loCatId="hierarchy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FC853DE5-C6D6-4C5B-8FE5-0E387874D78E}">
      <dgm:prSet phldrT="[Text]" custT="1"/>
      <dgm:spPr/>
      <dgm:t>
        <a:bodyPr/>
        <a:lstStyle/>
        <a:p>
          <a:r>
            <a:rPr lang="en-US" sz="1400" dirty="0"/>
            <a:t>Summer</a:t>
          </a:r>
        </a:p>
      </dgm:t>
    </dgm:pt>
    <dgm:pt modelId="{8D117103-3D5D-43A5-A09F-19FA75E4BD00}" type="parTrans" cxnId="{854B8D27-A2A8-4598-BF51-EC53BEE86D03}">
      <dgm:prSet/>
      <dgm:spPr/>
      <dgm:t>
        <a:bodyPr/>
        <a:lstStyle/>
        <a:p>
          <a:endParaRPr lang="en-US"/>
        </a:p>
      </dgm:t>
    </dgm:pt>
    <dgm:pt modelId="{81893663-9DEF-4F97-B6E9-137A44526794}" type="sibTrans" cxnId="{854B8D27-A2A8-4598-BF51-EC53BEE86D03}">
      <dgm:prSet/>
      <dgm:spPr/>
      <dgm:t>
        <a:bodyPr/>
        <a:lstStyle/>
        <a:p>
          <a:endParaRPr lang="en-US"/>
        </a:p>
      </dgm:t>
    </dgm:pt>
    <dgm:pt modelId="{AA287B44-A71A-464B-B9FD-E067647CD8C5}">
      <dgm:prSet phldrT="[Text]" custT="1"/>
      <dgm:spPr/>
      <dgm:t>
        <a:bodyPr/>
        <a:lstStyle/>
        <a:p>
          <a:r>
            <a:rPr lang="en-US" sz="1400" dirty="0"/>
            <a:t>Spring</a:t>
          </a:r>
        </a:p>
      </dgm:t>
    </dgm:pt>
    <dgm:pt modelId="{43C2232B-80B1-46C6-AA36-F76859E3DD03}" type="parTrans" cxnId="{4E7DF92E-18AD-4C63-B343-57C11408D435}">
      <dgm:prSet/>
      <dgm:spPr/>
      <dgm:t>
        <a:bodyPr/>
        <a:lstStyle/>
        <a:p>
          <a:endParaRPr lang="en-US"/>
        </a:p>
      </dgm:t>
    </dgm:pt>
    <dgm:pt modelId="{A09E3DF9-0032-4B32-B4D4-D0D0F1F3AF99}" type="sibTrans" cxnId="{4E7DF92E-18AD-4C63-B343-57C11408D435}">
      <dgm:prSet/>
      <dgm:spPr/>
      <dgm:t>
        <a:bodyPr/>
        <a:lstStyle/>
        <a:p>
          <a:endParaRPr lang="en-US"/>
        </a:p>
      </dgm:t>
    </dgm:pt>
    <dgm:pt modelId="{DFFE59C7-652D-45F9-B9B7-B3462AB22555}">
      <dgm:prSet phldrT="[Text]" custT="1"/>
      <dgm:spPr/>
      <dgm:t>
        <a:bodyPr/>
        <a:lstStyle/>
        <a:p>
          <a:r>
            <a:rPr lang="en-US" sz="1800" dirty="0"/>
            <a:t>Monthly/Yearly </a:t>
          </a:r>
        </a:p>
      </dgm:t>
    </dgm:pt>
    <dgm:pt modelId="{C1BC26F0-171C-4B1F-A82C-93083E39887D}" type="parTrans" cxnId="{B4066668-A1C6-4A92-848B-6EB71D279FC6}">
      <dgm:prSet/>
      <dgm:spPr/>
      <dgm:t>
        <a:bodyPr/>
        <a:lstStyle/>
        <a:p>
          <a:endParaRPr lang="en-US"/>
        </a:p>
      </dgm:t>
    </dgm:pt>
    <dgm:pt modelId="{CA669087-DA1D-454C-8609-3DD5AC0C39A1}" type="sibTrans" cxnId="{B4066668-A1C6-4A92-848B-6EB71D279FC6}">
      <dgm:prSet/>
      <dgm:spPr/>
      <dgm:t>
        <a:bodyPr/>
        <a:lstStyle/>
        <a:p>
          <a:endParaRPr lang="en-US"/>
        </a:p>
      </dgm:t>
    </dgm:pt>
    <dgm:pt modelId="{B4D77A77-1A85-4064-8F99-58FC0F952DFA}">
      <dgm:prSet phldrT="[Text]" custT="1"/>
      <dgm:spPr/>
      <dgm:t>
        <a:bodyPr/>
        <a:lstStyle/>
        <a:p>
          <a:r>
            <a:rPr lang="en-US" sz="1400" dirty="0"/>
            <a:t>Fall</a:t>
          </a:r>
        </a:p>
      </dgm:t>
    </dgm:pt>
    <dgm:pt modelId="{CCB8AC1A-DFBA-481A-A74D-9460379D1480}" type="parTrans" cxnId="{331370FD-8E21-4E86-93E2-F2B46642DB70}">
      <dgm:prSet/>
      <dgm:spPr/>
      <dgm:t>
        <a:bodyPr/>
        <a:lstStyle/>
        <a:p>
          <a:endParaRPr lang="en-US"/>
        </a:p>
      </dgm:t>
    </dgm:pt>
    <dgm:pt modelId="{8C0F3D92-37E2-4BF5-BEAC-D463CCB5EB89}" type="sibTrans" cxnId="{331370FD-8E21-4E86-93E2-F2B46642DB70}">
      <dgm:prSet/>
      <dgm:spPr/>
      <dgm:t>
        <a:bodyPr/>
        <a:lstStyle/>
        <a:p>
          <a:endParaRPr lang="en-US"/>
        </a:p>
      </dgm:t>
    </dgm:pt>
    <dgm:pt modelId="{C30CC543-0D57-4852-AA9C-A7D4D905F899}">
      <dgm:prSet phldrT="[Text]" custT="1"/>
      <dgm:spPr/>
      <dgm:t>
        <a:bodyPr/>
        <a:lstStyle/>
        <a:p>
          <a:r>
            <a:rPr lang="en-US" sz="1400" dirty="0"/>
            <a:t>Spring</a:t>
          </a:r>
        </a:p>
      </dgm:t>
    </dgm:pt>
    <dgm:pt modelId="{9A8C713C-6F8D-4982-A52C-D98EE16572C1}" type="parTrans" cxnId="{AA9477BD-8B86-4138-AA10-D83AB45EDBF7}">
      <dgm:prSet/>
      <dgm:spPr/>
      <dgm:t>
        <a:bodyPr/>
        <a:lstStyle/>
        <a:p>
          <a:endParaRPr lang="en-US"/>
        </a:p>
      </dgm:t>
    </dgm:pt>
    <dgm:pt modelId="{D73742F6-9037-47D8-B0A0-4AB08E45A385}" type="sibTrans" cxnId="{AA9477BD-8B86-4138-AA10-D83AB45EDBF7}">
      <dgm:prSet/>
      <dgm:spPr/>
      <dgm:t>
        <a:bodyPr/>
        <a:lstStyle/>
        <a:p>
          <a:endParaRPr lang="en-US"/>
        </a:p>
      </dgm:t>
    </dgm:pt>
    <dgm:pt modelId="{17ADDB79-0AD5-46E8-B26A-4E4FBB674AB1}">
      <dgm:prSet phldrT="[Text]" custT="1"/>
      <dgm:spPr/>
      <dgm:t>
        <a:bodyPr/>
        <a:lstStyle/>
        <a:p>
          <a:r>
            <a:rPr lang="en-US" sz="1400" dirty="0"/>
            <a:t>Summer</a:t>
          </a:r>
        </a:p>
      </dgm:t>
    </dgm:pt>
    <dgm:pt modelId="{FCE1B3A7-856E-4836-8AAB-E89EB0E277B2}" type="parTrans" cxnId="{69873EB2-62BB-494B-9837-91C915F77BF4}">
      <dgm:prSet/>
      <dgm:spPr/>
      <dgm:t>
        <a:bodyPr/>
        <a:lstStyle/>
        <a:p>
          <a:endParaRPr lang="en-US"/>
        </a:p>
      </dgm:t>
    </dgm:pt>
    <dgm:pt modelId="{12185916-0AF3-469C-A9EF-AC704E52F5B5}" type="sibTrans" cxnId="{69873EB2-62BB-494B-9837-91C915F77BF4}">
      <dgm:prSet/>
      <dgm:spPr/>
      <dgm:t>
        <a:bodyPr/>
        <a:lstStyle/>
        <a:p>
          <a:endParaRPr lang="en-US"/>
        </a:p>
      </dgm:t>
    </dgm:pt>
    <dgm:pt modelId="{7207464F-1D44-47A4-9408-33169B2D7F5A}">
      <dgm:prSet phldrT="[Text]" custT="1"/>
      <dgm:spPr/>
      <dgm:t>
        <a:bodyPr/>
        <a:lstStyle/>
        <a:p>
          <a:r>
            <a:rPr lang="en-US" sz="2000" dirty="0"/>
            <a:t>When?</a:t>
          </a:r>
        </a:p>
      </dgm:t>
    </dgm:pt>
    <dgm:pt modelId="{498FCD09-DA0C-4F02-9422-8561141720DC}" type="sibTrans" cxnId="{96A410FC-0359-40DD-8F30-FCBF618D3796}">
      <dgm:prSet/>
      <dgm:spPr/>
      <dgm:t>
        <a:bodyPr/>
        <a:lstStyle/>
        <a:p>
          <a:endParaRPr lang="en-US"/>
        </a:p>
      </dgm:t>
    </dgm:pt>
    <dgm:pt modelId="{15169592-1B86-41D4-9E68-930D66E0807E}" type="parTrans" cxnId="{96A410FC-0359-40DD-8F30-FCBF618D3796}">
      <dgm:prSet/>
      <dgm:spPr/>
      <dgm:t>
        <a:bodyPr/>
        <a:lstStyle/>
        <a:p>
          <a:endParaRPr lang="en-US"/>
        </a:p>
      </dgm:t>
    </dgm:pt>
    <dgm:pt modelId="{21A93A5F-B58E-480A-BC42-7D5EE99B198B}">
      <dgm:prSet phldrT="[Text]" custT="1"/>
      <dgm:spPr/>
      <dgm:t>
        <a:bodyPr/>
        <a:lstStyle/>
        <a:p>
          <a:r>
            <a:rPr lang="en-US" sz="1800" dirty="0"/>
            <a:t>Casual/Daily</a:t>
          </a:r>
        </a:p>
      </dgm:t>
    </dgm:pt>
    <dgm:pt modelId="{5BAFE4D1-14D4-47D8-B285-A76E721CA835}" type="sibTrans" cxnId="{2ACECCFE-1AFE-4EEF-8DDC-FB6051B8B52F}">
      <dgm:prSet/>
      <dgm:spPr/>
      <dgm:t>
        <a:bodyPr/>
        <a:lstStyle/>
        <a:p>
          <a:endParaRPr lang="en-US"/>
        </a:p>
      </dgm:t>
    </dgm:pt>
    <dgm:pt modelId="{7E95DDE1-1CC4-4498-A436-DD4092E115CF}" type="parTrans" cxnId="{2ACECCFE-1AFE-4EEF-8DDC-FB6051B8B52F}">
      <dgm:prSet/>
      <dgm:spPr/>
      <dgm:t>
        <a:bodyPr/>
        <a:lstStyle/>
        <a:p>
          <a:endParaRPr lang="en-US"/>
        </a:p>
      </dgm:t>
    </dgm:pt>
    <dgm:pt modelId="{FD1DC8E9-AC1B-4213-9A91-8D207AD0087F}" type="pres">
      <dgm:prSet presAssocID="{6B6589D4-D50D-4EDA-9723-3EBBA6D304B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C372D6-8859-403E-96D9-89F4B0EEA7A1}" type="pres">
      <dgm:prSet presAssocID="{7207464F-1D44-47A4-9408-33169B2D7F5A}" presName="vertOne" presStyleCnt="0"/>
      <dgm:spPr/>
    </dgm:pt>
    <dgm:pt modelId="{DD9C5015-4262-40AA-964D-717279A09717}" type="pres">
      <dgm:prSet presAssocID="{7207464F-1D44-47A4-9408-33169B2D7F5A}" presName="txOne" presStyleLbl="node0" presStyleIdx="0" presStyleCnt="1">
        <dgm:presLayoutVars>
          <dgm:chPref val="3"/>
        </dgm:presLayoutVars>
      </dgm:prSet>
      <dgm:spPr/>
    </dgm:pt>
    <dgm:pt modelId="{23BAACC4-7678-4868-A36E-FF109171AFE6}" type="pres">
      <dgm:prSet presAssocID="{7207464F-1D44-47A4-9408-33169B2D7F5A}" presName="parTransOne" presStyleCnt="0"/>
      <dgm:spPr/>
    </dgm:pt>
    <dgm:pt modelId="{4744636B-EC6A-410D-91CF-C873EA9DFEA5}" type="pres">
      <dgm:prSet presAssocID="{7207464F-1D44-47A4-9408-33169B2D7F5A}" presName="horzOne" presStyleCnt="0"/>
      <dgm:spPr/>
    </dgm:pt>
    <dgm:pt modelId="{E56BF631-221F-4453-A5C2-82DAD00229EA}" type="pres">
      <dgm:prSet presAssocID="{21A93A5F-B58E-480A-BC42-7D5EE99B198B}" presName="vertTwo" presStyleCnt="0"/>
      <dgm:spPr/>
    </dgm:pt>
    <dgm:pt modelId="{F60EE5A3-0A32-4E85-BDC6-F392AF064315}" type="pres">
      <dgm:prSet presAssocID="{21A93A5F-B58E-480A-BC42-7D5EE99B198B}" presName="txTwo" presStyleLbl="node2" presStyleIdx="0" presStyleCnt="2">
        <dgm:presLayoutVars>
          <dgm:chPref val="3"/>
        </dgm:presLayoutVars>
      </dgm:prSet>
      <dgm:spPr/>
    </dgm:pt>
    <dgm:pt modelId="{BFE4A620-9615-4B94-842A-41327A3F01A6}" type="pres">
      <dgm:prSet presAssocID="{21A93A5F-B58E-480A-BC42-7D5EE99B198B}" presName="parTransTwo" presStyleCnt="0"/>
      <dgm:spPr/>
    </dgm:pt>
    <dgm:pt modelId="{40427D4C-B0D9-409E-ACDD-66A8FBEFD769}" type="pres">
      <dgm:prSet presAssocID="{21A93A5F-B58E-480A-BC42-7D5EE99B198B}" presName="horzTwo" presStyleCnt="0"/>
      <dgm:spPr/>
    </dgm:pt>
    <dgm:pt modelId="{12D3E798-F114-4C3C-A93B-F76E9176D04B}" type="pres">
      <dgm:prSet presAssocID="{FC853DE5-C6D6-4C5B-8FE5-0E387874D78E}" presName="vertThree" presStyleCnt="0"/>
      <dgm:spPr/>
    </dgm:pt>
    <dgm:pt modelId="{8A7AD1A0-063A-46EC-A789-153382FBCA62}" type="pres">
      <dgm:prSet presAssocID="{FC853DE5-C6D6-4C5B-8FE5-0E387874D78E}" presName="txThree" presStyleLbl="node3" presStyleIdx="0" presStyleCnt="5">
        <dgm:presLayoutVars>
          <dgm:chPref val="3"/>
        </dgm:presLayoutVars>
      </dgm:prSet>
      <dgm:spPr/>
    </dgm:pt>
    <dgm:pt modelId="{6805E673-DE11-4703-8813-9F891F664C63}" type="pres">
      <dgm:prSet presAssocID="{FC853DE5-C6D6-4C5B-8FE5-0E387874D78E}" presName="horzThree" presStyleCnt="0"/>
      <dgm:spPr/>
    </dgm:pt>
    <dgm:pt modelId="{B0B465DB-36A9-4910-8629-15C941E75AE5}" type="pres">
      <dgm:prSet presAssocID="{81893663-9DEF-4F97-B6E9-137A44526794}" presName="sibSpaceThree" presStyleCnt="0"/>
      <dgm:spPr/>
    </dgm:pt>
    <dgm:pt modelId="{7EFAFD97-F541-4D95-B65B-65ED38AD5CD5}" type="pres">
      <dgm:prSet presAssocID="{AA287B44-A71A-464B-B9FD-E067647CD8C5}" presName="vertThree" presStyleCnt="0"/>
      <dgm:spPr/>
    </dgm:pt>
    <dgm:pt modelId="{7599ACEA-88AE-4775-989D-2CED0E3A4F21}" type="pres">
      <dgm:prSet presAssocID="{AA287B44-A71A-464B-B9FD-E067647CD8C5}" presName="txThree" presStyleLbl="node3" presStyleIdx="1" presStyleCnt="5">
        <dgm:presLayoutVars>
          <dgm:chPref val="3"/>
        </dgm:presLayoutVars>
      </dgm:prSet>
      <dgm:spPr/>
    </dgm:pt>
    <dgm:pt modelId="{4228094B-3975-4244-956F-2101E3C954CD}" type="pres">
      <dgm:prSet presAssocID="{AA287B44-A71A-464B-B9FD-E067647CD8C5}" presName="horzThree" presStyleCnt="0"/>
      <dgm:spPr/>
    </dgm:pt>
    <dgm:pt modelId="{8E209111-258C-444F-A923-3092E63D77F8}" type="pres">
      <dgm:prSet presAssocID="{5BAFE4D1-14D4-47D8-B285-A76E721CA835}" presName="sibSpaceTwo" presStyleCnt="0"/>
      <dgm:spPr/>
    </dgm:pt>
    <dgm:pt modelId="{4F65B251-D94F-49AE-AE24-51E8871F7390}" type="pres">
      <dgm:prSet presAssocID="{DFFE59C7-652D-45F9-B9B7-B3462AB22555}" presName="vertTwo" presStyleCnt="0"/>
      <dgm:spPr/>
    </dgm:pt>
    <dgm:pt modelId="{404B8B94-83EE-43D2-BC69-5656CC570993}" type="pres">
      <dgm:prSet presAssocID="{DFFE59C7-652D-45F9-B9B7-B3462AB22555}" presName="txTwo" presStyleLbl="node2" presStyleIdx="1" presStyleCnt="2">
        <dgm:presLayoutVars>
          <dgm:chPref val="3"/>
        </dgm:presLayoutVars>
      </dgm:prSet>
      <dgm:spPr/>
    </dgm:pt>
    <dgm:pt modelId="{F4DDD24A-BEE2-467B-B5A9-847C40E38F3B}" type="pres">
      <dgm:prSet presAssocID="{DFFE59C7-652D-45F9-B9B7-B3462AB22555}" presName="parTransTwo" presStyleCnt="0"/>
      <dgm:spPr/>
    </dgm:pt>
    <dgm:pt modelId="{B4C223F7-FE0B-46C5-BFDA-08E531E79A76}" type="pres">
      <dgm:prSet presAssocID="{DFFE59C7-652D-45F9-B9B7-B3462AB22555}" presName="horzTwo" presStyleCnt="0"/>
      <dgm:spPr/>
    </dgm:pt>
    <dgm:pt modelId="{AD69B0AD-69F2-463D-A6F5-BEAB16A78A36}" type="pres">
      <dgm:prSet presAssocID="{B4D77A77-1A85-4064-8F99-58FC0F952DFA}" presName="vertThree" presStyleCnt="0"/>
      <dgm:spPr/>
    </dgm:pt>
    <dgm:pt modelId="{92136483-7DAA-4B13-BE8C-9DDEE8B1715A}" type="pres">
      <dgm:prSet presAssocID="{B4D77A77-1A85-4064-8F99-58FC0F952DFA}" presName="txThree" presStyleLbl="node3" presStyleIdx="2" presStyleCnt="5">
        <dgm:presLayoutVars>
          <dgm:chPref val="3"/>
        </dgm:presLayoutVars>
      </dgm:prSet>
      <dgm:spPr/>
    </dgm:pt>
    <dgm:pt modelId="{D4402565-F12A-474D-83E9-8E5E0892E1C2}" type="pres">
      <dgm:prSet presAssocID="{B4D77A77-1A85-4064-8F99-58FC0F952DFA}" presName="horzThree" presStyleCnt="0"/>
      <dgm:spPr/>
    </dgm:pt>
    <dgm:pt modelId="{3411C63F-30A8-4561-A531-F67C02AFBD7F}" type="pres">
      <dgm:prSet presAssocID="{8C0F3D92-37E2-4BF5-BEAC-D463CCB5EB89}" presName="sibSpaceThree" presStyleCnt="0"/>
      <dgm:spPr/>
    </dgm:pt>
    <dgm:pt modelId="{4E06100D-AC49-4251-A75A-4EFAE5CD38D2}" type="pres">
      <dgm:prSet presAssocID="{C30CC543-0D57-4852-AA9C-A7D4D905F899}" presName="vertThree" presStyleCnt="0"/>
      <dgm:spPr/>
    </dgm:pt>
    <dgm:pt modelId="{7400C829-830F-4C32-AE41-6174253BFD33}" type="pres">
      <dgm:prSet presAssocID="{C30CC543-0D57-4852-AA9C-A7D4D905F899}" presName="txThree" presStyleLbl="node3" presStyleIdx="3" presStyleCnt="5">
        <dgm:presLayoutVars>
          <dgm:chPref val="3"/>
        </dgm:presLayoutVars>
      </dgm:prSet>
      <dgm:spPr/>
    </dgm:pt>
    <dgm:pt modelId="{13C1981F-F27A-44F7-9CD0-4A4A163FDC6C}" type="pres">
      <dgm:prSet presAssocID="{C30CC543-0D57-4852-AA9C-A7D4D905F899}" presName="horzThree" presStyleCnt="0"/>
      <dgm:spPr/>
    </dgm:pt>
    <dgm:pt modelId="{B788C42E-ACD2-4E01-8D8A-AAC8086239BE}" type="pres">
      <dgm:prSet presAssocID="{D73742F6-9037-47D8-B0A0-4AB08E45A385}" presName="sibSpaceThree" presStyleCnt="0"/>
      <dgm:spPr/>
    </dgm:pt>
    <dgm:pt modelId="{7290E1BF-B682-4052-92E9-99C446A0E522}" type="pres">
      <dgm:prSet presAssocID="{17ADDB79-0AD5-46E8-B26A-4E4FBB674AB1}" presName="vertThree" presStyleCnt="0"/>
      <dgm:spPr/>
    </dgm:pt>
    <dgm:pt modelId="{1EC3F0BB-75AF-4B0B-AE06-A7A2324B9F7F}" type="pres">
      <dgm:prSet presAssocID="{17ADDB79-0AD5-46E8-B26A-4E4FBB674AB1}" presName="txThree" presStyleLbl="node3" presStyleIdx="4" presStyleCnt="5">
        <dgm:presLayoutVars>
          <dgm:chPref val="3"/>
        </dgm:presLayoutVars>
      </dgm:prSet>
      <dgm:spPr/>
    </dgm:pt>
    <dgm:pt modelId="{8FD82A55-7F1C-4A66-BE66-757958FFE13E}" type="pres">
      <dgm:prSet presAssocID="{17ADDB79-0AD5-46E8-B26A-4E4FBB674AB1}" presName="horzThree" presStyleCnt="0"/>
      <dgm:spPr/>
    </dgm:pt>
  </dgm:ptLst>
  <dgm:cxnLst>
    <dgm:cxn modelId="{039E950C-15FD-49D9-8711-0F4721C15120}" type="presOf" srcId="{7207464F-1D44-47A4-9408-33169B2D7F5A}" destId="{DD9C5015-4262-40AA-964D-717279A09717}" srcOrd="0" destOrd="0" presId="urn:microsoft.com/office/officeart/2005/8/layout/hierarchy4"/>
    <dgm:cxn modelId="{854B8D27-A2A8-4598-BF51-EC53BEE86D03}" srcId="{21A93A5F-B58E-480A-BC42-7D5EE99B198B}" destId="{FC853DE5-C6D6-4C5B-8FE5-0E387874D78E}" srcOrd="0" destOrd="0" parTransId="{8D117103-3D5D-43A5-A09F-19FA75E4BD00}" sibTransId="{81893663-9DEF-4F97-B6E9-137A44526794}"/>
    <dgm:cxn modelId="{4E7DF92E-18AD-4C63-B343-57C11408D435}" srcId="{21A93A5F-B58E-480A-BC42-7D5EE99B198B}" destId="{AA287B44-A71A-464B-B9FD-E067647CD8C5}" srcOrd="1" destOrd="0" parTransId="{43C2232B-80B1-46C6-AA36-F76859E3DD03}" sibTransId="{A09E3DF9-0032-4B32-B4D4-D0D0F1F3AF99}"/>
    <dgm:cxn modelId="{E0586A41-C193-4CDD-9909-F30058BA8B7D}" type="presOf" srcId="{AA287B44-A71A-464B-B9FD-E067647CD8C5}" destId="{7599ACEA-88AE-4775-989D-2CED0E3A4F21}" srcOrd="0" destOrd="0" presId="urn:microsoft.com/office/officeart/2005/8/layout/hierarchy4"/>
    <dgm:cxn modelId="{B4066668-A1C6-4A92-848B-6EB71D279FC6}" srcId="{7207464F-1D44-47A4-9408-33169B2D7F5A}" destId="{DFFE59C7-652D-45F9-B9B7-B3462AB22555}" srcOrd="1" destOrd="0" parTransId="{C1BC26F0-171C-4B1F-A82C-93083E39887D}" sibTransId="{CA669087-DA1D-454C-8609-3DD5AC0C39A1}"/>
    <dgm:cxn modelId="{F20A0949-1244-4C74-8C7C-F3050BC1BEDF}" type="presOf" srcId="{FC853DE5-C6D6-4C5B-8FE5-0E387874D78E}" destId="{8A7AD1A0-063A-46EC-A789-153382FBCA62}" srcOrd="0" destOrd="0" presId="urn:microsoft.com/office/officeart/2005/8/layout/hierarchy4"/>
    <dgm:cxn modelId="{5BA589A1-EE8F-4E22-8FB1-699D783CEFA6}" type="presOf" srcId="{DFFE59C7-652D-45F9-B9B7-B3462AB22555}" destId="{404B8B94-83EE-43D2-BC69-5656CC570993}" srcOrd="0" destOrd="0" presId="urn:microsoft.com/office/officeart/2005/8/layout/hierarchy4"/>
    <dgm:cxn modelId="{69873EB2-62BB-494B-9837-91C915F77BF4}" srcId="{DFFE59C7-652D-45F9-B9B7-B3462AB22555}" destId="{17ADDB79-0AD5-46E8-B26A-4E4FBB674AB1}" srcOrd="2" destOrd="0" parTransId="{FCE1B3A7-856E-4836-8AAB-E89EB0E277B2}" sibTransId="{12185916-0AF3-469C-A9EF-AC704E52F5B5}"/>
    <dgm:cxn modelId="{E98E7CB5-03EA-402E-B0B5-0E1D2D121F96}" type="presOf" srcId="{C30CC543-0D57-4852-AA9C-A7D4D905F899}" destId="{7400C829-830F-4C32-AE41-6174253BFD33}" srcOrd="0" destOrd="0" presId="urn:microsoft.com/office/officeart/2005/8/layout/hierarchy4"/>
    <dgm:cxn modelId="{26443BB7-5BD5-483F-8A57-A1E86E5E0947}" type="presOf" srcId="{17ADDB79-0AD5-46E8-B26A-4E4FBB674AB1}" destId="{1EC3F0BB-75AF-4B0B-AE06-A7A2324B9F7F}" srcOrd="0" destOrd="0" presId="urn:microsoft.com/office/officeart/2005/8/layout/hierarchy4"/>
    <dgm:cxn modelId="{AA9477BD-8B86-4138-AA10-D83AB45EDBF7}" srcId="{DFFE59C7-652D-45F9-B9B7-B3462AB22555}" destId="{C30CC543-0D57-4852-AA9C-A7D4D905F899}" srcOrd="1" destOrd="0" parTransId="{9A8C713C-6F8D-4982-A52C-D98EE16572C1}" sibTransId="{D73742F6-9037-47D8-B0A0-4AB08E45A385}"/>
    <dgm:cxn modelId="{5BB536D5-6B5D-4664-B0AB-ABE6C7AA6310}" type="presOf" srcId="{B4D77A77-1A85-4064-8F99-58FC0F952DFA}" destId="{92136483-7DAA-4B13-BE8C-9DDEE8B1715A}" srcOrd="0" destOrd="0" presId="urn:microsoft.com/office/officeart/2005/8/layout/hierarchy4"/>
    <dgm:cxn modelId="{D7C0C9E9-10DF-4D5B-91BE-DCF4AEB3A4F9}" type="presOf" srcId="{21A93A5F-B58E-480A-BC42-7D5EE99B198B}" destId="{F60EE5A3-0A32-4E85-BDC6-F392AF064315}" srcOrd="0" destOrd="0" presId="urn:microsoft.com/office/officeart/2005/8/layout/hierarchy4"/>
    <dgm:cxn modelId="{29378EEE-AF98-4A57-8DA1-7B22B3B7BA36}" type="presOf" srcId="{6B6589D4-D50D-4EDA-9723-3EBBA6D304B9}" destId="{FD1DC8E9-AC1B-4213-9A91-8D207AD0087F}" srcOrd="0" destOrd="0" presId="urn:microsoft.com/office/officeart/2005/8/layout/hierarchy4"/>
    <dgm:cxn modelId="{96A410FC-0359-40DD-8F30-FCBF618D3796}" srcId="{6B6589D4-D50D-4EDA-9723-3EBBA6D304B9}" destId="{7207464F-1D44-47A4-9408-33169B2D7F5A}" srcOrd="0" destOrd="0" parTransId="{15169592-1B86-41D4-9E68-930D66E0807E}" sibTransId="{498FCD09-DA0C-4F02-9422-8561141720DC}"/>
    <dgm:cxn modelId="{331370FD-8E21-4E86-93E2-F2B46642DB70}" srcId="{DFFE59C7-652D-45F9-B9B7-B3462AB22555}" destId="{B4D77A77-1A85-4064-8F99-58FC0F952DFA}" srcOrd="0" destOrd="0" parTransId="{CCB8AC1A-DFBA-481A-A74D-9460379D1480}" sibTransId="{8C0F3D92-37E2-4BF5-BEAC-D463CCB5EB89}"/>
    <dgm:cxn modelId="{2ACECCFE-1AFE-4EEF-8DDC-FB6051B8B52F}" srcId="{7207464F-1D44-47A4-9408-33169B2D7F5A}" destId="{21A93A5F-B58E-480A-BC42-7D5EE99B198B}" srcOrd="0" destOrd="0" parTransId="{7E95DDE1-1CC4-4498-A436-DD4092E115CF}" sibTransId="{5BAFE4D1-14D4-47D8-B285-A76E721CA835}"/>
    <dgm:cxn modelId="{7FA24404-6DE5-4295-87AE-697D46FFA816}" type="presParOf" srcId="{FD1DC8E9-AC1B-4213-9A91-8D207AD0087F}" destId="{A4C372D6-8859-403E-96D9-89F4B0EEA7A1}" srcOrd="0" destOrd="0" presId="urn:microsoft.com/office/officeart/2005/8/layout/hierarchy4"/>
    <dgm:cxn modelId="{5121CD18-CC56-4300-8A13-36262D33A297}" type="presParOf" srcId="{A4C372D6-8859-403E-96D9-89F4B0EEA7A1}" destId="{DD9C5015-4262-40AA-964D-717279A09717}" srcOrd="0" destOrd="0" presId="urn:microsoft.com/office/officeart/2005/8/layout/hierarchy4"/>
    <dgm:cxn modelId="{E3AC4848-B8E2-4191-922B-B21272D93717}" type="presParOf" srcId="{A4C372D6-8859-403E-96D9-89F4B0EEA7A1}" destId="{23BAACC4-7678-4868-A36E-FF109171AFE6}" srcOrd="1" destOrd="0" presId="urn:microsoft.com/office/officeart/2005/8/layout/hierarchy4"/>
    <dgm:cxn modelId="{3DC8620E-B194-4994-A758-2DF7E5F27166}" type="presParOf" srcId="{A4C372D6-8859-403E-96D9-89F4B0EEA7A1}" destId="{4744636B-EC6A-410D-91CF-C873EA9DFEA5}" srcOrd="2" destOrd="0" presId="urn:microsoft.com/office/officeart/2005/8/layout/hierarchy4"/>
    <dgm:cxn modelId="{50C4905F-7E18-43AB-BD8D-95FD2DD154F4}" type="presParOf" srcId="{4744636B-EC6A-410D-91CF-C873EA9DFEA5}" destId="{E56BF631-221F-4453-A5C2-82DAD00229EA}" srcOrd="0" destOrd="0" presId="urn:microsoft.com/office/officeart/2005/8/layout/hierarchy4"/>
    <dgm:cxn modelId="{04836CCB-B119-4984-9BEF-6E01855583D5}" type="presParOf" srcId="{E56BF631-221F-4453-A5C2-82DAD00229EA}" destId="{F60EE5A3-0A32-4E85-BDC6-F392AF064315}" srcOrd="0" destOrd="0" presId="urn:microsoft.com/office/officeart/2005/8/layout/hierarchy4"/>
    <dgm:cxn modelId="{D7F00D6E-D479-42FF-A322-927586ED0902}" type="presParOf" srcId="{E56BF631-221F-4453-A5C2-82DAD00229EA}" destId="{BFE4A620-9615-4B94-842A-41327A3F01A6}" srcOrd="1" destOrd="0" presId="urn:microsoft.com/office/officeart/2005/8/layout/hierarchy4"/>
    <dgm:cxn modelId="{C5F524FD-FBD9-4DDF-AD3A-3E2B4D362A3F}" type="presParOf" srcId="{E56BF631-221F-4453-A5C2-82DAD00229EA}" destId="{40427D4C-B0D9-409E-ACDD-66A8FBEFD769}" srcOrd="2" destOrd="0" presId="urn:microsoft.com/office/officeart/2005/8/layout/hierarchy4"/>
    <dgm:cxn modelId="{197217E4-D8AC-47BB-9273-B1E0E795D080}" type="presParOf" srcId="{40427D4C-B0D9-409E-ACDD-66A8FBEFD769}" destId="{12D3E798-F114-4C3C-A93B-F76E9176D04B}" srcOrd="0" destOrd="0" presId="urn:microsoft.com/office/officeart/2005/8/layout/hierarchy4"/>
    <dgm:cxn modelId="{67982FA1-6445-41D4-B0EE-32483697324C}" type="presParOf" srcId="{12D3E798-F114-4C3C-A93B-F76E9176D04B}" destId="{8A7AD1A0-063A-46EC-A789-153382FBCA62}" srcOrd="0" destOrd="0" presId="urn:microsoft.com/office/officeart/2005/8/layout/hierarchy4"/>
    <dgm:cxn modelId="{A7F9ACDE-2363-4827-B39B-E8CF3CA1E19B}" type="presParOf" srcId="{12D3E798-F114-4C3C-A93B-F76E9176D04B}" destId="{6805E673-DE11-4703-8813-9F891F664C63}" srcOrd="1" destOrd="0" presId="urn:microsoft.com/office/officeart/2005/8/layout/hierarchy4"/>
    <dgm:cxn modelId="{BBB5EF9D-8F80-4105-B224-FE1AA5597EDF}" type="presParOf" srcId="{40427D4C-B0D9-409E-ACDD-66A8FBEFD769}" destId="{B0B465DB-36A9-4910-8629-15C941E75AE5}" srcOrd="1" destOrd="0" presId="urn:microsoft.com/office/officeart/2005/8/layout/hierarchy4"/>
    <dgm:cxn modelId="{60506AA2-28F5-4437-9F29-4F40AA386BE3}" type="presParOf" srcId="{40427D4C-B0D9-409E-ACDD-66A8FBEFD769}" destId="{7EFAFD97-F541-4D95-B65B-65ED38AD5CD5}" srcOrd="2" destOrd="0" presId="urn:microsoft.com/office/officeart/2005/8/layout/hierarchy4"/>
    <dgm:cxn modelId="{CD26046B-99B4-449A-A336-3DB6C4ADF5CC}" type="presParOf" srcId="{7EFAFD97-F541-4D95-B65B-65ED38AD5CD5}" destId="{7599ACEA-88AE-4775-989D-2CED0E3A4F21}" srcOrd="0" destOrd="0" presId="urn:microsoft.com/office/officeart/2005/8/layout/hierarchy4"/>
    <dgm:cxn modelId="{E14F3881-BA22-4A05-AE17-6639D1DC68AE}" type="presParOf" srcId="{7EFAFD97-F541-4D95-B65B-65ED38AD5CD5}" destId="{4228094B-3975-4244-956F-2101E3C954CD}" srcOrd="1" destOrd="0" presId="urn:microsoft.com/office/officeart/2005/8/layout/hierarchy4"/>
    <dgm:cxn modelId="{DB53D6D5-1DA7-4C2E-AE7F-4EF0FE575711}" type="presParOf" srcId="{4744636B-EC6A-410D-91CF-C873EA9DFEA5}" destId="{8E209111-258C-444F-A923-3092E63D77F8}" srcOrd="1" destOrd="0" presId="urn:microsoft.com/office/officeart/2005/8/layout/hierarchy4"/>
    <dgm:cxn modelId="{C12A0F69-8DC1-432F-B7FB-B6BF85C5EE02}" type="presParOf" srcId="{4744636B-EC6A-410D-91CF-C873EA9DFEA5}" destId="{4F65B251-D94F-49AE-AE24-51E8871F7390}" srcOrd="2" destOrd="0" presId="urn:microsoft.com/office/officeart/2005/8/layout/hierarchy4"/>
    <dgm:cxn modelId="{8F05F903-C41C-4206-A59C-FC4BA7066C7B}" type="presParOf" srcId="{4F65B251-D94F-49AE-AE24-51E8871F7390}" destId="{404B8B94-83EE-43D2-BC69-5656CC570993}" srcOrd="0" destOrd="0" presId="urn:microsoft.com/office/officeart/2005/8/layout/hierarchy4"/>
    <dgm:cxn modelId="{E023DFE5-F5DA-4ACB-9B9E-88E87B68845A}" type="presParOf" srcId="{4F65B251-D94F-49AE-AE24-51E8871F7390}" destId="{F4DDD24A-BEE2-467B-B5A9-847C40E38F3B}" srcOrd="1" destOrd="0" presId="urn:microsoft.com/office/officeart/2005/8/layout/hierarchy4"/>
    <dgm:cxn modelId="{9AA9C39B-D6EF-4517-AF1D-27421232DE13}" type="presParOf" srcId="{4F65B251-D94F-49AE-AE24-51E8871F7390}" destId="{B4C223F7-FE0B-46C5-BFDA-08E531E79A76}" srcOrd="2" destOrd="0" presId="urn:microsoft.com/office/officeart/2005/8/layout/hierarchy4"/>
    <dgm:cxn modelId="{48CBEAF4-D743-4EE6-A2CE-B54011EF5679}" type="presParOf" srcId="{B4C223F7-FE0B-46C5-BFDA-08E531E79A76}" destId="{AD69B0AD-69F2-463D-A6F5-BEAB16A78A36}" srcOrd="0" destOrd="0" presId="urn:microsoft.com/office/officeart/2005/8/layout/hierarchy4"/>
    <dgm:cxn modelId="{FBE451A6-4072-4480-ACDD-54B9A5A2A55D}" type="presParOf" srcId="{AD69B0AD-69F2-463D-A6F5-BEAB16A78A36}" destId="{92136483-7DAA-4B13-BE8C-9DDEE8B1715A}" srcOrd="0" destOrd="0" presId="urn:microsoft.com/office/officeart/2005/8/layout/hierarchy4"/>
    <dgm:cxn modelId="{795819FF-A339-464A-8038-C7F3D5FDDDAD}" type="presParOf" srcId="{AD69B0AD-69F2-463D-A6F5-BEAB16A78A36}" destId="{D4402565-F12A-474D-83E9-8E5E0892E1C2}" srcOrd="1" destOrd="0" presId="urn:microsoft.com/office/officeart/2005/8/layout/hierarchy4"/>
    <dgm:cxn modelId="{E32EC795-4B3F-4332-860C-545AC6561ADE}" type="presParOf" srcId="{B4C223F7-FE0B-46C5-BFDA-08E531E79A76}" destId="{3411C63F-30A8-4561-A531-F67C02AFBD7F}" srcOrd="1" destOrd="0" presId="urn:microsoft.com/office/officeart/2005/8/layout/hierarchy4"/>
    <dgm:cxn modelId="{0FE0EA4E-A13C-400B-9E53-036715C11C6D}" type="presParOf" srcId="{B4C223F7-FE0B-46C5-BFDA-08E531E79A76}" destId="{4E06100D-AC49-4251-A75A-4EFAE5CD38D2}" srcOrd="2" destOrd="0" presId="urn:microsoft.com/office/officeart/2005/8/layout/hierarchy4"/>
    <dgm:cxn modelId="{6010B5F9-DF68-456F-9707-74C2AF2ADAA5}" type="presParOf" srcId="{4E06100D-AC49-4251-A75A-4EFAE5CD38D2}" destId="{7400C829-830F-4C32-AE41-6174253BFD33}" srcOrd="0" destOrd="0" presId="urn:microsoft.com/office/officeart/2005/8/layout/hierarchy4"/>
    <dgm:cxn modelId="{5D5A67FA-343F-47FB-A3E0-9D5006EF6265}" type="presParOf" srcId="{4E06100D-AC49-4251-A75A-4EFAE5CD38D2}" destId="{13C1981F-F27A-44F7-9CD0-4A4A163FDC6C}" srcOrd="1" destOrd="0" presId="urn:microsoft.com/office/officeart/2005/8/layout/hierarchy4"/>
    <dgm:cxn modelId="{67305525-349C-433B-8111-EEEB2475FD78}" type="presParOf" srcId="{B4C223F7-FE0B-46C5-BFDA-08E531E79A76}" destId="{B788C42E-ACD2-4E01-8D8A-AAC8086239BE}" srcOrd="3" destOrd="0" presId="urn:microsoft.com/office/officeart/2005/8/layout/hierarchy4"/>
    <dgm:cxn modelId="{B1A1E77F-F88E-47AC-8FBE-73B315F6DDFC}" type="presParOf" srcId="{B4C223F7-FE0B-46C5-BFDA-08E531E79A76}" destId="{7290E1BF-B682-4052-92E9-99C446A0E522}" srcOrd="4" destOrd="0" presId="urn:microsoft.com/office/officeart/2005/8/layout/hierarchy4"/>
    <dgm:cxn modelId="{430450FD-269E-4689-8A9F-EC5B84795F0B}" type="presParOf" srcId="{7290E1BF-B682-4052-92E9-99C446A0E522}" destId="{1EC3F0BB-75AF-4B0B-AE06-A7A2324B9F7F}" srcOrd="0" destOrd="0" presId="urn:microsoft.com/office/officeart/2005/8/layout/hierarchy4"/>
    <dgm:cxn modelId="{05AAD036-D1F4-4503-9BC9-05117CBAC984}" type="presParOf" srcId="{7290E1BF-B682-4052-92E9-99C446A0E522}" destId="{8FD82A55-7F1C-4A66-BE66-757958FFE13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B6589D4-D50D-4EDA-9723-3EBBA6D304B9}" type="doc">
      <dgm:prSet loTypeId="urn:microsoft.com/office/officeart/2005/8/layout/hierarchy4" loCatId="hierarchy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FC853DE5-C6D6-4C5B-8FE5-0E387874D78E}">
      <dgm:prSet phldrT="[Text]" custT="1"/>
      <dgm:spPr/>
      <dgm:t>
        <a:bodyPr/>
        <a:lstStyle/>
        <a:p>
          <a:r>
            <a:rPr lang="en-US" sz="1400" dirty="0"/>
            <a:t>Downtown Toronto</a:t>
          </a:r>
        </a:p>
      </dgm:t>
    </dgm:pt>
    <dgm:pt modelId="{8D117103-3D5D-43A5-A09F-19FA75E4BD00}" type="parTrans" cxnId="{854B8D27-A2A8-4598-BF51-EC53BEE86D03}">
      <dgm:prSet/>
      <dgm:spPr/>
      <dgm:t>
        <a:bodyPr/>
        <a:lstStyle/>
        <a:p>
          <a:endParaRPr lang="en-US"/>
        </a:p>
      </dgm:t>
    </dgm:pt>
    <dgm:pt modelId="{81893663-9DEF-4F97-B6E9-137A44526794}" type="sibTrans" cxnId="{854B8D27-A2A8-4598-BF51-EC53BEE86D03}">
      <dgm:prSet/>
      <dgm:spPr/>
      <dgm:t>
        <a:bodyPr/>
        <a:lstStyle/>
        <a:p>
          <a:endParaRPr lang="en-US"/>
        </a:p>
      </dgm:t>
    </dgm:pt>
    <dgm:pt modelId="{AA287B44-A71A-464B-B9FD-E067647CD8C5}">
      <dgm:prSet phldrT="[Text]" custT="1"/>
      <dgm:spPr/>
      <dgm:t>
        <a:bodyPr/>
        <a:lstStyle/>
        <a:p>
          <a:r>
            <a:rPr lang="en-US" sz="1400" dirty="0"/>
            <a:t>Lakeshore</a:t>
          </a:r>
        </a:p>
      </dgm:t>
    </dgm:pt>
    <dgm:pt modelId="{43C2232B-80B1-46C6-AA36-F76859E3DD03}" type="parTrans" cxnId="{4E7DF92E-18AD-4C63-B343-57C11408D435}">
      <dgm:prSet/>
      <dgm:spPr/>
      <dgm:t>
        <a:bodyPr/>
        <a:lstStyle/>
        <a:p>
          <a:endParaRPr lang="en-US"/>
        </a:p>
      </dgm:t>
    </dgm:pt>
    <dgm:pt modelId="{A09E3DF9-0032-4B32-B4D4-D0D0F1F3AF99}" type="sibTrans" cxnId="{4E7DF92E-18AD-4C63-B343-57C11408D435}">
      <dgm:prSet/>
      <dgm:spPr/>
      <dgm:t>
        <a:bodyPr/>
        <a:lstStyle/>
        <a:p>
          <a:endParaRPr lang="en-US"/>
        </a:p>
      </dgm:t>
    </dgm:pt>
    <dgm:pt modelId="{DFFE59C7-652D-45F9-B9B7-B3462AB22555}">
      <dgm:prSet phldrT="[Text]" custT="1"/>
      <dgm:spPr/>
      <dgm:t>
        <a:bodyPr/>
        <a:lstStyle/>
        <a:p>
          <a:r>
            <a:rPr lang="en-US" sz="1800" dirty="0"/>
            <a:t>Monthly/Yearly </a:t>
          </a:r>
        </a:p>
      </dgm:t>
    </dgm:pt>
    <dgm:pt modelId="{C1BC26F0-171C-4B1F-A82C-93083E39887D}" type="parTrans" cxnId="{B4066668-A1C6-4A92-848B-6EB71D279FC6}">
      <dgm:prSet/>
      <dgm:spPr/>
      <dgm:t>
        <a:bodyPr/>
        <a:lstStyle/>
        <a:p>
          <a:endParaRPr lang="en-US"/>
        </a:p>
      </dgm:t>
    </dgm:pt>
    <dgm:pt modelId="{CA669087-DA1D-454C-8609-3DD5AC0C39A1}" type="sibTrans" cxnId="{B4066668-A1C6-4A92-848B-6EB71D279FC6}">
      <dgm:prSet/>
      <dgm:spPr/>
      <dgm:t>
        <a:bodyPr/>
        <a:lstStyle/>
        <a:p>
          <a:endParaRPr lang="en-US"/>
        </a:p>
      </dgm:t>
    </dgm:pt>
    <dgm:pt modelId="{A27E2755-BFC2-4253-9C9A-D7B62E555BA1}">
      <dgm:prSet phldrT="[Text]" custT="1"/>
      <dgm:spPr/>
      <dgm:t>
        <a:bodyPr/>
        <a:lstStyle/>
        <a:p>
          <a:r>
            <a:rPr lang="en-US" sz="1400" dirty="0"/>
            <a:t>Scarborough</a:t>
          </a:r>
        </a:p>
      </dgm:t>
    </dgm:pt>
    <dgm:pt modelId="{ECDAD0F4-88E2-4442-9230-6CB893C9DBB6}" type="parTrans" cxnId="{AB0576A2-9F8D-4D1B-8F62-54CE51E9B19F}">
      <dgm:prSet/>
      <dgm:spPr/>
      <dgm:t>
        <a:bodyPr/>
        <a:lstStyle/>
        <a:p>
          <a:endParaRPr lang="en-US"/>
        </a:p>
      </dgm:t>
    </dgm:pt>
    <dgm:pt modelId="{3EDC0E94-F7E9-4075-9B47-C3B3B5BCF809}" type="sibTrans" cxnId="{AB0576A2-9F8D-4D1B-8F62-54CE51E9B19F}">
      <dgm:prSet/>
      <dgm:spPr/>
      <dgm:t>
        <a:bodyPr/>
        <a:lstStyle/>
        <a:p>
          <a:endParaRPr lang="en-US"/>
        </a:p>
      </dgm:t>
    </dgm:pt>
    <dgm:pt modelId="{B4D77A77-1A85-4064-8F99-58FC0F952DFA}">
      <dgm:prSet phldrT="[Text]" custT="1"/>
      <dgm:spPr/>
      <dgm:t>
        <a:bodyPr/>
        <a:lstStyle/>
        <a:p>
          <a:r>
            <a:rPr lang="en-US" sz="1400" dirty="0"/>
            <a:t>Etobicoke</a:t>
          </a:r>
        </a:p>
      </dgm:t>
    </dgm:pt>
    <dgm:pt modelId="{CCB8AC1A-DFBA-481A-A74D-9460379D1480}" type="parTrans" cxnId="{331370FD-8E21-4E86-93E2-F2B46642DB70}">
      <dgm:prSet/>
      <dgm:spPr/>
      <dgm:t>
        <a:bodyPr/>
        <a:lstStyle/>
        <a:p>
          <a:endParaRPr lang="en-US"/>
        </a:p>
      </dgm:t>
    </dgm:pt>
    <dgm:pt modelId="{8C0F3D92-37E2-4BF5-BEAC-D463CCB5EB89}" type="sibTrans" cxnId="{331370FD-8E21-4E86-93E2-F2B46642DB70}">
      <dgm:prSet/>
      <dgm:spPr/>
      <dgm:t>
        <a:bodyPr/>
        <a:lstStyle/>
        <a:p>
          <a:endParaRPr lang="en-US"/>
        </a:p>
      </dgm:t>
    </dgm:pt>
    <dgm:pt modelId="{C30CC543-0D57-4852-AA9C-A7D4D905F899}">
      <dgm:prSet phldrT="[Text]" custT="1"/>
      <dgm:spPr/>
      <dgm:t>
        <a:bodyPr/>
        <a:lstStyle/>
        <a:p>
          <a:r>
            <a:rPr lang="en-US" sz="1400" dirty="0"/>
            <a:t>North York</a:t>
          </a:r>
        </a:p>
      </dgm:t>
    </dgm:pt>
    <dgm:pt modelId="{9A8C713C-6F8D-4982-A52C-D98EE16572C1}" type="parTrans" cxnId="{AA9477BD-8B86-4138-AA10-D83AB45EDBF7}">
      <dgm:prSet/>
      <dgm:spPr/>
      <dgm:t>
        <a:bodyPr/>
        <a:lstStyle/>
        <a:p>
          <a:endParaRPr lang="en-US"/>
        </a:p>
      </dgm:t>
    </dgm:pt>
    <dgm:pt modelId="{D73742F6-9037-47D8-B0A0-4AB08E45A385}" type="sibTrans" cxnId="{AA9477BD-8B86-4138-AA10-D83AB45EDBF7}">
      <dgm:prSet/>
      <dgm:spPr/>
      <dgm:t>
        <a:bodyPr/>
        <a:lstStyle/>
        <a:p>
          <a:endParaRPr lang="en-US"/>
        </a:p>
      </dgm:t>
    </dgm:pt>
    <dgm:pt modelId="{17ADDB79-0AD5-46E8-B26A-4E4FBB674AB1}">
      <dgm:prSet phldrT="[Text]" custT="1"/>
      <dgm:spPr/>
      <dgm:t>
        <a:bodyPr/>
        <a:lstStyle/>
        <a:p>
          <a:r>
            <a:rPr lang="en-US" sz="1400" dirty="0"/>
            <a:t>Downtown Toronto</a:t>
          </a:r>
        </a:p>
      </dgm:t>
    </dgm:pt>
    <dgm:pt modelId="{FCE1B3A7-856E-4836-8AAB-E89EB0E277B2}" type="parTrans" cxnId="{69873EB2-62BB-494B-9837-91C915F77BF4}">
      <dgm:prSet/>
      <dgm:spPr/>
      <dgm:t>
        <a:bodyPr/>
        <a:lstStyle/>
        <a:p>
          <a:endParaRPr lang="en-US"/>
        </a:p>
      </dgm:t>
    </dgm:pt>
    <dgm:pt modelId="{12185916-0AF3-469C-A9EF-AC704E52F5B5}" type="sibTrans" cxnId="{69873EB2-62BB-494B-9837-91C915F77BF4}">
      <dgm:prSet/>
      <dgm:spPr/>
      <dgm:t>
        <a:bodyPr/>
        <a:lstStyle/>
        <a:p>
          <a:endParaRPr lang="en-US"/>
        </a:p>
      </dgm:t>
    </dgm:pt>
    <dgm:pt modelId="{557829CB-2868-4EBD-A7F2-6273F923591E}">
      <dgm:prSet/>
      <dgm:spPr/>
      <dgm:t>
        <a:bodyPr/>
        <a:lstStyle/>
        <a:p>
          <a:r>
            <a:rPr lang="en-US" dirty="0"/>
            <a:t>Front St</a:t>
          </a:r>
        </a:p>
      </dgm:t>
    </dgm:pt>
    <dgm:pt modelId="{CA0B4F89-124F-4404-A394-301788EFBE95}" type="parTrans" cxnId="{45360894-D554-4720-9DBE-CFBD89BFEA43}">
      <dgm:prSet/>
      <dgm:spPr/>
      <dgm:t>
        <a:bodyPr/>
        <a:lstStyle/>
        <a:p>
          <a:endParaRPr lang="en-US"/>
        </a:p>
      </dgm:t>
    </dgm:pt>
    <dgm:pt modelId="{AE4A8D0C-2D8D-4F66-99B7-824FCFBAEC17}" type="sibTrans" cxnId="{45360894-D554-4720-9DBE-CFBD89BFEA43}">
      <dgm:prSet/>
      <dgm:spPr/>
      <dgm:t>
        <a:bodyPr/>
        <a:lstStyle/>
        <a:p>
          <a:endParaRPr lang="en-US"/>
        </a:p>
      </dgm:t>
    </dgm:pt>
    <dgm:pt modelId="{E2854D69-B8B8-45AB-8533-2681B71E7766}">
      <dgm:prSet/>
      <dgm:spPr/>
      <dgm:t>
        <a:bodyPr/>
        <a:lstStyle/>
        <a:p>
          <a:r>
            <a:rPr lang="en-US" dirty="0"/>
            <a:t>Bathurst</a:t>
          </a:r>
        </a:p>
      </dgm:t>
    </dgm:pt>
    <dgm:pt modelId="{A7B37EAA-E969-43D4-9DC4-F8E5D76DBC32}" type="parTrans" cxnId="{FE60B80C-ED46-4B9C-B502-42ED3421CF5D}">
      <dgm:prSet/>
      <dgm:spPr/>
      <dgm:t>
        <a:bodyPr/>
        <a:lstStyle/>
        <a:p>
          <a:endParaRPr lang="en-US"/>
        </a:p>
      </dgm:t>
    </dgm:pt>
    <dgm:pt modelId="{6C0899A2-CAE1-4D3E-B77C-2D70EF642485}" type="sibTrans" cxnId="{FE60B80C-ED46-4B9C-B502-42ED3421CF5D}">
      <dgm:prSet/>
      <dgm:spPr/>
      <dgm:t>
        <a:bodyPr/>
        <a:lstStyle/>
        <a:p>
          <a:endParaRPr lang="en-US"/>
        </a:p>
      </dgm:t>
    </dgm:pt>
    <dgm:pt modelId="{8F811C58-2DA5-42D2-94B5-3AC5B5BEE9E7}">
      <dgm:prSet/>
      <dgm:spPr/>
      <dgm:t>
        <a:bodyPr/>
        <a:lstStyle/>
        <a:p>
          <a:r>
            <a:rPr lang="en-US" dirty="0"/>
            <a:t>Queens Quay</a:t>
          </a:r>
        </a:p>
      </dgm:t>
    </dgm:pt>
    <dgm:pt modelId="{7F79828F-9A8B-4B4C-BDDF-F372B61A522C}" type="parTrans" cxnId="{28CD78F5-21C6-487F-B8C0-D267F4A10187}">
      <dgm:prSet/>
      <dgm:spPr/>
      <dgm:t>
        <a:bodyPr/>
        <a:lstStyle/>
        <a:p>
          <a:endParaRPr lang="en-US"/>
        </a:p>
      </dgm:t>
    </dgm:pt>
    <dgm:pt modelId="{F4F1DCAC-FEF9-412F-8A77-95147EDFE841}" type="sibTrans" cxnId="{28CD78F5-21C6-487F-B8C0-D267F4A10187}">
      <dgm:prSet/>
      <dgm:spPr/>
      <dgm:t>
        <a:bodyPr/>
        <a:lstStyle/>
        <a:p>
          <a:endParaRPr lang="en-US"/>
        </a:p>
      </dgm:t>
    </dgm:pt>
    <dgm:pt modelId="{FA5B6EEB-C014-41FB-8056-F9228B333334}">
      <dgm:prSet/>
      <dgm:spPr/>
      <dgm:t>
        <a:bodyPr/>
        <a:lstStyle/>
        <a:p>
          <a:r>
            <a:rPr lang="en-US" dirty="0"/>
            <a:t>Lake Shore BLVD</a:t>
          </a:r>
        </a:p>
      </dgm:t>
    </dgm:pt>
    <dgm:pt modelId="{4773A149-9AD1-4D38-B35D-6A916B6B9086}" type="parTrans" cxnId="{8F1E314F-EC53-431F-BAF6-E505F49F10DB}">
      <dgm:prSet/>
      <dgm:spPr/>
      <dgm:t>
        <a:bodyPr/>
        <a:lstStyle/>
        <a:p>
          <a:endParaRPr lang="en-US"/>
        </a:p>
      </dgm:t>
    </dgm:pt>
    <dgm:pt modelId="{45B876AD-B323-45AA-AAF8-FD033FDEE9B6}" type="sibTrans" cxnId="{8F1E314F-EC53-431F-BAF6-E505F49F10DB}">
      <dgm:prSet/>
      <dgm:spPr/>
      <dgm:t>
        <a:bodyPr/>
        <a:lstStyle/>
        <a:p>
          <a:endParaRPr lang="en-US"/>
        </a:p>
      </dgm:t>
    </dgm:pt>
    <dgm:pt modelId="{79A30DF2-C8F9-4A9C-8686-2C9D935675A7}">
      <dgm:prSet/>
      <dgm:spPr/>
      <dgm:t>
        <a:bodyPr/>
        <a:lstStyle/>
        <a:p>
          <a:r>
            <a:rPr lang="en-US" dirty="0"/>
            <a:t>HTO Park</a:t>
          </a:r>
        </a:p>
      </dgm:t>
    </dgm:pt>
    <dgm:pt modelId="{9CDF0C1F-2D68-466E-B264-86762971530B}" type="parTrans" cxnId="{8F28F3BC-4241-427F-94DD-21ACB12B93F0}">
      <dgm:prSet/>
      <dgm:spPr/>
      <dgm:t>
        <a:bodyPr/>
        <a:lstStyle/>
        <a:p>
          <a:endParaRPr lang="en-US"/>
        </a:p>
      </dgm:t>
    </dgm:pt>
    <dgm:pt modelId="{EE0DCA1A-C581-406B-B345-3EA486D63897}" type="sibTrans" cxnId="{8F28F3BC-4241-427F-94DD-21ACB12B93F0}">
      <dgm:prSet/>
      <dgm:spPr/>
      <dgm:t>
        <a:bodyPr/>
        <a:lstStyle/>
        <a:p>
          <a:endParaRPr lang="en-US"/>
        </a:p>
      </dgm:t>
    </dgm:pt>
    <dgm:pt modelId="{A75CD695-F845-4C55-B52F-764C996D7B89}">
      <dgm:prSet/>
      <dgm:spPr/>
      <dgm:t>
        <a:bodyPr/>
        <a:lstStyle/>
        <a:p>
          <a:r>
            <a:rPr lang="en-US" dirty="0"/>
            <a:t>Lower Simcoe</a:t>
          </a:r>
        </a:p>
      </dgm:t>
    </dgm:pt>
    <dgm:pt modelId="{B95D10A4-7CDD-4E69-A685-80450D9AB981}" type="parTrans" cxnId="{43F44DB9-F984-4731-97ED-4CAAC425AFF4}">
      <dgm:prSet/>
      <dgm:spPr/>
      <dgm:t>
        <a:bodyPr/>
        <a:lstStyle/>
        <a:p>
          <a:endParaRPr lang="en-US"/>
        </a:p>
      </dgm:t>
    </dgm:pt>
    <dgm:pt modelId="{0EE97D41-9AF1-473C-9AB1-5D47E39B3C3C}" type="sibTrans" cxnId="{43F44DB9-F984-4731-97ED-4CAAC425AFF4}">
      <dgm:prSet/>
      <dgm:spPr/>
      <dgm:t>
        <a:bodyPr/>
        <a:lstStyle/>
        <a:p>
          <a:endParaRPr lang="en-US"/>
        </a:p>
      </dgm:t>
    </dgm:pt>
    <dgm:pt modelId="{A7057250-8575-462B-9BDA-18563CFFE58A}">
      <dgm:prSet/>
      <dgm:spPr/>
      <dgm:t>
        <a:bodyPr/>
        <a:lstStyle/>
        <a:p>
          <a:r>
            <a:rPr lang="en-US" dirty="0"/>
            <a:t>Bay</a:t>
          </a:r>
        </a:p>
      </dgm:t>
    </dgm:pt>
    <dgm:pt modelId="{97FDE303-C530-4D47-96E2-A43A317F7581}" type="parTrans" cxnId="{D77D73FA-EDA9-48A9-B091-4D5423ABD9DF}">
      <dgm:prSet/>
      <dgm:spPr/>
      <dgm:t>
        <a:bodyPr/>
        <a:lstStyle/>
        <a:p>
          <a:endParaRPr lang="en-US"/>
        </a:p>
      </dgm:t>
    </dgm:pt>
    <dgm:pt modelId="{A09D3758-6924-4C13-81CC-3CD6D18190B5}" type="sibTrans" cxnId="{D77D73FA-EDA9-48A9-B091-4D5423ABD9DF}">
      <dgm:prSet/>
      <dgm:spPr/>
      <dgm:t>
        <a:bodyPr/>
        <a:lstStyle/>
        <a:p>
          <a:endParaRPr lang="en-US"/>
        </a:p>
      </dgm:t>
    </dgm:pt>
    <dgm:pt modelId="{DA4BDC2A-E20F-412C-8100-5C29BD97CF29}">
      <dgm:prSet/>
      <dgm:spPr/>
      <dgm:t>
        <a:bodyPr/>
        <a:lstStyle/>
        <a:p>
          <a:r>
            <a:rPr lang="en-US" dirty="0"/>
            <a:t>Yonge</a:t>
          </a:r>
        </a:p>
      </dgm:t>
    </dgm:pt>
    <dgm:pt modelId="{A591F8F1-0A8D-474C-923A-783D9204C6EC}" type="parTrans" cxnId="{08D4A097-164C-4C27-9427-A72129F6704C}">
      <dgm:prSet/>
      <dgm:spPr/>
      <dgm:t>
        <a:bodyPr/>
        <a:lstStyle/>
        <a:p>
          <a:endParaRPr lang="en-US"/>
        </a:p>
      </dgm:t>
    </dgm:pt>
    <dgm:pt modelId="{1C0752C2-6320-4920-8978-B4866DD306AE}" type="sibTrans" cxnId="{08D4A097-164C-4C27-9427-A72129F6704C}">
      <dgm:prSet/>
      <dgm:spPr/>
      <dgm:t>
        <a:bodyPr/>
        <a:lstStyle/>
        <a:p>
          <a:endParaRPr lang="en-US"/>
        </a:p>
      </dgm:t>
    </dgm:pt>
    <dgm:pt modelId="{7D0F3233-8868-46F1-B652-8F5D68F4CB00}">
      <dgm:prSet/>
      <dgm:spPr/>
      <dgm:t>
        <a:bodyPr/>
        <a:lstStyle/>
        <a:p>
          <a:r>
            <a:rPr lang="en-US" dirty="0"/>
            <a:t>College</a:t>
          </a:r>
        </a:p>
      </dgm:t>
    </dgm:pt>
    <dgm:pt modelId="{932BB404-7B22-4FC8-9AE3-30B60DA7D811}" type="parTrans" cxnId="{4E155BA5-3751-439F-8BAF-97282505CED6}">
      <dgm:prSet/>
      <dgm:spPr/>
      <dgm:t>
        <a:bodyPr/>
        <a:lstStyle/>
        <a:p>
          <a:endParaRPr lang="en-US"/>
        </a:p>
      </dgm:t>
    </dgm:pt>
    <dgm:pt modelId="{558F6BA3-FFD2-4456-9A42-8130BCFB4400}" type="sibTrans" cxnId="{4E155BA5-3751-439F-8BAF-97282505CED6}">
      <dgm:prSet/>
      <dgm:spPr/>
      <dgm:t>
        <a:bodyPr/>
        <a:lstStyle/>
        <a:p>
          <a:endParaRPr lang="en-US"/>
        </a:p>
      </dgm:t>
    </dgm:pt>
    <dgm:pt modelId="{7EB47668-52BF-4CD1-A169-8B1CF5C84A3B}">
      <dgm:prSet/>
      <dgm:spPr/>
      <dgm:t>
        <a:bodyPr/>
        <a:lstStyle/>
        <a:p>
          <a:r>
            <a:rPr lang="en-US" dirty="0"/>
            <a:t>Wellesley</a:t>
          </a:r>
        </a:p>
      </dgm:t>
    </dgm:pt>
    <dgm:pt modelId="{5A564A9B-AA3E-4614-A32A-E6F8AD9DAD81}" type="parTrans" cxnId="{795D1095-DBA4-40EB-933C-9A084F722E7D}">
      <dgm:prSet/>
      <dgm:spPr/>
      <dgm:t>
        <a:bodyPr/>
        <a:lstStyle/>
        <a:p>
          <a:endParaRPr lang="en-US"/>
        </a:p>
      </dgm:t>
    </dgm:pt>
    <dgm:pt modelId="{A146B550-4271-48FB-B509-59C176687827}" type="sibTrans" cxnId="{795D1095-DBA4-40EB-933C-9A084F722E7D}">
      <dgm:prSet/>
      <dgm:spPr/>
      <dgm:t>
        <a:bodyPr/>
        <a:lstStyle/>
        <a:p>
          <a:endParaRPr lang="en-US"/>
        </a:p>
      </dgm:t>
    </dgm:pt>
    <dgm:pt modelId="{86A4C536-DD62-4F7E-823B-485AFC6F2DEA}">
      <dgm:prSet/>
      <dgm:spPr/>
      <dgm:t>
        <a:bodyPr/>
        <a:lstStyle/>
        <a:p>
          <a:r>
            <a:rPr lang="en-US" dirty="0"/>
            <a:t>Dundas</a:t>
          </a:r>
        </a:p>
      </dgm:t>
    </dgm:pt>
    <dgm:pt modelId="{D4C4E980-7BCA-4905-9221-01ACDDAB5B15}" type="parTrans" cxnId="{FC6ACF2B-E5E8-42F9-B325-9F6670AA1AE1}">
      <dgm:prSet/>
      <dgm:spPr/>
      <dgm:t>
        <a:bodyPr/>
        <a:lstStyle/>
        <a:p>
          <a:endParaRPr lang="en-US"/>
        </a:p>
      </dgm:t>
    </dgm:pt>
    <dgm:pt modelId="{51B41CE2-010C-48D9-87E8-6B8DFC5DAF2D}" type="sibTrans" cxnId="{FC6ACF2B-E5E8-42F9-B325-9F6670AA1AE1}">
      <dgm:prSet/>
      <dgm:spPr/>
      <dgm:t>
        <a:bodyPr/>
        <a:lstStyle/>
        <a:p>
          <a:endParaRPr lang="en-US"/>
        </a:p>
      </dgm:t>
    </dgm:pt>
    <dgm:pt modelId="{3570B9A9-40DD-4B7D-844D-7A9C4C907593}">
      <dgm:prSet/>
      <dgm:spPr/>
      <dgm:t>
        <a:bodyPr/>
        <a:lstStyle/>
        <a:p>
          <a:r>
            <a:rPr lang="en-US" dirty="0"/>
            <a:t>Union station</a:t>
          </a:r>
        </a:p>
      </dgm:t>
    </dgm:pt>
    <dgm:pt modelId="{96855413-985E-4FDD-AE65-A06D6E05886A}" type="parTrans" cxnId="{EF78A4EB-2DDE-4360-9313-40FDFCEBC8F8}">
      <dgm:prSet/>
      <dgm:spPr/>
      <dgm:t>
        <a:bodyPr/>
        <a:lstStyle/>
        <a:p>
          <a:endParaRPr lang="en-US"/>
        </a:p>
      </dgm:t>
    </dgm:pt>
    <dgm:pt modelId="{A77728E1-599F-4C53-8ED1-734A07BE0792}" type="sibTrans" cxnId="{EF78A4EB-2DDE-4360-9313-40FDFCEBC8F8}">
      <dgm:prSet/>
      <dgm:spPr/>
      <dgm:t>
        <a:bodyPr/>
        <a:lstStyle/>
        <a:p>
          <a:endParaRPr lang="en-US"/>
        </a:p>
      </dgm:t>
    </dgm:pt>
    <dgm:pt modelId="{F1363070-E692-4AC3-8BDF-079283D43E80}">
      <dgm:prSet/>
      <dgm:spPr/>
      <dgm:t>
        <a:bodyPr/>
        <a:lstStyle/>
        <a:p>
          <a:r>
            <a:rPr lang="en-US" dirty="0"/>
            <a:t>Queen Station </a:t>
          </a:r>
        </a:p>
      </dgm:t>
    </dgm:pt>
    <dgm:pt modelId="{8B934186-E7E5-40F0-8C0D-329F8DC40A9F}" type="parTrans" cxnId="{6ECBCB8D-6960-48F0-A2EA-D587865434C6}">
      <dgm:prSet/>
      <dgm:spPr/>
      <dgm:t>
        <a:bodyPr/>
        <a:lstStyle/>
        <a:p>
          <a:endParaRPr lang="en-US"/>
        </a:p>
      </dgm:t>
    </dgm:pt>
    <dgm:pt modelId="{413182BC-E517-479D-A1FA-7EC9C1BECE46}" type="sibTrans" cxnId="{6ECBCB8D-6960-48F0-A2EA-D587865434C6}">
      <dgm:prSet/>
      <dgm:spPr/>
      <dgm:t>
        <a:bodyPr/>
        <a:lstStyle/>
        <a:p>
          <a:endParaRPr lang="en-US"/>
        </a:p>
      </dgm:t>
    </dgm:pt>
    <dgm:pt modelId="{54416C52-3B51-4090-8A8B-3DBB934D99F5}">
      <dgm:prSet/>
      <dgm:spPr/>
      <dgm:t>
        <a:bodyPr/>
        <a:lstStyle/>
        <a:p>
          <a:r>
            <a:rPr lang="en-US" dirty="0"/>
            <a:t>Wellesley Station</a:t>
          </a:r>
        </a:p>
      </dgm:t>
    </dgm:pt>
    <dgm:pt modelId="{E19AF23B-2C5A-461C-AD84-5669F3FA74E3}" type="parTrans" cxnId="{9E1AF7F3-1FA2-4E50-8FBE-0EDB35509E6E}">
      <dgm:prSet/>
      <dgm:spPr/>
      <dgm:t>
        <a:bodyPr/>
        <a:lstStyle/>
        <a:p>
          <a:endParaRPr lang="en-US"/>
        </a:p>
      </dgm:t>
    </dgm:pt>
    <dgm:pt modelId="{36A7BC63-8B21-4124-89A3-5E3FD6BBB44F}" type="sibTrans" cxnId="{9E1AF7F3-1FA2-4E50-8FBE-0EDB35509E6E}">
      <dgm:prSet/>
      <dgm:spPr/>
      <dgm:t>
        <a:bodyPr/>
        <a:lstStyle/>
        <a:p>
          <a:endParaRPr lang="en-US"/>
        </a:p>
      </dgm:t>
    </dgm:pt>
    <dgm:pt modelId="{0F3D6986-1B81-4A36-91FC-2E58E3100CFF}">
      <dgm:prSet/>
      <dgm:spPr/>
      <dgm:t>
        <a:bodyPr/>
        <a:lstStyle/>
        <a:p>
          <a:r>
            <a:rPr lang="en-US" dirty="0"/>
            <a:t>College station</a:t>
          </a:r>
        </a:p>
      </dgm:t>
    </dgm:pt>
    <dgm:pt modelId="{80F45166-9F13-4C50-BCD5-E7DA54756DD9}" type="parTrans" cxnId="{40468585-F37B-48FD-BF9B-91CD90DAB036}">
      <dgm:prSet/>
      <dgm:spPr/>
      <dgm:t>
        <a:bodyPr/>
        <a:lstStyle/>
        <a:p>
          <a:endParaRPr lang="en-US"/>
        </a:p>
      </dgm:t>
    </dgm:pt>
    <dgm:pt modelId="{F71E20DB-02A9-4B99-826A-1FF7AAE7402A}" type="sibTrans" cxnId="{40468585-F37B-48FD-BF9B-91CD90DAB036}">
      <dgm:prSet/>
      <dgm:spPr/>
      <dgm:t>
        <a:bodyPr/>
        <a:lstStyle/>
        <a:p>
          <a:endParaRPr lang="en-US"/>
        </a:p>
      </dgm:t>
    </dgm:pt>
    <dgm:pt modelId="{D6C768E0-F8A3-43E5-9C75-88D1CDA4C072}">
      <dgm:prSet/>
      <dgm:spPr/>
      <dgm:t>
        <a:bodyPr/>
        <a:lstStyle/>
        <a:p>
          <a:r>
            <a:rPr lang="en-US" dirty="0"/>
            <a:t>University Avenue</a:t>
          </a:r>
        </a:p>
      </dgm:t>
    </dgm:pt>
    <dgm:pt modelId="{20621991-58C8-42AB-88CF-BEA171094A77}" type="parTrans" cxnId="{0D964521-F666-45A2-8220-B433FBD91181}">
      <dgm:prSet/>
      <dgm:spPr/>
      <dgm:t>
        <a:bodyPr/>
        <a:lstStyle/>
        <a:p>
          <a:endParaRPr lang="en-US"/>
        </a:p>
      </dgm:t>
    </dgm:pt>
    <dgm:pt modelId="{40C61A3B-7DD6-4EAB-855D-5CAFAB1F0390}" type="sibTrans" cxnId="{0D964521-F666-45A2-8220-B433FBD91181}">
      <dgm:prSet/>
      <dgm:spPr/>
      <dgm:t>
        <a:bodyPr/>
        <a:lstStyle/>
        <a:p>
          <a:endParaRPr lang="en-US"/>
        </a:p>
      </dgm:t>
    </dgm:pt>
    <dgm:pt modelId="{A4D17112-9A16-42B3-9C1A-15E286948906}">
      <dgm:prSet/>
      <dgm:spPr/>
      <dgm:t>
        <a:bodyPr/>
        <a:lstStyle/>
        <a:p>
          <a:r>
            <a:rPr lang="en-US" dirty="0" err="1"/>
            <a:t>Osgoode</a:t>
          </a:r>
          <a:r>
            <a:rPr lang="en-US" dirty="0"/>
            <a:t> Station</a:t>
          </a:r>
        </a:p>
      </dgm:t>
    </dgm:pt>
    <dgm:pt modelId="{2B72C2B1-7CE4-4AE3-AC3D-17237310B319}" type="parTrans" cxnId="{28B9B80C-1D04-42BB-A7DF-428910FA2DAD}">
      <dgm:prSet/>
      <dgm:spPr/>
      <dgm:t>
        <a:bodyPr/>
        <a:lstStyle/>
        <a:p>
          <a:endParaRPr lang="en-US"/>
        </a:p>
      </dgm:t>
    </dgm:pt>
    <dgm:pt modelId="{6B6AE2BC-7AE9-4623-B1C4-89C8E5538AF7}" type="sibTrans" cxnId="{28B9B80C-1D04-42BB-A7DF-428910FA2DAD}">
      <dgm:prSet/>
      <dgm:spPr/>
      <dgm:t>
        <a:bodyPr/>
        <a:lstStyle/>
        <a:p>
          <a:endParaRPr lang="en-US"/>
        </a:p>
      </dgm:t>
    </dgm:pt>
    <dgm:pt modelId="{7207464F-1D44-47A4-9408-33169B2D7F5A}">
      <dgm:prSet phldrT="[Text]" custT="1"/>
      <dgm:spPr/>
      <dgm:t>
        <a:bodyPr/>
        <a:lstStyle/>
        <a:p>
          <a:r>
            <a:rPr lang="en-US" sz="2000" dirty="0"/>
            <a:t>Where?</a:t>
          </a:r>
        </a:p>
      </dgm:t>
    </dgm:pt>
    <dgm:pt modelId="{498FCD09-DA0C-4F02-9422-8561141720DC}" type="sibTrans" cxnId="{96A410FC-0359-40DD-8F30-FCBF618D3796}">
      <dgm:prSet/>
      <dgm:spPr/>
      <dgm:t>
        <a:bodyPr/>
        <a:lstStyle/>
        <a:p>
          <a:endParaRPr lang="en-US"/>
        </a:p>
      </dgm:t>
    </dgm:pt>
    <dgm:pt modelId="{15169592-1B86-41D4-9E68-930D66E0807E}" type="parTrans" cxnId="{96A410FC-0359-40DD-8F30-FCBF618D3796}">
      <dgm:prSet/>
      <dgm:spPr/>
      <dgm:t>
        <a:bodyPr/>
        <a:lstStyle/>
        <a:p>
          <a:endParaRPr lang="en-US"/>
        </a:p>
      </dgm:t>
    </dgm:pt>
    <dgm:pt modelId="{21A93A5F-B58E-480A-BC42-7D5EE99B198B}">
      <dgm:prSet phldrT="[Text]" custT="1"/>
      <dgm:spPr/>
      <dgm:t>
        <a:bodyPr/>
        <a:lstStyle/>
        <a:p>
          <a:r>
            <a:rPr lang="en-US" sz="1800" dirty="0"/>
            <a:t>Casual/Daily</a:t>
          </a:r>
        </a:p>
      </dgm:t>
    </dgm:pt>
    <dgm:pt modelId="{5BAFE4D1-14D4-47D8-B285-A76E721CA835}" type="sibTrans" cxnId="{2ACECCFE-1AFE-4EEF-8DDC-FB6051B8B52F}">
      <dgm:prSet/>
      <dgm:spPr/>
      <dgm:t>
        <a:bodyPr/>
        <a:lstStyle/>
        <a:p>
          <a:endParaRPr lang="en-US"/>
        </a:p>
      </dgm:t>
    </dgm:pt>
    <dgm:pt modelId="{7E95DDE1-1CC4-4498-A436-DD4092E115CF}" type="parTrans" cxnId="{2ACECCFE-1AFE-4EEF-8DDC-FB6051B8B52F}">
      <dgm:prSet/>
      <dgm:spPr/>
      <dgm:t>
        <a:bodyPr/>
        <a:lstStyle/>
        <a:p>
          <a:endParaRPr lang="en-US"/>
        </a:p>
      </dgm:t>
    </dgm:pt>
    <dgm:pt modelId="{FD1DC8E9-AC1B-4213-9A91-8D207AD0087F}" type="pres">
      <dgm:prSet presAssocID="{6B6589D4-D50D-4EDA-9723-3EBBA6D304B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C372D6-8859-403E-96D9-89F4B0EEA7A1}" type="pres">
      <dgm:prSet presAssocID="{7207464F-1D44-47A4-9408-33169B2D7F5A}" presName="vertOne" presStyleCnt="0"/>
      <dgm:spPr/>
    </dgm:pt>
    <dgm:pt modelId="{DD9C5015-4262-40AA-964D-717279A09717}" type="pres">
      <dgm:prSet presAssocID="{7207464F-1D44-47A4-9408-33169B2D7F5A}" presName="txOne" presStyleLbl="node0" presStyleIdx="0" presStyleCnt="1">
        <dgm:presLayoutVars>
          <dgm:chPref val="3"/>
        </dgm:presLayoutVars>
      </dgm:prSet>
      <dgm:spPr/>
    </dgm:pt>
    <dgm:pt modelId="{23BAACC4-7678-4868-A36E-FF109171AFE6}" type="pres">
      <dgm:prSet presAssocID="{7207464F-1D44-47A4-9408-33169B2D7F5A}" presName="parTransOne" presStyleCnt="0"/>
      <dgm:spPr/>
    </dgm:pt>
    <dgm:pt modelId="{4744636B-EC6A-410D-91CF-C873EA9DFEA5}" type="pres">
      <dgm:prSet presAssocID="{7207464F-1D44-47A4-9408-33169B2D7F5A}" presName="horzOne" presStyleCnt="0"/>
      <dgm:spPr/>
    </dgm:pt>
    <dgm:pt modelId="{E56BF631-221F-4453-A5C2-82DAD00229EA}" type="pres">
      <dgm:prSet presAssocID="{21A93A5F-B58E-480A-BC42-7D5EE99B198B}" presName="vertTwo" presStyleCnt="0"/>
      <dgm:spPr/>
    </dgm:pt>
    <dgm:pt modelId="{F60EE5A3-0A32-4E85-BDC6-F392AF064315}" type="pres">
      <dgm:prSet presAssocID="{21A93A5F-B58E-480A-BC42-7D5EE99B198B}" presName="txTwo" presStyleLbl="node2" presStyleIdx="0" presStyleCnt="2">
        <dgm:presLayoutVars>
          <dgm:chPref val="3"/>
        </dgm:presLayoutVars>
      </dgm:prSet>
      <dgm:spPr/>
    </dgm:pt>
    <dgm:pt modelId="{BFE4A620-9615-4B94-842A-41327A3F01A6}" type="pres">
      <dgm:prSet presAssocID="{21A93A5F-B58E-480A-BC42-7D5EE99B198B}" presName="parTransTwo" presStyleCnt="0"/>
      <dgm:spPr/>
    </dgm:pt>
    <dgm:pt modelId="{40427D4C-B0D9-409E-ACDD-66A8FBEFD769}" type="pres">
      <dgm:prSet presAssocID="{21A93A5F-B58E-480A-BC42-7D5EE99B198B}" presName="horzTwo" presStyleCnt="0"/>
      <dgm:spPr/>
    </dgm:pt>
    <dgm:pt modelId="{12D3E798-F114-4C3C-A93B-F76E9176D04B}" type="pres">
      <dgm:prSet presAssocID="{FC853DE5-C6D6-4C5B-8FE5-0E387874D78E}" presName="vertThree" presStyleCnt="0"/>
      <dgm:spPr/>
    </dgm:pt>
    <dgm:pt modelId="{8A7AD1A0-063A-46EC-A789-153382FBCA62}" type="pres">
      <dgm:prSet presAssocID="{FC853DE5-C6D6-4C5B-8FE5-0E387874D78E}" presName="txThree" presStyleLbl="node3" presStyleIdx="0" presStyleCnt="6">
        <dgm:presLayoutVars>
          <dgm:chPref val="3"/>
        </dgm:presLayoutVars>
      </dgm:prSet>
      <dgm:spPr/>
    </dgm:pt>
    <dgm:pt modelId="{0FBA42A6-EFE5-4FD8-B771-A94E9910D6CF}" type="pres">
      <dgm:prSet presAssocID="{FC853DE5-C6D6-4C5B-8FE5-0E387874D78E}" presName="parTransThree" presStyleCnt="0"/>
      <dgm:spPr/>
    </dgm:pt>
    <dgm:pt modelId="{6805E673-DE11-4703-8813-9F891F664C63}" type="pres">
      <dgm:prSet presAssocID="{FC853DE5-C6D6-4C5B-8FE5-0E387874D78E}" presName="horzThree" presStyleCnt="0"/>
      <dgm:spPr/>
    </dgm:pt>
    <dgm:pt modelId="{7D6BEAF3-B3C8-4593-AFD7-04DDC7AC00AA}" type="pres">
      <dgm:prSet presAssocID="{557829CB-2868-4EBD-A7F2-6273F923591E}" presName="vertFour" presStyleCnt="0">
        <dgm:presLayoutVars>
          <dgm:chPref val="3"/>
        </dgm:presLayoutVars>
      </dgm:prSet>
      <dgm:spPr/>
    </dgm:pt>
    <dgm:pt modelId="{BCD0E90C-9566-457A-83F0-5060E5325733}" type="pres">
      <dgm:prSet presAssocID="{557829CB-2868-4EBD-A7F2-6273F923591E}" presName="txFour" presStyleLbl="node4" presStyleIdx="0" presStyleCnt="17">
        <dgm:presLayoutVars>
          <dgm:chPref val="3"/>
        </dgm:presLayoutVars>
      </dgm:prSet>
      <dgm:spPr/>
    </dgm:pt>
    <dgm:pt modelId="{757E8FCF-5E15-49BA-B903-7DEC7048877B}" type="pres">
      <dgm:prSet presAssocID="{557829CB-2868-4EBD-A7F2-6273F923591E}" presName="parTransFour" presStyleCnt="0"/>
      <dgm:spPr/>
    </dgm:pt>
    <dgm:pt modelId="{5FBC6F35-8361-482F-8AAC-80758F02A0E5}" type="pres">
      <dgm:prSet presAssocID="{557829CB-2868-4EBD-A7F2-6273F923591E}" presName="horzFour" presStyleCnt="0"/>
      <dgm:spPr/>
    </dgm:pt>
    <dgm:pt modelId="{BC2DF63D-E7E0-40A3-B543-05BC1C6EF893}" type="pres">
      <dgm:prSet presAssocID="{3570B9A9-40DD-4B7D-844D-7A9C4C907593}" presName="vertFour" presStyleCnt="0">
        <dgm:presLayoutVars>
          <dgm:chPref val="3"/>
        </dgm:presLayoutVars>
      </dgm:prSet>
      <dgm:spPr/>
    </dgm:pt>
    <dgm:pt modelId="{FBD0FFFD-18A3-49A2-B02F-03A9664F4930}" type="pres">
      <dgm:prSet presAssocID="{3570B9A9-40DD-4B7D-844D-7A9C4C907593}" presName="txFour" presStyleLbl="node4" presStyleIdx="1" presStyleCnt="17">
        <dgm:presLayoutVars>
          <dgm:chPref val="3"/>
        </dgm:presLayoutVars>
      </dgm:prSet>
      <dgm:spPr/>
    </dgm:pt>
    <dgm:pt modelId="{4AF9AB57-0A7F-4D9F-AADA-8C536A6092E3}" type="pres">
      <dgm:prSet presAssocID="{3570B9A9-40DD-4B7D-844D-7A9C4C907593}" presName="horzFour" presStyleCnt="0"/>
      <dgm:spPr/>
    </dgm:pt>
    <dgm:pt modelId="{012E5F43-2441-40FF-A4BC-E98CAADF9B4F}" type="pres">
      <dgm:prSet presAssocID="{AE4A8D0C-2D8D-4F66-99B7-824FCFBAEC17}" presName="sibSpaceFour" presStyleCnt="0"/>
      <dgm:spPr/>
    </dgm:pt>
    <dgm:pt modelId="{7A8E2BDE-497C-4CA9-90E8-5EE87F7B1478}" type="pres">
      <dgm:prSet presAssocID="{E2854D69-B8B8-45AB-8533-2681B71E7766}" presName="vertFour" presStyleCnt="0">
        <dgm:presLayoutVars>
          <dgm:chPref val="3"/>
        </dgm:presLayoutVars>
      </dgm:prSet>
      <dgm:spPr/>
    </dgm:pt>
    <dgm:pt modelId="{96C3F6BB-5D8B-4993-9E8F-886F307116DB}" type="pres">
      <dgm:prSet presAssocID="{E2854D69-B8B8-45AB-8533-2681B71E7766}" presName="txFour" presStyleLbl="node4" presStyleIdx="2" presStyleCnt="17">
        <dgm:presLayoutVars>
          <dgm:chPref val="3"/>
        </dgm:presLayoutVars>
      </dgm:prSet>
      <dgm:spPr/>
    </dgm:pt>
    <dgm:pt modelId="{B8D29047-4ABB-44FC-B4C5-8753058005D9}" type="pres">
      <dgm:prSet presAssocID="{E2854D69-B8B8-45AB-8533-2681B71E7766}" presName="horzFour" presStyleCnt="0"/>
      <dgm:spPr/>
    </dgm:pt>
    <dgm:pt modelId="{B0B465DB-36A9-4910-8629-15C941E75AE5}" type="pres">
      <dgm:prSet presAssocID="{81893663-9DEF-4F97-B6E9-137A44526794}" presName="sibSpaceThree" presStyleCnt="0"/>
      <dgm:spPr/>
    </dgm:pt>
    <dgm:pt modelId="{7EFAFD97-F541-4D95-B65B-65ED38AD5CD5}" type="pres">
      <dgm:prSet presAssocID="{AA287B44-A71A-464B-B9FD-E067647CD8C5}" presName="vertThree" presStyleCnt="0"/>
      <dgm:spPr/>
    </dgm:pt>
    <dgm:pt modelId="{7599ACEA-88AE-4775-989D-2CED0E3A4F21}" type="pres">
      <dgm:prSet presAssocID="{AA287B44-A71A-464B-B9FD-E067647CD8C5}" presName="txThree" presStyleLbl="node3" presStyleIdx="1" presStyleCnt="6">
        <dgm:presLayoutVars>
          <dgm:chPref val="3"/>
        </dgm:presLayoutVars>
      </dgm:prSet>
      <dgm:spPr/>
    </dgm:pt>
    <dgm:pt modelId="{0C9863EA-C67E-4C7E-8897-E27A25265F4A}" type="pres">
      <dgm:prSet presAssocID="{AA287B44-A71A-464B-B9FD-E067647CD8C5}" presName="parTransThree" presStyleCnt="0"/>
      <dgm:spPr/>
    </dgm:pt>
    <dgm:pt modelId="{4228094B-3975-4244-956F-2101E3C954CD}" type="pres">
      <dgm:prSet presAssocID="{AA287B44-A71A-464B-B9FD-E067647CD8C5}" presName="horzThree" presStyleCnt="0"/>
      <dgm:spPr/>
    </dgm:pt>
    <dgm:pt modelId="{1C0E3A95-440A-485F-9384-A5EC80B1E579}" type="pres">
      <dgm:prSet presAssocID="{8F811C58-2DA5-42D2-94B5-3AC5B5BEE9E7}" presName="vertFour" presStyleCnt="0">
        <dgm:presLayoutVars>
          <dgm:chPref val="3"/>
        </dgm:presLayoutVars>
      </dgm:prSet>
      <dgm:spPr/>
    </dgm:pt>
    <dgm:pt modelId="{1B620911-08BF-4528-B0A4-B3E5F38980D6}" type="pres">
      <dgm:prSet presAssocID="{8F811C58-2DA5-42D2-94B5-3AC5B5BEE9E7}" presName="txFour" presStyleLbl="node4" presStyleIdx="3" presStyleCnt="17">
        <dgm:presLayoutVars>
          <dgm:chPref val="3"/>
        </dgm:presLayoutVars>
      </dgm:prSet>
      <dgm:spPr/>
    </dgm:pt>
    <dgm:pt modelId="{2E96CC8C-29CF-446E-83BD-D2890A0C9719}" type="pres">
      <dgm:prSet presAssocID="{8F811C58-2DA5-42D2-94B5-3AC5B5BEE9E7}" presName="horzFour" presStyleCnt="0"/>
      <dgm:spPr/>
    </dgm:pt>
    <dgm:pt modelId="{DC291231-A6C0-465B-A95E-E2F38009C1A4}" type="pres">
      <dgm:prSet presAssocID="{F4F1DCAC-FEF9-412F-8A77-95147EDFE841}" presName="sibSpaceFour" presStyleCnt="0"/>
      <dgm:spPr/>
    </dgm:pt>
    <dgm:pt modelId="{040FC07E-9994-4C45-8CAE-A5E90565185F}" type="pres">
      <dgm:prSet presAssocID="{FA5B6EEB-C014-41FB-8056-F9228B333334}" presName="vertFour" presStyleCnt="0">
        <dgm:presLayoutVars>
          <dgm:chPref val="3"/>
        </dgm:presLayoutVars>
      </dgm:prSet>
      <dgm:spPr/>
    </dgm:pt>
    <dgm:pt modelId="{AD4607C0-E4D8-4B31-A959-5CCB49F556A9}" type="pres">
      <dgm:prSet presAssocID="{FA5B6EEB-C014-41FB-8056-F9228B333334}" presName="txFour" presStyleLbl="node4" presStyleIdx="4" presStyleCnt="17">
        <dgm:presLayoutVars>
          <dgm:chPref val="3"/>
        </dgm:presLayoutVars>
      </dgm:prSet>
      <dgm:spPr/>
    </dgm:pt>
    <dgm:pt modelId="{834A3C6C-E8DF-4A9D-87AC-A58483C03909}" type="pres">
      <dgm:prSet presAssocID="{FA5B6EEB-C014-41FB-8056-F9228B333334}" presName="horzFour" presStyleCnt="0"/>
      <dgm:spPr/>
    </dgm:pt>
    <dgm:pt modelId="{2F919344-E507-4BA0-BEB5-7F0641E1D793}" type="pres">
      <dgm:prSet presAssocID="{45B876AD-B323-45AA-AAF8-FD033FDEE9B6}" presName="sibSpaceFour" presStyleCnt="0"/>
      <dgm:spPr/>
    </dgm:pt>
    <dgm:pt modelId="{03AFA17F-00E5-4F94-A912-079CC6875062}" type="pres">
      <dgm:prSet presAssocID="{79A30DF2-C8F9-4A9C-8686-2C9D935675A7}" presName="vertFour" presStyleCnt="0">
        <dgm:presLayoutVars>
          <dgm:chPref val="3"/>
        </dgm:presLayoutVars>
      </dgm:prSet>
      <dgm:spPr/>
    </dgm:pt>
    <dgm:pt modelId="{A9D33F8D-12A7-4EB6-BC3E-1816D246C15B}" type="pres">
      <dgm:prSet presAssocID="{79A30DF2-C8F9-4A9C-8686-2C9D935675A7}" presName="txFour" presStyleLbl="node4" presStyleIdx="5" presStyleCnt="17">
        <dgm:presLayoutVars>
          <dgm:chPref val="3"/>
        </dgm:presLayoutVars>
      </dgm:prSet>
      <dgm:spPr/>
    </dgm:pt>
    <dgm:pt modelId="{F4B10E41-CB88-4DA8-AE32-FF411EC5C857}" type="pres">
      <dgm:prSet presAssocID="{79A30DF2-C8F9-4A9C-8686-2C9D935675A7}" presName="horzFour" presStyleCnt="0"/>
      <dgm:spPr/>
    </dgm:pt>
    <dgm:pt modelId="{D2F49ECA-FCD1-4F80-BBA5-9C6109FEFB09}" type="pres">
      <dgm:prSet presAssocID="{EE0DCA1A-C581-406B-B345-3EA486D63897}" presName="sibSpaceFour" presStyleCnt="0"/>
      <dgm:spPr/>
    </dgm:pt>
    <dgm:pt modelId="{49AF39D4-D147-49B6-8F8A-C351D87D9DC4}" type="pres">
      <dgm:prSet presAssocID="{A75CD695-F845-4C55-B52F-764C996D7B89}" presName="vertFour" presStyleCnt="0">
        <dgm:presLayoutVars>
          <dgm:chPref val="3"/>
        </dgm:presLayoutVars>
      </dgm:prSet>
      <dgm:spPr/>
    </dgm:pt>
    <dgm:pt modelId="{BD0CABA2-2A17-4DDF-B6AA-16EDEFA505FC}" type="pres">
      <dgm:prSet presAssocID="{A75CD695-F845-4C55-B52F-764C996D7B89}" presName="txFour" presStyleLbl="node4" presStyleIdx="6" presStyleCnt="17">
        <dgm:presLayoutVars>
          <dgm:chPref val="3"/>
        </dgm:presLayoutVars>
      </dgm:prSet>
      <dgm:spPr/>
    </dgm:pt>
    <dgm:pt modelId="{3976DBAE-16F7-428D-94E8-3185FE486639}" type="pres">
      <dgm:prSet presAssocID="{A75CD695-F845-4C55-B52F-764C996D7B89}" presName="horzFour" presStyleCnt="0"/>
      <dgm:spPr/>
    </dgm:pt>
    <dgm:pt modelId="{8E209111-258C-444F-A923-3092E63D77F8}" type="pres">
      <dgm:prSet presAssocID="{5BAFE4D1-14D4-47D8-B285-A76E721CA835}" presName="sibSpaceTwo" presStyleCnt="0"/>
      <dgm:spPr/>
    </dgm:pt>
    <dgm:pt modelId="{4F65B251-D94F-49AE-AE24-51E8871F7390}" type="pres">
      <dgm:prSet presAssocID="{DFFE59C7-652D-45F9-B9B7-B3462AB22555}" presName="vertTwo" presStyleCnt="0"/>
      <dgm:spPr/>
    </dgm:pt>
    <dgm:pt modelId="{404B8B94-83EE-43D2-BC69-5656CC570993}" type="pres">
      <dgm:prSet presAssocID="{DFFE59C7-652D-45F9-B9B7-B3462AB22555}" presName="txTwo" presStyleLbl="node2" presStyleIdx="1" presStyleCnt="2">
        <dgm:presLayoutVars>
          <dgm:chPref val="3"/>
        </dgm:presLayoutVars>
      </dgm:prSet>
      <dgm:spPr/>
    </dgm:pt>
    <dgm:pt modelId="{F4DDD24A-BEE2-467B-B5A9-847C40E38F3B}" type="pres">
      <dgm:prSet presAssocID="{DFFE59C7-652D-45F9-B9B7-B3462AB22555}" presName="parTransTwo" presStyleCnt="0"/>
      <dgm:spPr/>
    </dgm:pt>
    <dgm:pt modelId="{B4C223F7-FE0B-46C5-BFDA-08E531E79A76}" type="pres">
      <dgm:prSet presAssocID="{DFFE59C7-652D-45F9-B9B7-B3462AB22555}" presName="horzTwo" presStyleCnt="0"/>
      <dgm:spPr/>
    </dgm:pt>
    <dgm:pt modelId="{914417E1-B1C8-46C9-9AA3-A718DF5904CB}" type="pres">
      <dgm:prSet presAssocID="{A27E2755-BFC2-4253-9C9A-D7B62E555BA1}" presName="vertThree" presStyleCnt="0"/>
      <dgm:spPr/>
    </dgm:pt>
    <dgm:pt modelId="{CF0B2F7F-1246-4899-BA3E-4CAEA38E6199}" type="pres">
      <dgm:prSet presAssocID="{A27E2755-BFC2-4253-9C9A-D7B62E555BA1}" presName="txThree" presStyleLbl="node3" presStyleIdx="2" presStyleCnt="6">
        <dgm:presLayoutVars>
          <dgm:chPref val="3"/>
        </dgm:presLayoutVars>
      </dgm:prSet>
      <dgm:spPr/>
    </dgm:pt>
    <dgm:pt modelId="{FA22B2A0-58B2-4577-A9DA-15374AFC49C3}" type="pres">
      <dgm:prSet presAssocID="{A27E2755-BFC2-4253-9C9A-D7B62E555BA1}" presName="horzThree" presStyleCnt="0"/>
      <dgm:spPr/>
    </dgm:pt>
    <dgm:pt modelId="{36796C76-83E2-48D7-A726-0DB3CFCF1D47}" type="pres">
      <dgm:prSet presAssocID="{3EDC0E94-F7E9-4075-9B47-C3B3B5BCF809}" presName="sibSpaceThree" presStyleCnt="0"/>
      <dgm:spPr/>
    </dgm:pt>
    <dgm:pt modelId="{AD69B0AD-69F2-463D-A6F5-BEAB16A78A36}" type="pres">
      <dgm:prSet presAssocID="{B4D77A77-1A85-4064-8F99-58FC0F952DFA}" presName="vertThree" presStyleCnt="0"/>
      <dgm:spPr/>
    </dgm:pt>
    <dgm:pt modelId="{92136483-7DAA-4B13-BE8C-9DDEE8B1715A}" type="pres">
      <dgm:prSet presAssocID="{B4D77A77-1A85-4064-8F99-58FC0F952DFA}" presName="txThree" presStyleLbl="node3" presStyleIdx="3" presStyleCnt="6">
        <dgm:presLayoutVars>
          <dgm:chPref val="3"/>
        </dgm:presLayoutVars>
      </dgm:prSet>
      <dgm:spPr/>
    </dgm:pt>
    <dgm:pt modelId="{D4402565-F12A-474D-83E9-8E5E0892E1C2}" type="pres">
      <dgm:prSet presAssocID="{B4D77A77-1A85-4064-8F99-58FC0F952DFA}" presName="horzThree" presStyleCnt="0"/>
      <dgm:spPr/>
    </dgm:pt>
    <dgm:pt modelId="{3411C63F-30A8-4561-A531-F67C02AFBD7F}" type="pres">
      <dgm:prSet presAssocID="{8C0F3D92-37E2-4BF5-BEAC-D463CCB5EB89}" presName="sibSpaceThree" presStyleCnt="0"/>
      <dgm:spPr/>
    </dgm:pt>
    <dgm:pt modelId="{4E06100D-AC49-4251-A75A-4EFAE5CD38D2}" type="pres">
      <dgm:prSet presAssocID="{C30CC543-0D57-4852-AA9C-A7D4D905F899}" presName="vertThree" presStyleCnt="0"/>
      <dgm:spPr/>
    </dgm:pt>
    <dgm:pt modelId="{7400C829-830F-4C32-AE41-6174253BFD33}" type="pres">
      <dgm:prSet presAssocID="{C30CC543-0D57-4852-AA9C-A7D4D905F899}" presName="txThree" presStyleLbl="node3" presStyleIdx="4" presStyleCnt="6">
        <dgm:presLayoutVars>
          <dgm:chPref val="3"/>
        </dgm:presLayoutVars>
      </dgm:prSet>
      <dgm:spPr/>
    </dgm:pt>
    <dgm:pt modelId="{13C1981F-F27A-44F7-9CD0-4A4A163FDC6C}" type="pres">
      <dgm:prSet presAssocID="{C30CC543-0D57-4852-AA9C-A7D4D905F899}" presName="horzThree" presStyleCnt="0"/>
      <dgm:spPr/>
    </dgm:pt>
    <dgm:pt modelId="{B788C42E-ACD2-4E01-8D8A-AAC8086239BE}" type="pres">
      <dgm:prSet presAssocID="{D73742F6-9037-47D8-B0A0-4AB08E45A385}" presName="sibSpaceThree" presStyleCnt="0"/>
      <dgm:spPr/>
    </dgm:pt>
    <dgm:pt modelId="{7290E1BF-B682-4052-92E9-99C446A0E522}" type="pres">
      <dgm:prSet presAssocID="{17ADDB79-0AD5-46E8-B26A-4E4FBB674AB1}" presName="vertThree" presStyleCnt="0"/>
      <dgm:spPr/>
    </dgm:pt>
    <dgm:pt modelId="{1EC3F0BB-75AF-4B0B-AE06-A7A2324B9F7F}" type="pres">
      <dgm:prSet presAssocID="{17ADDB79-0AD5-46E8-B26A-4E4FBB674AB1}" presName="txThree" presStyleLbl="node3" presStyleIdx="5" presStyleCnt="6">
        <dgm:presLayoutVars>
          <dgm:chPref val="3"/>
        </dgm:presLayoutVars>
      </dgm:prSet>
      <dgm:spPr/>
    </dgm:pt>
    <dgm:pt modelId="{D1031E5D-74C5-4811-AB8A-B7853118117C}" type="pres">
      <dgm:prSet presAssocID="{17ADDB79-0AD5-46E8-B26A-4E4FBB674AB1}" presName="parTransThree" presStyleCnt="0"/>
      <dgm:spPr/>
    </dgm:pt>
    <dgm:pt modelId="{8FD82A55-7F1C-4A66-BE66-757958FFE13E}" type="pres">
      <dgm:prSet presAssocID="{17ADDB79-0AD5-46E8-B26A-4E4FBB674AB1}" presName="horzThree" presStyleCnt="0"/>
      <dgm:spPr/>
    </dgm:pt>
    <dgm:pt modelId="{DF195ABB-9D20-4477-A495-C12BBC0C314F}" type="pres">
      <dgm:prSet presAssocID="{A7057250-8575-462B-9BDA-18563CFFE58A}" presName="vertFour" presStyleCnt="0">
        <dgm:presLayoutVars>
          <dgm:chPref val="3"/>
        </dgm:presLayoutVars>
      </dgm:prSet>
      <dgm:spPr/>
    </dgm:pt>
    <dgm:pt modelId="{74E75A8F-EF47-4DE7-8AAF-0393FA439883}" type="pres">
      <dgm:prSet presAssocID="{A7057250-8575-462B-9BDA-18563CFFE58A}" presName="txFour" presStyleLbl="node4" presStyleIdx="7" presStyleCnt="17">
        <dgm:presLayoutVars>
          <dgm:chPref val="3"/>
        </dgm:presLayoutVars>
      </dgm:prSet>
      <dgm:spPr/>
    </dgm:pt>
    <dgm:pt modelId="{64B0A2E2-6B74-40CB-BDF0-661225F137E3}" type="pres">
      <dgm:prSet presAssocID="{A7057250-8575-462B-9BDA-18563CFFE58A}" presName="horzFour" presStyleCnt="0"/>
      <dgm:spPr/>
    </dgm:pt>
    <dgm:pt modelId="{9AE2B5FE-DCC9-4064-BBDA-2D157F5C55F3}" type="pres">
      <dgm:prSet presAssocID="{A09D3758-6924-4C13-81CC-3CD6D18190B5}" presName="sibSpaceFour" presStyleCnt="0"/>
      <dgm:spPr/>
    </dgm:pt>
    <dgm:pt modelId="{AEEA00FA-9718-4B04-A11D-8957F54BE665}" type="pres">
      <dgm:prSet presAssocID="{D6C768E0-F8A3-43E5-9C75-88D1CDA4C072}" presName="vertFour" presStyleCnt="0">
        <dgm:presLayoutVars>
          <dgm:chPref val="3"/>
        </dgm:presLayoutVars>
      </dgm:prSet>
      <dgm:spPr/>
    </dgm:pt>
    <dgm:pt modelId="{20955890-2F12-449C-A5E0-FDB4E50EAE74}" type="pres">
      <dgm:prSet presAssocID="{D6C768E0-F8A3-43E5-9C75-88D1CDA4C072}" presName="txFour" presStyleLbl="node4" presStyleIdx="8" presStyleCnt="17">
        <dgm:presLayoutVars>
          <dgm:chPref val="3"/>
        </dgm:presLayoutVars>
      </dgm:prSet>
      <dgm:spPr/>
    </dgm:pt>
    <dgm:pt modelId="{B9D1D466-8EC8-434D-B421-846C8D4BD569}" type="pres">
      <dgm:prSet presAssocID="{D6C768E0-F8A3-43E5-9C75-88D1CDA4C072}" presName="parTransFour" presStyleCnt="0"/>
      <dgm:spPr/>
    </dgm:pt>
    <dgm:pt modelId="{1D2EFDB8-49F1-4F9D-BC43-FC0843CF7840}" type="pres">
      <dgm:prSet presAssocID="{D6C768E0-F8A3-43E5-9C75-88D1CDA4C072}" presName="horzFour" presStyleCnt="0"/>
      <dgm:spPr/>
    </dgm:pt>
    <dgm:pt modelId="{F8609AED-7E3F-4831-BB77-D80EF336371E}" type="pres">
      <dgm:prSet presAssocID="{A4D17112-9A16-42B3-9C1A-15E286948906}" presName="vertFour" presStyleCnt="0">
        <dgm:presLayoutVars>
          <dgm:chPref val="3"/>
        </dgm:presLayoutVars>
      </dgm:prSet>
      <dgm:spPr/>
    </dgm:pt>
    <dgm:pt modelId="{D0E0BB2D-BBF6-4DA6-A247-C1C2E6D8DF11}" type="pres">
      <dgm:prSet presAssocID="{A4D17112-9A16-42B3-9C1A-15E286948906}" presName="txFour" presStyleLbl="node4" presStyleIdx="9" presStyleCnt="17" custLinFactNeighborY="-3951">
        <dgm:presLayoutVars>
          <dgm:chPref val="3"/>
        </dgm:presLayoutVars>
      </dgm:prSet>
      <dgm:spPr/>
    </dgm:pt>
    <dgm:pt modelId="{1E1098AC-1FC6-4A2B-88E8-C613B973BE35}" type="pres">
      <dgm:prSet presAssocID="{A4D17112-9A16-42B3-9C1A-15E286948906}" presName="horzFour" presStyleCnt="0"/>
      <dgm:spPr/>
    </dgm:pt>
    <dgm:pt modelId="{6AC48D6E-1E39-47E9-9BF7-50E4D2BED374}" type="pres">
      <dgm:prSet presAssocID="{40C61A3B-7DD6-4EAB-855D-5CAFAB1F0390}" presName="sibSpaceFour" presStyleCnt="0"/>
      <dgm:spPr/>
    </dgm:pt>
    <dgm:pt modelId="{236955A6-3812-4A70-9F16-33E2BD9FD15C}" type="pres">
      <dgm:prSet presAssocID="{DA4BDC2A-E20F-412C-8100-5C29BD97CF29}" presName="vertFour" presStyleCnt="0">
        <dgm:presLayoutVars>
          <dgm:chPref val="3"/>
        </dgm:presLayoutVars>
      </dgm:prSet>
      <dgm:spPr/>
    </dgm:pt>
    <dgm:pt modelId="{A7E7044A-C39E-4478-A7A4-9888506AF18B}" type="pres">
      <dgm:prSet presAssocID="{DA4BDC2A-E20F-412C-8100-5C29BD97CF29}" presName="txFour" presStyleLbl="node4" presStyleIdx="10" presStyleCnt="17">
        <dgm:presLayoutVars>
          <dgm:chPref val="3"/>
        </dgm:presLayoutVars>
      </dgm:prSet>
      <dgm:spPr/>
    </dgm:pt>
    <dgm:pt modelId="{9C20C5EA-4B1B-4503-9973-813B1EA305CB}" type="pres">
      <dgm:prSet presAssocID="{DA4BDC2A-E20F-412C-8100-5C29BD97CF29}" presName="parTransFour" presStyleCnt="0"/>
      <dgm:spPr/>
    </dgm:pt>
    <dgm:pt modelId="{319518DE-5774-4D1E-A393-A9319DD15361}" type="pres">
      <dgm:prSet presAssocID="{DA4BDC2A-E20F-412C-8100-5C29BD97CF29}" presName="horzFour" presStyleCnt="0"/>
      <dgm:spPr/>
    </dgm:pt>
    <dgm:pt modelId="{D16C93AE-1786-4B3F-B404-D0305E45D235}" type="pres">
      <dgm:prSet presAssocID="{F1363070-E692-4AC3-8BDF-079283D43E80}" presName="vertFour" presStyleCnt="0">
        <dgm:presLayoutVars>
          <dgm:chPref val="3"/>
        </dgm:presLayoutVars>
      </dgm:prSet>
      <dgm:spPr/>
    </dgm:pt>
    <dgm:pt modelId="{19B2427D-DB5F-40FB-91B0-488ECF43611A}" type="pres">
      <dgm:prSet presAssocID="{F1363070-E692-4AC3-8BDF-079283D43E80}" presName="txFour" presStyleLbl="node4" presStyleIdx="11" presStyleCnt="17">
        <dgm:presLayoutVars>
          <dgm:chPref val="3"/>
        </dgm:presLayoutVars>
      </dgm:prSet>
      <dgm:spPr/>
    </dgm:pt>
    <dgm:pt modelId="{E995CDAD-5017-4CD6-BE59-EFF01EC8A086}" type="pres">
      <dgm:prSet presAssocID="{F1363070-E692-4AC3-8BDF-079283D43E80}" presName="horzFour" presStyleCnt="0"/>
      <dgm:spPr/>
    </dgm:pt>
    <dgm:pt modelId="{46DA8659-38A3-4CAC-BACB-40840B99CC3F}" type="pres">
      <dgm:prSet presAssocID="{1C0752C2-6320-4920-8978-B4866DD306AE}" presName="sibSpaceFour" presStyleCnt="0"/>
      <dgm:spPr/>
    </dgm:pt>
    <dgm:pt modelId="{26128EF9-7634-487A-9C38-4D8BB2459598}" type="pres">
      <dgm:prSet presAssocID="{7D0F3233-8868-46F1-B652-8F5D68F4CB00}" presName="vertFour" presStyleCnt="0">
        <dgm:presLayoutVars>
          <dgm:chPref val="3"/>
        </dgm:presLayoutVars>
      </dgm:prSet>
      <dgm:spPr/>
    </dgm:pt>
    <dgm:pt modelId="{04B6CAB6-2CE2-4032-82E5-A47E9CFF3546}" type="pres">
      <dgm:prSet presAssocID="{7D0F3233-8868-46F1-B652-8F5D68F4CB00}" presName="txFour" presStyleLbl="node4" presStyleIdx="12" presStyleCnt="17">
        <dgm:presLayoutVars>
          <dgm:chPref val="3"/>
        </dgm:presLayoutVars>
      </dgm:prSet>
      <dgm:spPr/>
    </dgm:pt>
    <dgm:pt modelId="{9A678653-7F63-413D-895D-202678EA6872}" type="pres">
      <dgm:prSet presAssocID="{7D0F3233-8868-46F1-B652-8F5D68F4CB00}" presName="parTransFour" presStyleCnt="0"/>
      <dgm:spPr/>
    </dgm:pt>
    <dgm:pt modelId="{EBD180D3-FB36-4D08-A0BA-E456D20403A1}" type="pres">
      <dgm:prSet presAssocID="{7D0F3233-8868-46F1-B652-8F5D68F4CB00}" presName="horzFour" presStyleCnt="0"/>
      <dgm:spPr/>
    </dgm:pt>
    <dgm:pt modelId="{7189ABBE-E0B6-45CD-8BD2-16E0E0448536}" type="pres">
      <dgm:prSet presAssocID="{0F3D6986-1B81-4A36-91FC-2E58E3100CFF}" presName="vertFour" presStyleCnt="0">
        <dgm:presLayoutVars>
          <dgm:chPref val="3"/>
        </dgm:presLayoutVars>
      </dgm:prSet>
      <dgm:spPr/>
    </dgm:pt>
    <dgm:pt modelId="{5A50D3F4-54B3-4B1C-B8DB-1780238DAE6F}" type="pres">
      <dgm:prSet presAssocID="{0F3D6986-1B81-4A36-91FC-2E58E3100CFF}" presName="txFour" presStyleLbl="node4" presStyleIdx="13" presStyleCnt="17">
        <dgm:presLayoutVars>
          <dgm:chPref val="3"/>
        </dgm:presLayoutVars>
      </dgm:prSet>
      <dgm:spPr/>
    </dgm:pt>
    <dgm:pt modelId="{1B94CDFE-0D71-49AD-AB51-CF4BE39E1ACD}" type="pres">
      <dgm:prSet presAssocID="{0F3D6986-1B81-4A36-91FC-2E58E3100CFF}" presName="horzFour" presStyleCnt="0"/>
      <dgm:spPr/>
    </dgm:pt>
    <dgm:pt modelId="{D578FEDA-FCEF-47AE-9C15-1F41F28B20E2}" type="pres">
      <dgm:prSet presAssocID="{558F6BA3-FFD2-4456-9A42-8130BCFB4400}" presName="sibSpaceFour" presStyleCnt="0"/>
      <dgm:spPr/>
    </dgm:pt>
    <dgm:pt modelId="{8BE09C6E-9C01-4B09-81B8-BA974687E8E1}" type="pres">
      <dgm:prSet presAssocID="{7EB47668-52BF-4CD1-A169-8B1CF5C84A3B}" presName="vertFour" presStyleCnt="0">
        <dgm:presLayoutVars>
          <dgm:chPref val="3"/>
        </dgm:presLayoutVars>
      </dgm:prSet>
      <dgm:spPr/>
    </dgm:pt>
    <dgm:pt modelId="{D0C13B3E-AE4C-4C22-BBAD-7AA6A6B35528}" type="pres">
      <dgm:prSet presAssocID="{7EB47668-52BF-4CD1-A169-8B1CF5C84A3B}" presName="txFour" presStyleLbl="node4" presStyleIdx="14" presStyleCnt="17">
        <dgm:presLayoutVars>
          <dgm:chPref val="3"/>
        </dgm:presLayoutVars>
      </dgm:prSet>
      <dgm:spPr/>
    </dgm:pt>
    <dgm:pt modelId="{E86C6509-2D2E-46AD-8B8F-F1956CF653F6}" type="pres">
      <dgm:prSet presAssocID="{7EB47668-52BF-4CD1-A169-8B1CF5C84A3B}" presName="parTransFour" presStyleCnt="0"/>
      <dgm:spPr/>
    </dgm:pt>
    <dgm:pt modelId="{FB2741B1-0F5B-4FAE-83D8-4EBABAB81025}" type="pres">
      <dgm:prSet presAssocID="{7EB47668-52BF-4CD1-A169-8B1CF5C84A3B}" presName="horzFour" presStyleCnt="0"/>
      <dgm:spPr/>
    </dgm:pt>
    <dgm:pt modelId="{C6C8AEE6-52B3-4B0B-BE4E-28AE1CA009C6}" type="pres">
      <dgm:prSet presAssocID="{54416C52-3B51-4090-8A8B-3DBB934D99F5}" presName="vertFour" presStyleCnt="0">
        <dgm:presLayoutVars>
          <dgm:chPref val="3"/>
        </dgm:presLayoutVars>
      </dgm:prSet>
      <dgm:spPr/>
    </dgm:pt>
    <dgm:pt modelId="{55672D5D-2FA7-4720-9EDD-C56DEEF2C338}" type="pres">
      <dgm:prSet presAssocID="{54416C52-3B51-4090-8A8B-3DBB934D99F5}" presName="txFour" presStyleLbl="node4" presStyleIdx="15" presStyleCnt="17">
        <dgm:presLayoutVars>
          <dgm:chPref val="3"/>
        </dgm:presLayoutVars>
      </dgm:prSet>
      <dgm:spPr/>
    </dgm:pt>
    <dgm:pt modelId="{3D06D910-CDFE-41B1-AFC7-B961193A3477}" type="pres">
      <dgm:prSet presAssocID="{54416C52-3B51-4090-8A8B-3DBB934D99F5}" presName="horzFour" presStyleCnt="0"/>
      <dgm:spPr/>
    </dgm:pt>
    <dgm:pt modelId="{95D115F7-E002-4609-A699-F0142202FB60}" type="pres">
      <dgm:prSet presAssocID="{A146B550-4271-48FB-B509-59C176687827}" presName="sibSpaceFour" presStyleCnt="0"/>
      <dgm:spPr/>
    </dgm:pt>
    <dgm:pt modelId="{55DB002A-FEB8-4394-B6EE-8C256A2A6F4B}" type="pres">
      <dgm:prSet presAssocID="{86A4C536-DD62-4F7E-823B-485AFC6F2DEA}" presName="vertFour" presStyleCnt="0">
        <dgm:presLayoutVars>
          <dgm:chPref val="3"/>
        </dgm:presLayoutVars>
      </dgm:prSet>
      <dgm:spPr/>
    </dgm:pt>
    <dgm:pt modelId="{CDF0FFE8-1838-40FA-AB5A-CCB2EE9F0194}" type="pres">
      <dgm:prSet presAssocID="{86A4C536-DD62-4F7E-823B-485AFC6F2DEA}" presName="txFour" presStyleLbl="node4" presStyleIdx="16" presStyleCnt="17">
        <dgm:presLayoutVars>
          <dgm:chPref val="3"/>
        </dgm:presLayoutVars>
      </dgm:prSet>
      <dgm:spPr/>
    </dgm:pt>
    <dgm:pt modelId="{0AD2E2C5-9ABE-496F-8D5C-7D5A907726D3}" type="pres">
      <dgm:prSet presAssocID="{86A4C536-DD62-4F7E-823B-485AFC6F2DEA}" presName="horzFour" presStyleCnt="0"/>
      <dgm:spPr/>
    </dgm:pt>
  </dgm:ptLst>
  <dgm:cxnLst>
    <dgm:cxn modelId="{9E731D09-A596-40B9-BD4A-337048901BB9}" type="presOf" srcId="{7EB47668-52BF-4CD1-A169-8B1CF5C84A3B}" destId="{D0C13B3E-AE4C-4C22-BBAD-7AA6A6B35528}" srcOrd="0" destOrd="0" presId="urn:microsoft.com/office/officeart/2005/8/layout/hierarchy4"/>
    <dgm:cxn modelId="{039E950C-15FD-49D9-8711-0F4721C15120}" type="presOf" srcId="{7207464F-1D44-47A4-9408-33169B2D7F5A}" destId="{DD9C5015-4262-40AA-964D-717279A09717}" srcOrd="0" destOrd="0" presId="urn:microsoft.com/office/officeart/2005/8/layout/hierarchy4"/>
    <dgm:cxn modelId="{FE60B80C-ED46-4B9C-B502-42ED3421CF5D}" srcId="{FC853DE5-C6D6-4C5B-8FE5-0E387874D78E}" destId="{E2854D69-B8B8-45AB-8533-2681B71E7766}" srcOrd="1" destOrd="0" parTransId="{A7B37EAA-E969-43D4-9DC4-F8E5D76DBC32}" sibTransId="{6C0899A2-CAE1-4D3E-B77C-2D70EF642485}"/>
    <dgm:cxn modelId="{28B9B80C-1D04-42BB-A7DF-428910FA2DAD}" srcId="{D6C768E0-F8A3-43E5-9C75-88D1CDA4C072}" destId="{A4D17112-9A16-42B3-9C1A-15E286948906}" srcOrd="0" destOrd="0" parTransId="{2B72C2B1-7CE4-4AE3-AC3D-17237310B319}" sibTransId="{6B6AE2BC-7AE9-4623-B1C4-89C8E5538AF7}"/>
    <dgm:cxn modelId="{BC3BD316-B765-4605-B6C4-83BE4D9993D7}" type="presOf" srcId="{86A4C536-DD62-4F7E-823B-485AFC6F2DEA}" destId="{CDF0FFE8-1838-40FA-AB5A-CCB2EE9F0194}" srcOrd="0" destOrd="0" presId="urn:microsoft.com/office/officeart/2005/8/layout/hierarchy4"/>
    <dgm:cxn modelId="{DD94DF1B-FA90-444C-B479-F06F42EDA5C8}" type="presOf" srcId="{A75CD695-F845-4C55-B52F-764C996D7B89}" destId="{BD0CABA2-2A17-4DDF-B6AA-16EDEFA505FC}" srcOrd="0" destOrd="0" presId="urn:microsoft.com/office/officeart/2005/8/layout/hierarchy4"/>
    <dgm:cxn modelId="{0D964521-F666-45A2-8220-B433FBD91181}" srcId="{17ADDB79-0AD5-46E8-B26A-4E4FBB674AB1}" destId="{D6C768E0-F8A3-43E5-9C75-88D1CDA4C072}" srcOrd="1" destOrd="0" parTransId="{20621991-58C8-42AB-88CF-BEA171094A77}" sibTransId="{40C61A3B-7DD6-4EAB-855D-5CAFAB1F0390}"/>
    <dgm:cxn modelId="{854B8D27-A2A8-4598-BF51-EC53BEE86D03}" srcId="{21A93A5F-B58E-480A-BC42-7D5EE99B198B}" destId="{FC853DE5-C6D6-4C5B-8FE5-0E387874D78E}" srcOrd="0" destOrd="0" parTransId="{8D117103-3D5D-43A5-A09F-19FA75E4BD00}" sibTransId="{81893663-9DEF-4F97-B6E9-137A44526794}"/>
    <dgm:cxn modelId="{FC6ACF2B-E5E8-42F9-B325-9F6670AA1AE1}" srcId="{17ADDB79-0AD5-46E8-B26A-4E4FBB674AB1}" destId="{86A4C536-DD62-4F7E-823B-485AFC6F2DEA}" srcOrd="5" destOrd="0" parTransId="{D4C4E980-7BCA-4905-9221-01ACDDAB5B15}" sibTransId="{51B41CE2-010C-48D9-87E8-6B8DFC5DAF2D}"/>
    <dgm:cxn modelId="{4E7DF92E-18AD-4C63-B343-57C11408D435}" srcId="{21A93A5F-B58E-480A-BC42-7D5EE99B198B}" destId="{AA287B44-A71A-464B-B9FD-E067647CD8C5}" srcOrd="1" destOrd="0" parTransId="{43C2232B-80B1-46C6-AA36-F76859E3DD03}" sibTransId="{A09E3DF9-0032-4B32-B4D4-D0D0F1F3AF99}"/>
    <dgm:cxn modelId="{E0586A41-C193-4CDD-9909-F30058BA8B7D}" type="presOf" srcId="{AA287B44-A71A-464B-B9FD-E067647CD8C5}" destId="{7599ACEA-88AE-4775-989D-2CED0E3A4F21}" srcOrd="0" destOrd="0" presId="urn:microsoft.com/office/officeart/2005/8/layout/hierarchy4"/>
    <dgm:cxn modelId="{B4066668-A1C6-4A92-848B-6EB71D279FC6}" srcId="{7207464F-1D44-47A4-9408-33169B2D7F5A}" destId="{DFFE59C7-652D-45F9-B9B7-B3462AB22555}" srcOrd="1" destOrd="0" parTransId="{C1BC26F0-171C-4B1F-A82C-93083E39887D}" sibTransId="{CA669087-DA1D-454C-8609-3DD5AC0C39A1}"/>
    <dgm:cxn modelId="{F20A0949-1244-4C74-8C7C-F3050BC1BEDF}" type="presOf" srcId="{FC853DE5-C6D6-4C5B-8FE5-0E387874D78E}" destId="{8A7AD1A0-063A-46EC-A789-153382FBCA62}" srcOrd="0" destOrd="0" presId="urn:microsoft.com/office/officeart/2005/8/layout/hierarchy4"/>
    <dgm:cxn modelId="{8F1E314F-EC53-431F-BAF6-E505F49F10DB}" srcId="{AA287B44-A71A-464B-B9FD-E067647CD8C5}" destId="{FA5B6EEB-C014-41FB-8056-F9228B333334}" srcOrd="1" destOrd="0" parTransId="{4773A149-9AD1-4D38-B35D-6A916B6B9086}" sibTransId="{45B876AD-B323-45AA-AAF8-FD033FDEE9B6}"/>
    <dgm:cxn modelId="{4B323B70-D110-4334-858B-338E3C7E0615}" type="presOf" srcId="{FA5B6EEB-C014-41FB-8056-F9228B333334}" destId="{AD4607C0-E4D8-4B31-A959-5CCB49F556A9}" srcOrd="0" destOrd="0" presId="urn:microsoft.com/office/officeart/2005/8/layout/hierarchy4"/>
    <dgm:cxn modelId="{08B9A950-0F6C-4D55-9D37-C4D2DF1C7081}" type="presOf" srcId="{7D0F3233-8868-46F1-B652-8F5D68F4CB00}" destId="{04B6CAB6-2CE2-4032-82E5-A47E9CFF3546}" srcOrd="0" destOrd="0" presId="urn:microsoft.com/office/officeart/2005/8/layout/hierarchy4"/>
    <dgm:cxn modelId="{2BD3CA52-7025-4FC0-9CF0-6AB240E59F83}" type="presOf" srcId="{79A30DF2-C8F9-4A9C-8686-2C9D935675A7}" destId="{A9D33F8D-12A7-4EB6-BC3E-1816D246C15B}" srcOrd="0" destOrd="0" presId="urn:microsoft.com/office/officeart/2005/8/layout/hierarchy4"/>
    <dgm:cxn modelId="{A3058A7D-9927-4832-8253-BB4B2C707560}" type="presOf" srcId="{557829CB-2868-4EBD-A7F2-6273F923591E}" destId="{BCD0E90C-9566-457A-83F0-5060E5325733}" srcOrd="0" destOrd="0" presId="urn:microsoft.com/office/officeart/2005/8/layout/hierarchy4"/>
    <dgm:cxn modelId="{5A0DD27E-7065-43C4-B8E8-D24ED37731B9}" type="presOf" srcId="{A27E2755-BFC2-4253-9C9A-D7B62E555BA1}" destId="{CF0B2F7F-1246-4899-BA3E-4CAEA38E6199}" srcOrd="0" destOrd="0" presId="urn:microsoft.com/office/officeart/2005/8/layout/hierarchy4"/>
    <dgm:cxn modelId="{07850785-C097-4287-A5F1-00CB7054E983}" type="presOf" srcId="{D6C768E0-F8A3-43E5-9C75-88D1CDA4C072}" destId="{20955890-2F12-449C-A5E0-FDB4E50EAE74}" srcOrd="0" destOrd="0" presId="urn:microsoft.com/office/officeart/2005/8/layout/hierarchy4"/>
    <dgm:cxn modelId="{40468585-F37B-48FD-BF9B-91CD90DAB036}" srcId="{7D0F3233-8868-46F1-B652-8F5D68F4CB00}" destId="{0F3D6986-1B81-4A36-91FC-2E58E3100CFF}" srcOrd="0" destOrd="0" parTransId="{80F45166-9F13-4C50-BCD5-E7DA54756DD9}" sibTransId="{F71E20DB-02A9-4B99-826A-1FF7AAE7402A}"/>
    <dgm:cxn modelId="{130AFC8C-42B5-426F-9673-6842AFBA0518}" type="presOf" srcId="{54416C52-3B51-4090-8A8B-3DBB934D99F5}" destId="{55672D5D-2FA7-4720-9EDD-C56DEEF2C338}" srcOrd="0" destOrd="0" presId="urn:microsoft.com/office/officeart/2005/8/layout/hierarchy4"/>
    <dgm:cxn modelId="{6ECBCB8D-6960-48F0-A2EA-D587865434C6}" srcId="{DA4BDC2A-E20F-412C-8100-5C29BD97CF29}" destId="{F1363070-E692-4AC3-8BDF-079283D43E80}" srcOrd="0" destOrd="0" parTransId="{8B934186-E7E5-40F0-8C0D-329F8DC40A9F}" sibTransId="{413182BC-E517-479D-A1FA-7EC9C1BECE46}"/>
    <dgm:cxn modelId="{45360894-D554-4720-9DBE-CFBD89BFEA43}" srcId="{FC853DE5-C6D6-4C5B-8FE5-0E387874D78E}" destId="{557829CB-2868-4EBD-A7F2-6273F923591E}" srcOrd="0" destOrd="0" parTransId="{CA0B4F89-124F-4404-A394-301788EFBE95}" sibTransId="{AE4A8D0C-2D8D-4F66-99B7-824FCFBAEC17}"/>
    <dgm:cxn modelId="{795D1095-DBA4-40EB-933C-9A084F722E7D}" srcId="{17ADDB79-0AD5-46E8-B26A-4E4FBB674AB1}" destId="{7EB47668-52BF-4CD1-A169-8B1CF5C84A3B}" srcOrd="4" destOrd="0" parTransId="{5A564A9B-AA3E-4614-A32A-E6F8AD9DAD81}" sibTransId="{A146B550-4271-48FB-B509-59C176687827}"/>
    <dgm:cxn modelId="{08D4A097-164C-4C27-9427-A72129F6704C}" srcId="{17ADDB79-0AD5-46E8-B26A-4E4FBB674AB1}" destId="{DA4BDC2A-E20F-412C-8100-5C29BD97CF29}" srcOrd="2" destOrd="0" parTransId="{A591F8F1-0A8D-474C-923A-783D9204C6EC}" sibTransId="{1C0752C2-6320-4920-8978-B4866DD306AE}"/>
    <dgm:cxn modelId="{5BA589A1-EE8F-4E22-8FB1-699D783CEFA6}" type="presOf" srcId="{DFFE59C7-652D-45F9-B9B7-B3462AB22555}" destId="{404B8B94-83EE-43D2-BC69-5656CC570993}" srcOrd="0" destOrd="0" presId="urn:microsoft.com/office/officeart/2005/8/layout/hierarchy4"/>
    <dgm:cxn modelId="{AB0576A2-9F8D-4D1B-8F62-54CE51E9B19F}" srcId="{DFFE59C7-652D-45F9-B9B7-B3462AB22555}" destId="{A27E2755-BFC2-4253-9C9A-D7B62E555BA1}" srcOrd="0" destOrd="0" parTransId="{ECDAD0F4-88E2-4442-9230-6CB893C9DBB6}" sibTransId="{3EDC0E94-F7E9-4075-9B47-C3B3B5BCF809}"/>
    <dgm:cxn modelId="{0E9501A5-4589-4B17-B197-E03128F5BBA6}" type="presOf" srcId="{DA4BDC2A-E20F-412C-8100-5C29BD97CF29}" destId="{A7E7044A-C39E-4478-A7A4-9888506AF18B}" srcOrd="0" destOrd="0" presId="urn:microsoft.com/office/officeart/2005/8/layout/hierarchy4"/>
    <dgm:cxn modelId="{4E155BA5-3751-439F-8BAF-97282505CED6}" srcId="{17ADDB79-0AD5-46E8-B26A-4E4FBB674AB1}" destId="{7D0F3233-8868-46F1-B652-8F5D68F4CB00}" srcOrd="3" destOrd="0" parTransId="{932BB404-7B22-4FC8-9AE3-30B60DA7D811}" sibTransId="{558F6BA3-FFD2-4456-9A42-8130BCFB4400}"/>
    <dgm:cxn modelId="{57DCC6AA-7DB1-4E56-B218-A0489667D74B}" type="presOf" srcId="{A7057250-8575-462B-9BDA-18563CFFE58A}" destId="{74E75A8F-EF47-4DE7-8AAF-0393FA439883}" srcOrd="0" destOrd="0" presId="urn:microsoft.com/office/officeart/2005/8/layout/hierarchy4"/>
    <dgm:cxn modelId="{BA8231AD-F387-41F7-B3C0-6E97729121FF}" type="presOf" srcId="{3570B9A9-40DD-4B7D-844D-7A9C4C907593}" destId="{FBD0FFFD-18A3-49A2-B02F-03A9664F4930}" srcOrd="0" destOrd="0" presId="urn:microsoft.com/office/officeart/2005/8/layout/hierarchy4"/>
    <dgm:cxn modelId="{294454AD-0461-4797-A11B-2770C21EC395}" type="presOf" srcId="{8F811C58-2DA5-42D2-94B5-3AC5B5BEE9E7}" destId="{1B620911-08BF-4528-B0A4-B3E5F38980D6}" srcOrd="0" destOrd="0" presId="urn:microsoft.com/office/officeart/2005/8/layout/hierarchy4"/>
    <dgm:cxn modelId="{69873EB2-62BB-494B-9837-91C915F77BF4}" srcId="{DFFE59C7-652D-45F9-B9B7-B3462AB22555}" destId="{17ADDB79-0AD5-46E8-B26A-4E4FBB674AB1}" srcOrd="3" destOrd="0" parTransId="{FCE1B3A7-856E-4836-8AAB-E89EB0E277B2}" sibTransId="{12185916-0AF3-469C-A9EF-AC704E52F5B5}"/>
    <dgm:cxn modelId="{E98E7CB5-03EA-402E-B0B5-0E1D2D121F96}" type="presOf" srcId="{C30CC543-0D57-4852-AA9C-A7D4D905F899}" destId="{7400C829-830F-4C32-AE41-6174253BFD33}" srcOrd="0" destOrd="0" presId="urn:microsoft.com/office/officeart/2005/8/layout/hierarchy4"/>
    <dgm:cxn modelId="{26443BB7-5BD5-483F-8A57-A1E86E5E0947}" type="presOf" srcId="{17ADDB79-0AD5-46E8-B26A-4E4FBB674AB1}" destId="{1EC3F0BB-75AF-4B0B-AE06-A7A2324B9F7F}" srcOrd="0" destOrd="0" presId="urn:microsoft.com/office/officeart/2005/8/layout/hierarchy4"/>
    <dgm:cxn modelId="{43F44DB9-F984-4731-97ED-4CAAC425AFF4}" srcId="{AA287B44-A71A-464B-B9FD-E067647CD8C5}" destId="{A75CD695-F845-4C55-B52F-764C996D7B89}" srcOrd="3" destOrd="0" parTransId="{B95D10A4-7CDD-4E69-A685-80450D9AB981}" sibTransId="{0EE97D41-9AF1-473C-9AB1-5D47E39B3C3C}"/>
    <dgm:cxn modelId="{8F28F3BC-4241-427F-94DD-21ACB12B93F0}" srcId="{AA287B44-A71A-464B-B9FD-E067647CD8C5}" destId="{79A30DF2-C8F9-4A9C-8686-2C9D935675A7}" srcOrd="2" destOrd="0" parTransId="{9CDF0C1F-2D68-466E-B264-86762971530B}" sibTransId="{EE0DCA1A-C581-406B-B345-3EA486D63897}"/>
    <dgm:cxn modelId="{AA9477BD-8B86-4138-AA10-D83AB45EDBF7}" srcId="{DFFE59C7-652D-45F9-B9B7-B3462AB22555}" destId="{C30CC543-0D57-4852-AA9C-A7D4D905F899}" srcOrd="2" destOrd="0" parTransId="{9A8C713C-6F8D-4982-A52C-D98EE16572C1}" sibTransId="{D73742F6-9037-47D8-B0A0-4AB08E45A385}"/>
    <dgm:cxn modelId="{5BB536D5-6B5D-4664-B0AB-ABE6C7AA6310}" type="presOf" srcId="{B4D77A77-1A85-4064-8F99-58FC0F952DFA}" destId="{92136483-7DAA-4B13-BE8C-9DDEE8B1715A}" srcOrd="0" destOrd="0" presId="urn:microsoft.com/office/officeart/2005/8/layout/hierarchy4"/>
    <dgm:cxn modelId="{465D6BD6-7156-491B-AA77-A8A292A2073B}" type="presOf" srcId="{0F3D6986-1B81-4A36-91FC-2E58E3100CFF}" destId="{5A50D3F4-54B3-4B1C-B8DB-1780238DAE6F}" srcOrd="0" destOrd="0" presId="urn:microsoft.com/office/officeart/2005/8/layout/hierarchy4"/>
    <dgm:cxn modelId="{AC14B4E3-F88B-4E06-B6B2-12C41B4A8DBC}" type="presOf" srcId="{E2854D69-B8B8-45AB-8533-2681B71E7766}" destId="{96C3F6BB-5D8B-4993-9E8F-886F307116DB}" srcOrd="0" destOrd="0" presId="urn:microsoft.com/office/officeart/2005/8/layout/hierarchy4"/>
    <dgm:cxn modelId="{D7C0C9E9-10DF-4D5B-91BE-DCF4AEB3A4F9}" type="presOf" srcId="{21A93A5F-B58E-480A-BC42-7D5EE99B198B}" destId="{F60EE5A3-0A32-4E85-BDC6-F392AF064315}" srcOrd="0" destOrd="0" presId="urn:microsoft.com/office/officeart/2005/8/layout/hierarchy4"/>
    <dgm:cxn modelId="{EF78A4EB-2DDE-4360-9313-40FDFCEBC8F8}" srcId="{557829CB-2868-4EBD-A7F2-6273F923591E}" destId="{3570B9A9-40DD-4B7D-844D-7A9C4C907593}" srcOrd="0" destOrd="0" parTransId="{96855413-985E-4FDD-AE65-A06D6E05886A}" sibTransId="{A77728E1-599F-4C53-8ED1-734A07BE0792}"/>
    <dgm:cxn modelId="{29378EEE-AF98-4A57-8DA1-7B22B3B7BA36}" type="presOf" srcId="{6B6589D4-D50D-4EDA-9723-3EBBA6D304B9}" destId="{FD1DC8E9-AC1B-4213-9A91-8D207AD0087F}" srcOrd="0" destOrd="0" presId="urn:microsoft.com/office/officeart/2005/8/layout/hierarchy4"/>
    <dgm:cxn modelId="{B57EFFF2-D4C0-401D-B024-AA04E5AA948B}" type="presOf" srcId="{A4D17112-9A16-42B3-9C1A-15E286948906}" destId="{D0E0BB2D-BBF6-4DA6-A247-C1C2E6D8DF11}" srcOrd="0" destOrd="0" presId="urn:microsoft.com/office/officeart/2005/8/layout/hierarchy4"/>
    <dgm:cxn modelId="{9E1AF7F3-1FA2-4E50-8FBE-0EDB35509E6E}" srcId="{7EB47668-52BF-4CD1-A169-8B1CF5C84A3B}" destId="{54416C52-3B51-4090-8A8B-3DBB934D99F5}" srcOrd="0" destOrd="0" parTransId="{E19AF23B-2C5A-461C-AD84-5669F3FA74E3}" sibTransId="{36A7BC63-8B21-4124-89A3-5E3FD6BBB44F}"/>
    <dgm:cxn modelId="{28CD78F5-21C6-487F-B8C0-D267F4A10187}" srcId="{AA287B44-A71A-464B-B9FD-E067647CD8C5}" destId="{8F811C58-2DA5-42D2-94B5-3AC5B5BEE9E7}" srcOrd="0" destOrd="0" parTransId="{7F79828F-9A8B-4B4C-BDDF-F372B61A522C}" sibTransId="{F4F1DCAC-FEF9-412F-8A77-95147EDFE841}"/>
    <dgm:cxn modelId="{D77D73FA-EDA9-48A9-B091-4D5423ABD9DF}" srcId="{17ADDB79-0AD5-46E8-B26A-4E4FBB674AB1}" destId="{A7057250-8575-462B-9BDA-18563CFFE58A}" srcOrd="0" destOrd="0" parTransId="{97FDE303-C530-4D47-96E2-A43A317F7581}" sibTransId="{A09D3758-6924-4C13-81CC-3CD6D18190B5}"/>
    <dgm:cxn modelId="{03273FFB-1CA5-4AC2-B6D9-BD3FB69D01FA}" type="presOf" srcId="{F1363070-E692-4AC3-8BDF-079283D43E80}" destId="{19B2427D-DB5F-40FB-91B0-488ECF43611A}" srcOrd="0" destOrd="0" presId="urn:microsoft.com/office/officeart/2005/8/layout/hierarchy4"/>
    <dgm:cxn modelId="{96A410FC-0359-40DD-8F30-FCBF618D3796}" srcId="{6B6589D4-D50D-4EDA-9723-3EBBA6D304B9}" destId="{7207464F-1D44-47A4-9408-33169B2D7F5A}" srcOrd="0" destOrd="0" parTransId="{15169592-1B86-41D4-9E68-930D66E0807E}" sibTransId="{498FCD09-DA0C-4F02-9422-8561141720DC}"/>
    <dgm:cxn modelId="{331370FD-8E21-4E86-93E2-F2B46642DB70}" srcId="{DFFE59C7-652D-45F9-B9B7-B3462AB22555}" destId="{B4D77A77-1A85-4064-8F99-58FC0F952DFA}" srcOrd="1" destOrd="0" parTransId="{CCB8AC1A-DFBA-481A-A74D-9460379D1480}" sibTransId="{8C0F3D92-37E2-4BF5-BEAC-D463CCB5EB89}"/>
    <dgm:cxn modelId="{2ACECCFE-1AFE-4EEF-8DDC-FB6051B8B52F}" srcId="{7207464F-1D44-47A4-9408-33169B2D7F5A}" destId="{21A93A5F-B58E-480A-BC42-7D5EE99B198B}" srcOrd="0" destOrd="0" parTransId="{7E95DDE1-1CC4-4498-A436-DD4092E115CF}" sibTransId="{5BAFE4D1-14D4-47D8-B285-A76E721CA835}"/>
    <dgm:cxn modelId="{7FA24404-6DE5-4295-87AE-697D46FFA816}" type="presParOf" srcId="{FD1DC8E9-AC1B-4213-9A91-8D207AD0087F}" destId="{A4C372D6-8859-403E-96D9-89F4B0EEA7A1}" srcOrd="0" destOrd="0" presId="urn:microsoft.com/office/officeart/2005/8/layout/hierarchy4"/>
    <dgm:cxn modelId="{5121CD18-CC56-4300-8A13-36262D33A297}" type="presParOf" srcId="{A4C372D6-8859-403E-96D9-89F4B0EEA7A1}" destId="{DD9C5015-4262-40AA-964D-717279A09717}" srcOrd="0" destOrd="0" presId="urn:microsoft.com/office/officeart/2005/8/layout/hierarchy4"/>
    <dgm:cxn modelId="{E3AC4848-B8E2-4191-922B-B21272D93717}" type="presParOf" srcId="{A4C372D6-8859-403E-96D9-89F4B0EEA7A1}" destId="{23BAACC4-7678-4868-A36E-FF109171AFE6}" srcOrd="1" destOrd="0" presId="urn:microsoft.com/office/officeart/2005/8/layout/hierarchy4"/>
    <dgm:cxn modelId="{3DC8620E-B194-4994-A758-2DF7E5F27166}" type="presParOf" srcId="{A4C372D6-8859-403E-96D9-89F4B0EEA7A1}" destId="{4744636B-EC6A-410D-91CF-C873EA9DFEA5}" srcOrd="2" destOrd="0" presId="urn:microsoft.com/office/officeart/2005/8/layout/hierarchy4"/>
    <dgm:cxn modelId="{50C4905F-7E18-43AB-BD8D-95FD2DD154F4}" type="presParOf" srcId="{4744636B-EC6A-410D-91CF-C873EA9DFEA5}" destId="{E56BF631-221F-4453-A5C2-82DAD00229EA}" srcOrd="0" destOrd="0" presId="urn:microsoft.com/office/officeart/2005/8/layout/hierarchy4"/>
    <dgm:cxn modelId="{04836CCB-B119-4984-9BEF-6E01855583D5}" type="presParOf" srcId="{E56BF631-221F-4453-A5C2-82DAD00229EA}" destId="{F60EE5A3-0A32-4E85-BDC6-F392AF064315}" srcOrd="0" destOrd="0" presId="urn:microsoft.com/office/officeart/2005/8/layout/hierarchy4"/>
    <dgm:cxn modelId="{D7F00D6E-D479-42FF-A322-927586ED0902}" type="presParOf" srcId="{E56BF631-221F-4453-A5C2-82DAD00229EA}" destId="{BFE4A620-9615-4B94-842A-41327A3F01A6}" srcOrd="1" destOrd="0" presId="urn:microsoft.com/office/officeart/2005/8/layout/hierarchy4"/>
    <dgm:cxn modelId="{C5F524FD-FBD9-4DDF-AD3A-3E2B4D362A3F}" type="presParOf" srcId="{E56BF631-221F-4453-A5C2-82DAD00229EA}" destId="{40427D4C-B0D9-409E-ACDD-66A8FBEFD769}" srcOrd="2" destOrd="0" presId="urn:microsoft.com/office/officeart/2005/8/layout/hierarchy4"/>
    <dgm:cxn modelId="{197217E4-D8AC-47BB-9273-B1E0E795D080}" type="presParOf" srcId="{40427D4C-B0D9-409E-ACDD-66A8FBEFD769}" destId="{12D3E798-F114-4C3C-A93B-F76E9176D04B}" srcOrd="0" destOrd="0" presId="urn:microsoft.com/office/officeart/2005/8/layout/hierarchy4"/>
    <dgm:cxn modelId="{67982FA1-6445-41D4-B0EE-32483697324C}" type="presParOf" srcId="{12D3E798-F114-4C3C-A93B-F76E9176D04B}" destId="{8A7AD1A0-063A-46EC-A789-153382FBCA62}" srcOrd="0" destOrd="0" presId="urn:microsoft.com/office/officeart/2005/8/layout/hierarchy4"/>
    <dgm:cxn modelId="{D46761BF-252A-4695-A667-0606286F87A0}" type="presParOf" srcId="{12D3E798-F114-4C3C-A93B-F76E9176D04B}" destId="{0FBA42A6-EFE5-4FD8-B771-A94E9910D6CF}" srcOrd="1" destOrd="0" presId="urn:microsoft.com/office/officeart/2005/8/layout/hierarchy4"/>
    <dgm:cxn modelId="{A7F9ACDE-2363-4827-B39B-E8CF3CA1E19B}" type="presParOf" srcId="{12D3E798-F114-4C3C-A93B-F76E9176D04B}" destId="{6805E673-DE11-4703-8813-9F891F664C63}" srcOrd="2" destOrd="0" presId="urn:microsoft.com/office/officeart/2005/8/layout/hierarchy4"/>
    <dgm:cxn modelId="{CF3D12D1-6F5D-49C8-932D-DAED0AF88F60}" type="presParOf" srcId="{6805E673-DE11-4703-8813-9F891F664C63}" destId="{7D6BEAF3-B3C8-4593-AFD7-04DDC7AC00AA}" srcOrd="0" destOrd="0" presId="urn:microsoft.com/office/officeart/2005/8/layout/hierarchy4"/>
    <dgm:cxn modelId="{65B950D9-48BC-404A-B859-6C00AE858683}" type="presParOf" srcId="{7D6BEAF3-B3C8-4593-AFD7-04DDC7AC00AA}" destId="{BCD0E90C-9566-457A-83F0-5060E5325733}" srcOrd="0" destOrd="0" presId="urn:microsoft.com/office/officeart/2005/8/layout/hierarchy4"/>
    <dgm:cxn modelId="{3F8C9A8C-97DA-488C-84F2-96BF01368769}" type="presParOf" srcId="{7D6BEAF3-B3C8-4593-AFD7-04DDC7AC00AA}" destId="{757E8FCF-5E15-49BA-B903-7DEC7048877B}" srcOrd="1" destOrd="0" presId="urn:microsoft.com/office/officeart/2005/8/layout/hierarchy4"/>
    <dgm:cxn modelId="{BD5E5E87-A85E-4930-B6D6-FC8CC2B8FFA4}" type="presParOf" srcId="{7D6BEAF3-B3C8-4593-AFD7-04DDC7AC00AA}" destId="{5FBC6F35-8361-482F-8AAC-80758F02A0E5}" srcOrd="2" destOrd="0" presId="urn:microsoft.com/office/officeart/2005/8/layout/hierarchy4"/>
    <dgm:cxn modelId="{9C4FE276-0788-4EA6-B6F3-B6D57E0C5767}" type="presParOf" srcId="{5FBC6F35-8361-482F-8AAC-80758F02A0E5}" destId="{BC2DF63D-E7E0-40A3-B543-05BC1C6EF893}" srcOrd="0" destOrd="0" presId="urn:microsoft.com/office/officeart/2005/8/layout/hierarchy4"/>
    <dgm:cxn modelId="{DA340B27-A2EA-44CB-BF0D-A931B2B6C5DC}" type="presParOf" srcId="{BC2DF63D-E7E0-40A3-B543-05BC1C6EF893}" destId="{FBD0FFFD-18A3-49A2-B02F-03A9664F4930}" srcOrd="0" destOrd="0" presId="urn:microsoft.com/office/officeart/2005/8/layout/hierarchy4"/>
    <dgm:cxn modelId="{71202BD5-9141-406E-A694-977CFFFFAB78}" type="presParOf" srcId="{BC2DF63D-E7E0-40A3-B543-05BC1C6EF893}" destId="{4AF9AB57-0A7F-4D9F-AADA-8C536A6092E3}" srcOrd="1" destOrd="0" presId="urn:microsoft.com/office/officeart/2005/8/layout/hierarchy4"/>
    <dgm:cxn modelId="{B81DF33F-83E1-4C95-A35C-116079C3BD53}" type="presParOf" srcId="{6805E673-DE11-4703-8813-9F891F664C63}" destId="{012E5F43-2441-40FF-A4BC-E98CAADF9B4F}" srcOrd="1" destOrd="0" presId="urn:microsoft.com/office/officeart/2005/8/layout/hierarchy4"/>
    <dgm:cxn modelId="{F5C82D41-B79F-4F2D-94D8-75394E1B1B25}" type="presParOf" srcId="{6805E673-DE11-4703-8813-9F891F664C63}" destId="{7A8E2BDE-497C-4CA9-90E8-5EE87F7B1478}" srcOrd="2" destOrd="0" presId="urn:microsoft.com/office/officeart/2005/8/layout/hierarchy4"/>
    <dgm:cxn modelId="{A7ADB912-9BD8-442D-B3C3-C13D9D0425CB}" type="presParOf" srcId="{7A8E2BDE-497C-4CA9-90E8-5EE87F7B1478}" destId="{96C3F6BB-5D8B-4993-9E8F-886F307116DB}" srcOrd="0" destOrd="0" presId="urn:microsoft.com/office/officeart/2005/8/layout/hierarchy4"/>
    <dgm:cxn modelId="{78FDD550-79CF-4AC7-BE9A-63D1FE141E17}" type="presParOf" srcId="{7A8E2BDE-497C-4CA9-90E8-5EE87F7B1478}" destId="{B8D29047-4ABB-44FC-B4C5-8753058005D9}" srcOrd="1" destOrd="0" presId="urn:microsoft.com/office/officeart/2005/8/layout/hierarchy4"/>
    <dgm:cxn modelId="{BBB5EF9D-8F80-4105-B224-FE1AA5597EDF}" type="presParOf" srcId="{40427D4C-B0D9-409E-ACDD-66A8FBEFD769}" destId="{B0B465DB-36A9-4910-8629-15C941E75AE5}" srcOrd="1" destOrd="0" presId="urn:microsoft.com/office/officeart/2005/8/layout/hierarchy4"/>
    <dgm:cxn modelId="{60506AA2-28F5-4437-9F29-4F40AA386BE3}" type="presParOf" srcId="{40427D4C-B0D9-409E-ACDD-66A8FBEFD769}" destId="{7EFAFD97-F541-4D95-B65B-65ED38AD5CD5}" srcOrd="2" destOrd="0" presId="urn:microsoft.com/office/officeart/2005/8/layout/hierarchy4"/>
    <dgm:cxn modelId="{CD26046B-99B4-449A-A336-3DB6C4ADF5CC}" type="presParOf" srcId="{7EFAFD97-F541-4D95-B65B-65ED38AD5CD5}" destId="{7599ACEA-88AE-4775-989D-2CED0E3A4F21}" srcOrd="0" destOrd="0" presId="urn:microsoft.com/office/officeart/2005/8/layout/hierarchy4"/>
    <dgm:cxn modelId="{650A6C88-7EF1-4E86-B11C-261FB09622A7}" type="presParOf" srcId="{7EFAFD97-F541-4D95-B65B-65ED38AD5CD5}" destId="{0C9863EA-C67E-4C7E-8897-E27A25265F4A}" srcOrd="1" destOrd="0" presId="urn:microsoft.com/office/officeart/2005/8/layout/hierarchy4"/>
    <dgm:cxn modelId="{E14F3881-BA22-4A05-AE17-6639D1DC68AE}" type="presParOf" srcId="{7EFAFD97-F541-4D95-B65B-65ED38AD5CD5}" destId="{4228094B-3975-4244-956F-2101E3C954CD}" srcOrd="2" destOrd="0" presId="urn:microsoft.com/office/officeart/2005/8/layout/hierarchy4"/>
    <dgm:cxn modelId="{F1DDB2DA-5812-484F-8BED-FD7D70D19C40}" type="presParOf" srcId="{4228094B-3975-4244-956F-2101E3C954CD}" destId="{1C0E3A95-440A-485F-9384-A5EC80B1E579}" srcOrd="0" destOrd="0" presId="urn:microsoft.com/office/officeart/2005/8/layout/hierarchy4"/>
    <dgm:cxn modelId="{895C7DB8-77BC-4133-A621-9C7DF914D202}" type="presParOf" srcId="{1C0E3A95-440A-485F-9384-A5EC80B1E579}" destId="{1B620911-08BF-4528-B0A4-B3E5F38980D6}" srcOrd="0" destOrd="0" presId="urn:microsoft.com/office/officeart/2005/8/layout/hierarchy4"/>
    <dgm:cxn modelId="{F4A27FE1-4576-4AF1-8CD3-1A343AD52914}" type="presParOf" srcId="{1C0E3A95-440A-485F-9384-A5EC80B1E579}" destId="{2E96CC8C-29CF-446E-83BD-D2890A0C9719}" srcOrd="1" destOrd="0" presId="urn:microsoft.com/office/officeart/2005/8/layout/hierarchy4"/>
    <dgm:cxn modelId="{40722027-8ABA-4242-8322-2934F13E6FAC}" type="presParOf" srcId="{4228094B-3975-4244-956F-2101E3C954CD}" destId="{DC291231-A6C0-465B-A95E-E2F38009C1A4}" srcOrd="1" destOrd="0" presId="urn:microsoft.com/office/officeart/2005/8/layout/hierarchy4"/>
    <dgm:cxn modelId="{FDDDDA9D-EEA2-4A25-9507-E2B9ADBEDEDA}" type="presParOf" srcId="{4228094B-3975-4244-956F-2101E3C954CD}" destId="{040FC07E-9994-4C45-8CAE-A5E90565185F}" srcOrd="2" destOrd="0" presId="urn:microsoft.com/office/officeart/2005/8/layout/hierarchy4"/>
    <dgm:cxn modelId="{D7BE60F5-DCA5-4BB4-B00A-E555056F7569}" type="presParOf" srcId="{040FC07E-9994-4C45-8CAE-A5E90565185F}" destId="{AD4607C0-E4D8-4B31-A959-5CCB49F556A9}" srcOrd="0" destOrd="0" presId="urn:microsoft.com/office/officeart/2005/8/layout/hierarchy4"/>
    <dgm:cxn modelId="{E21A1610-03C2-4DD1-AB04-BFB17D575884}" type="presParOf" srcId="{040FC07E-9994-4C45-8CAE-A5E90565185F}" destId="{834A3C6C-E8DF-4A9D-87AC-A58483C03909}" srcOrd="1" destOrd="0" presId="urn:microsoft.com/office/officeart/2005/8/layout/hierarchy4"/>
    <dgm:cxn modelId="{F4E76CCF-BF69-4BE8-8098-963A067D9BF4}" type="presParOf" srcId="{4228094B-3975-4244-956F-2101E3C954CD}" destId="{2F919344-E507-4BA0-BEB5-7F0641E1D793}" srcOrd="3" destOrd="0" presId="urn:microsoft.com/office/officeart/2005/8/layout/hierarchy4"/>
    <dgm:cxn modelId="{458A3CD1-75D0-439D-A4CE-8A525493D97E}" type="presParOf" srcId="{4228094B-3975-4244-956F-2101E3C954CD}" destId="{03AFA17F-00E5-4F94-A912-079CC6875062}" srcOrd="4" destOrd="0" presId="urn:microsoft.com/office/officeart/2005/8/layout/hierarchy4"/>
    <dgm:cxn modelId="{17D87B3C-EF44-4E68-894B-3CB333D710E4}" type="presParOf" srcId="{03AFA17F-00E5-4F94-A912-079CC6875062}" destId="{A9D33F8D-12A7-4EB6-BC3E-1816D246C15B}" srcOrd="0" destOrd="0" presId="urn:microsoft.com/office/officeart/2005/8/layout/hierarchy4"/>
    <dgm:cxn modelId="{32274056-0280-4C60-AF13-12EEDF1F8A44}" type="presParOf" srcId="{03AFA17F-00E5-4F94-A912-079CC6875062}" destId="{F4B10E41-CB88-4DA8-AE32-FF411EC5C857}" srcOrd="1" destOrd="0" presId="urn:microsoft.com/office/officeart/2005/8/layout/hierarchy4"/>
    <dgm:cxn modelId="{4FFEAE5F-8271-44E3-AAFA-2A27C2A76135}" type="presParOf" srcId="{4228094B-3975-4244-956F-2101E3C954CD}" destId="{D2F49ECA-FCD1-4F80-BBA5-9C6109FEFB09}" srcOrd="5" destOrd="0" presId="urn:microsoft.com/office/officeart/2005/8/layout/hierarchy4"/>
    <dgm:cxn modelId="{2C851113-1A2A-44C6-BDE6-A8F8F6C23AAD}" type="presParOf" srcId="{4228094B-3975-4244-956F-2101E3C954CD}" destId="{49AF39D4-D147-49B6-8F8A-C351D87D9DC4}" srcOrd="6" destOrd="0" presId="urn:microsoft.com/office/officeart/2005/8/layout/hierarchy4"/>
    <dgm:cxn modelId="{3C90D256-C876-47A3-9C6E-9FEFD14555E7}" type="presParOf" srcId="{49AF39D4-D147-49B6-8F8A-C351D87D9DC4}" destId="{BD0CABA2-2A17-4DDF-B6AA-16EDEFA505FC}" srcOrd="0" destOrd="0" presId="urn:microsoft.com/office/officeart/2005/8/layout/hierarchy4"/>
    <dgm:cxn modelId="{D4E1856F-C1CB-4812-A489-3CCA0D47906A}" type="presParOf" srcId="{49AF39D4-D147-49B6-8F8A-C351D87D9DC4}" destId="{3976DBAE-16F7-428D-94E8-3185FE486639}" srcOrd="1" destOrd="0" presId="urn:microsoft.com/office/officeart/2005/8/layout/hierarchy4"/>
    <dgm:cxn modelId="{DB53D6D5-1DA7-4C2E-AE7F-4EF0FE575711}" type="presParOf" srcId="{4744636B-EC6A-410D-91CF-C873EA9DFEA5}" destId="{8E209111-258C-444F-A923-3092E63D77F8}" srcOrd="1" destOrd="0" presId="urn:microsoft.com/office/officeart/2005/8/layout/hierarchy4"/>
    <dgm:cxn modelId="{C12A0F69-8DC1-432F-B7FB-B6BF85C5EE02}" type="presParOf" srcId="{4744636B-EC6A-410D-91CF-C873EA9DFEA5}" destId="{4F65B251-D94F-49AE-AE24-51E8871F7390}" srcOrd="2" destOrd="0" presId="urn:microsoft.com/office/officeart/2005/8/layout/hierarchy4"/>
    <dgm:cxn modelId="{8F05F903-C41C-4206-A59C-FC4BA7066C7B}" type="presParOf" srcId="{4F65B251-D94F-49AE-AE24-51E8871F7390}" destId="{404B8B94-83EE-43D2-BC69-5656CC570993}" srcOrd="0" destOrd="0" presId="urn:microsoft.com/office/officeart/2005/8/layout/hierarchy4"/>
    <dgm:cxn modelId="{E023DFE5-F5DA-4ACB-9B9E-88E87B68845A}" type="presParOf" srcId="{4F65B251-D94F-49AE-AE24-51E8871F7390}" destId="{F4DDD24A-BEE2-467B-B5A9-847C40E38F3B}" srcOrd="1" destOrd="0" presId="urn:microsoft.com/office/officeart/2005/8/layout/hierarchy4"/>
    <dgm:cxn modelId="{9AA9C39B-D6EF-4517-AF1D-27421232DE13}" type="presParOf" srcId="{4F65B251-D94F-49AE-AE24-51E8871F7390}" destId="{B4C223F7-FE0B-46C5-BFDA-08E531E79A76}" srcOrd="2" destOrd="0" presId="urn:microsoft.com/office/officeart/2005/8/layout/hierarchy4"/>
    <dgm:cxn modelId="{0646C14A-321D-46A1-A52B-EC65DAF506FD}" type="presParOf" srcId="{B4C223F7-FE0B-46C5-BFDA-08E531E79A76}" destId="{914417E1-B1C8-46C9-9AA3-A718DF5904CB}" srcOrd="0" destOrd="0" presId="urn:microsoft.com/office/officeart/2005/8/layout/hierarchy4"/>
    <dgm:cxn modelId="{488DF2E1-1CBE-487F-AB99-717706A2FE62}" type="presParOf" srcId="{914417E1-B1C8-46C9-9AA3-A718DF5904CB}" destId="{CF0B2F7F-1246-4899-BA3E-4CAEA38E6199}" srcOrd="0" destOrd="0" presId="urn:microsoft.com/office/officeart/2005/8/layout/hierarchy4"/>
    <dgm:cxn modelId="{9DD9DD8E-B660-4C95-B917-25954AD6FC3D}" type="presParOf" srcId="{914417E1-B1C8-46C9-9AA3-A718DF5904CB}" destId="{FA22B2A0-58B2-4577-A9DA-15374AFC49C3}" srcOrd="1" destOrd="0" presId="urn:microsoft.com/office/officeart/2005/8/layout/hierarchy4"/>
    <dgm:cxn modelId="{DDFF13A9-62B8-4209-8864-CDA87BB0C38E}" type="presParOf" srcId="{B4C223F7-FE0B-46C5-BFDA-08E531E79A76}" destId="{36796C76-83E2-48D7-A726-0DB3CFCF1D47}" srcOrd="1" destOrd="0" presId="urn:microsoft.com/office/officeart/2005/8/layout/hierarchy4"/>
    <dgm:cxn modelId="{48CBEAF4-D743-4EE6-A2CE-B54011EF5679}" type="presParOf" srcId="{B4C223F7-FE0B-46C5-BFDA-08E531E79A76}" destId="{AD69B0AD-69F2-463D-A6F5-BEAB16A78A36}" srcOrd="2" destOrd="0" presId="urn:microsoft.com/office/officeart/2005/8/layout/hierarchy4"/>
    <dgm:cxn modelId="{FBE451A6-4072-4480-ACDD-54B9A5A2A55D}" type="presParOf" srcId="{AD69B0AD-69F2-463D-A6F5-BEAB16A78A36}" destId="{92136483-7DAA-4B13-BE8C-9DDEE8B1715A}" srcOrd="0" destOrd="0" presId="urn:microsoft.com/office/officeart/2005/8/layout/hierarchy4"/>
    <dgm:cxn modelId="{795819FF-A339-464A-8038-C7F3D5FDDDAD}" type="presParOf" srcId="{AD69B0AD-69F2-463D-A6F5-BEAB16A78A36}" destId="{D4402565-F12A-474D-83E9-8E5E0892E1C2}" srcOrd="1" destOrd="0" presId="urn:microsoft.com/office/officeart/2005/8/layout/hierarchy4"/>
    <dgm:cxn modelId="{E32EC795-4B3F-4332-860C-545AC6561ADE}" type="presParOf" srcId="{B4C223F7-FE0B-46C5-BFDA-08E531E79A76}" destId="{3411C63F-30A8-4561-A531-F67C02AFBD7F}" srcOrd="3" destOrd="0" presId="urn:microsoft.com/office/officeart/2005/8/layout/hierarchy4"/>
    <dgm:cxn modelId="{0FE0EA4E-A13C-400B-9E53-036715C11C6D}" type="presParOf" srcId="{B4C223F7-FE0B-46C5-BFDA-08E531E79A76}" destId="{4E06100D-AC49-4251-A75A-4EFAE5CD38D2}" srcOrd="4" destOrd="0" presId="urn:microsoft.com/office/officeart/2005/8/layout/hierarchy4"/>
    <dgm:cxn modelId="{6010B5F9-DF68-456F-9707-74C2AF2ADAA5}" type="presParOf" srcId="{4E06100D-AC49-4251-A75A-4EFAE5CD38D2}" destId="{7400C829-830F-4C32-AE41-6174253BFD33}" srcOrd="0" destOrd="0" presId="urn:microsoft.com/office/officeart/2005/8/layout/hierarchy4"/>
    <dgm:cxn modelId="{5D5A67FA-343F-47FB-A3E0-9D5006EF6265}" type="presParOf" srcId="{4E06100D-AC49-4251-A75A-4EFAE5CD38D2}" destId="{13C1981F-F27A-44F7-9CD0-4A4A163FDC6C}" srcOrd="1" destOrd="0" presId="urn:microsoft.com/office/officeart/2005/8/layout/hierarchy4"/>
    <dgm:cxn modelId="{67305525-349C-433B-8111-EEEB2475FD78}" type="presParOf" srcId="{B4C223F7-FE0B-46C5-BFDA-08E531E79A76}" destId="{B788C42E-ACD2-4E01-8D8A-AAC8086239BE}" srcOrd="5" destOrd="0" presId="urn:microsoft.com/office/officeart/2005/8/layout/hierarchy4"/>
    <dgm:cxn modelId="{B1A1E77F-F88E-47AC-8FBE-73B315F6DDFC}" type="presParOf" srcId="{B4C223F7-FE0B-46C5-BFDA-08E531E79A76}" destId="{7290E1BF-B682-4052-92E9-99C446A0E522}" srcOrd="6" destOrd="0" presId="urn:microsoft.com/office/officeart/2005/8/layout/hierarchy4"/>
    <dgm:cxn modelId="{430450FD-269E-4689-8A9F-EC5B84795F0B}" type="presParOf" srcId="{7290E1BF-B682-4052-92E9-99C446A0E522}" destId="{1EC3F0BB-75AF-4B0B-AE06-A7A2324B9F7F}" srcOrd="0" destOrd="0" presId="urn:microsoft.com/office/officeart/2005/8/layout/hierarchy4"/>
    <dgm:cxn modelId="{D666A490-2401-475B-9C89-321566692412}" type="presParOf" srcId="{7290E1BF-B682-4052-92E9-99C446A0E522}" destId="{D1031E5D-74C5-4811-AB8A-B7853118117C}" srcOrd="1" destOrd="0" presId="urn:microsoft.com/office/officeart/2005/8/layout/hierarchy4"/>
    <dgm:cxn modelId="{05AAD036-D1F4-4503-9BC9-05117CBAC984}" type="presParOf" srcId="{7290E1BF-B682-4052-92E9-99C446A0E522}" destId="{8FD82A55-7F1C-4A66-BE66-757958FFE13E}" srcOrd="2" destOrd="0" presId="urn:microsoft.com/office/officeart/2005/8/layout/hierarchy4"/>
    <dgm:cxn modelId="{242D0611-F330-4A53-85CA-D98F5F8195CA}" type="presParOf" srcId="{8FD82A55-7F1C-4A66-BE66-757958FFE13E}" destId="{DF195ABB-9D20-4477-A495-C12BBC0C314F}" srcOrd="0" destOrd="0" presId="urn:microsoft.com/office/officeart/2005/8/layout/hierarchy4"/>
    <dgm:cxn modelId="{2C3604B8-E9F1-45AA-AF33-A87DB0279941}" type="presParOf" srcId="{DF195ABB-9D20-4477-A495-C12BBC0C314F}" destId="{74E75A8F-EF47-4DE7-8AAF-0393FA439883}" srcOrd="0" destOrd="0" presId="urn:microsoft.com/office/officeart/2005/8/layout/hierarchy4"/>
    <dgm:cxn modelId="{9A29CA3E-D2A6-4022-9B22-DBF3C1B32B7A}" type="presParOf" srcId="{DF195ABB-9D20-4477-A495-C12BBC0C314F}" destId="{64B0A2E2-6B74-40CB-BDF0-661225F137E3}" srcOrd="1" destOrd="0" presId="urn:microsoft.com/office/officeart/2005/8/layout/hierarchy4"/>
    <dgm:cxn modelId="{C576FBF7-165C-4557-94DC-6B2BAB9EB369}" type="presParOf" srcId="{8FD82A55-7F1C-4A66-BE66-757958FFE13E}" destId="{9AE2B5FE-DCC9-4064-BBDA-2D157F5C55F3}" srcOrd="1" destOrd="0" presId="urn:microsoft.com/office/officeart/2005/8/layout/hierarchy4"/>
    <dgm:cxn modelId="{3D8F07FE-FF46-4B52-A5A4-FE7171978D76}" type="presParOf" srcId="{8FD82A55-7F1C-4A66-BE66-757958FFE13E}" destId="{AEEA00FA-9718-4B04-A11D-8957F54BE665}" srcOrd="2" destOrd="0" presId="urn:microsoft.com/office/officeart/2005/8/layout/hierarchy4"/>
    <dgm:cxn modelId="{DF47E810-3C46-470D-B45C-21AC9DF9C3E1}" type="presParOf" srcId="{AEEA00FA-9718-4B04-A11D-8957F54BE665}" destId="{20955890-2F12-449C-A5E0-FDB4E50EAE74}" srcOrd="0" destOrd="0" presId="urn:microsoft.com/office/officeart/2005/8/layout/hierarchy4"/>
    <dgm:cxn modelId="{5EC2616E-9735-4960-A697-CF5E4655FE8B}" type="presParOf" srcId="{AEEA00FA-9718-4B04-A11D-8957F54BE665}" destId="{B9D1D466-8EC8-434D-B421-846C8D4BD569}" srcOrd="1" destOrd="0" presId="urn:microsoft.com/office/officeart/2005/8/layout/hierarchy4"/>
    <dgm:cxn modelId="{329A85EE-E931-4C55-A3BB-2F24358030A4}" type="presParOf" srcId="{AEEA00FA-9718-4B04-A11D-8957F54BE665}" destId="{1D2EFDB8-49F1-4F9D-BC43-FC0843CF7840}" srcOrd="2" destOrd="0" presId="urn:microsoft.com/office/officeart/2005/8/layout/hierarchy4"/>
    <dgm:cxn modelId="{11BC60A3-196C-415D-9D3A-DC92B49D19F8}" type="presParOf" srcId="{1D2EFDB8-49F1-4F9D-BC43-FC0843CF7840}" destId="{F8609AED-7E3F-4831-BB77-D80EF336371E}" srcOrd="0" destOrd="0" presId="urn:microsoft.com/office/officeart/2005/8/layout/hierarchy4"/>
    <dgm:cxn modelId="{83025679-8BEE-4FC7-9948-F9A88B3A32B9}" type="presParOf" srcId="{F8609AED-7E3F-4831-BB77-D80EF336371E}" destId="{D0E0BB2D-BBF6-4DA6-A247-C1C2E6D8DF11}" srcOrd="0" destOrd="0" presId="urn:microsoft.com/office/officeart/2005/8/layout/hierarchy4"/>
    <dgm:cxn modelId="{2B79FA91-FA1B-41BB-9835-FA70F732D800}" type="presParOf" srcId="{F8609AED-7E3F-4831-BB77-D80EF336371E}" destId="{1E1098AC-1FC6-4A2B-88E8-C613B973BE35}" srcOrd="1" destOrd="0" presId="urn:microsoft.com/office/officeart/2005/8/layout/hierarchy4"/>
    <dgm:cxn modelId="{8D5AB54E-3FC2-49D1-B960-9C42276AE4AB}" type="presParOf" srcId="{8FD82A55-7F1C-4A66-BE66-757958FFE13E}" destId="{6AC48D6E-1E39-47E9-9BF7-50E4D2BED374}" srcOrd="3" destOrd="0" presId="urn:microsoft.com/office/officeart/2005/8/layout/hierarchy4"/>
    <dgm:cxn modelId="{4EF2D02D-84EC-4D0F-89A6-D63D7E887763}" type="presParOf" srcId="{8FD82A55-7F1C-4A66-BE66-757958FFE13E}" destId="{236955A6-3812-4A70-9F16-33E2BD9FD15C}" srcOrd="4" destOrd="0" presId="urn:microsoft.com/office/officeart/2005/8/layout/hierarchy4"/>
    <dgm:cxn modelId="{DE17A519-8590-4961-92EC-7375CABBB0D2}" type="presParOf" srcId="{236955A6-3812-4A70-9F16-33E2BD9FD15C}" destId="{A7E7044A-C39E-4478-A7A4-9888506AF18B}" srcOrd="0" destOrd="0" presId="urn:microsoft.com/office/officeart/2005/8/layout/hierarchy4"/>
    <dgm:cxn modelId="{9B1CA61B-D5CD-4F09-9887-FD94E24BA4E3}" type="presParOf" srcId="{236955A6-3812-4A70-9F16-33E2BD9FD15C}" destId="{9C20C5EA-4B1B-4503-9973-813B1EA305CB}" srcOrd="1" destOrd="0" presId="urn:microsoft.com/office/officeart/2005/8/layout/hierarchy4"/>
    <dgm:cxn modelId="{FDBC89C3-1BFF-46B6-AD8B-5C9C5A74D4B6}" type="presParOf" srcId="{236955A6-3812-4A70-9F16-33E2BD9FD15C}" destId="{319518DE-5774-4D1E-A393-A9319DD15361}" srcOrd="2" destOrd="0" presId="urn:microsoft.com/office/officeart/2005/8/layout/hierarchy4"/>
    <dgm:cxn modelId="{696DFA92-BFF0-40FD-AAAB-A241149164B3}" type="presParOf" srcId="{319518DE-5774-4D1E-A393-A9319DD15361}" destId="{D16C93AE-1786-4B3F-B404-D0305E45D235}" srcOrd="0" destOrd="0" presId="urn:microsoft.com/office/officeart/2005/8/layout/hierarchy4"/>
    <dgm:cxn modelId="{047FC263-1CC3-4FE2-88B3-CAB7EFD79E90}" type="presParOf" srcId="{D16C93AE-1786-4B3F-B404-D0305E45D235}" destId="{19B2427D-DB5F-40FB-91B0-488ECF43611A}" srcOrd="0" destOrd="0" presId="urn:microsoft.com/office/officeart/2005/8/layout/hierarchy4"/>
    <dgm:cxn modelId="{CBE15D04-8A18-433E-8E0A-66CEAA3C285E}" type="presParOf" srcId="{D16C93AE-1786-4B3F-B404-D0305E45D235}" destId="{E995CDAD-5017-4CD6-BE59-EFF01EC8A086}" srcOrd="1" destOrd="0" presId="urn:microsoft.com/office/officeart/2005/8/layout/hierarchy4"/>
    <dgm:cxn modelId="{FDBE1E37-E2E7-4C30-9258-15DBF60B03A0}" type="presParOf" srcId="{8FD82A55-7F1C-4A66-BE66-757958FFE13E}" destId="{46DA8659-38A3-4CAC-BACB-40840B99CC3F}" srcOrd="5" destOrd="0" presId="urn:microsoft.com/office/officeart/2005/8/layout/hierarchy4"/>
    <dgm:cxn modelId="{B48B0259-65AD-4857-AD18-9951F0CD36E8}" type="presParOf" srcId="{8FD82A55-7F1C-4A66-BE66-757958FFE13E}" destId="{26128EF9-7634-487A-9C38-4D8BB2459598}" srcOrd="6" destOrd="0" presId="urn:microsoft.com/office/officeart/2005/8/layout/hierarchy4"/>
    <dgm:cxn modelId="{91ABD7DE-1EF1-464A-8B0C-487168FF6A6A}" type="presParOf" srcId="{26128EF9-7634-487A-9C38-4D8BB2459598}" destId="{04B6CAB6-2CE2-4032-82E5-A47E9CFF3546}" srcOrd="0" destOrd="0" presId="urn:microsoft.com/office/officeart/2005/8/layout/hierarchy4"/>
    <dgm:cxn modelId="{B3034B33-11D8-46B8-B029-AE57D430FF53}" type="presParOf" srcId="{26128EF9-7634-487A-9C38-4D8BB2459598}" destId="{9A678653-7F63-413D-895D-202678EA6872}" srcOrd="1" destOrd="0" presId="urn:microsoft.com/office/officeart/2005/8/layout/hierarchy4"/>
    <dgm:cxn modelId="{37D3DDE9-87C7-4F20-9685-4A787BC1747D}" type="presParOf" srcId="{26128EF9-7634-487A-9C38-4D8BB2459598}" destId="{EBD180D3-FB36-4D08-A0BA-E456D20403A1}" srcOrd="2" destOrd="0" presId="urn:microsoft.com/office/officeart/2005/8/layout/hierarchy4"/>
    <dgm:cxn modelId="{2A4A7EBC-2857-4358-A8AF-DB9649F73759}" type="presParOf" srcId="{EBD180D3-FB36-4D08-A0BA-E456D20403A1}" destId="{7189ABBE-E0B6-45CD-8BD2-16E0E0448536}" srcOrd="0" destOrd="0" presId="urn:microsoft.com/office/officeart/2005/8/layout/hierarchy4"/>
    <dgm:cxn modelId="{C1FB3321-3AAA-4DFC-9549-EAACDD4F443F}" type="presParOf" srcId="{7189ABBE-E0B6-45CD-8BD2-16E0E0448536}" destId="{5A50D3F4-54B3-4B1C-B8DB-1780238DAE6F}" srcOrd="0" destOrd="0" presId="urn:microsoft.com/office/officeart/2005/8/layout/hierarchy4"/>
    <dgm:cxn modelId="{047D5520-0690-4124-9B21-0E6B0C45AA1C}" type="presParOf" srcId="{7189ABBE-E0B6-45CD-8BD2-16E0E0448536}" destId="{1B94CDFE-0D71-49AD-AB51-CF4BE39E1ACD}" srcOrd="1" destOrd="0" presId="urn:microsoft.com/office/officeart/2005/8/layout/hierarchy4"/>
    <dgm:cxn modelId="{DD55D293-2859-451D-9480-E4B176777FA3}" type="presParOf" srcId="{8FD82A55-7F1C-4A66-BE66-757958FFE13E}" destId="{D578FEDA-FCEF-47AE-9C15-1F41F28B20E2}" srcOrd="7" destOrd="0" presId="urn:microsoft.com/office/officeart/2005/8/layout/hierarchy4"/>
    <dgm:cxn modelId="{3E735F4F-6251-4A59-A062-9F6A48275634}" type="presParOf" srcId="{8FD82A55-7F1C-4A66-BE66-757958FFE13E}" destId="{8BE09C6E-9C01-4B09-81B8-BA974687E8E1}" srcOrd="8" destOrd="0" presId="urn:microsoft.com/office/officeart/2005/8/layout/hierarchy4"/>
    <dgm:cxn modelId="{0129750F-FE9C-44DC-AB23-07EDA9D012B5}" type="presParOf" srcId="{8BE09C6E-9C01-4B09-81B8-BA974687E8E1}" destId="{D0C13B3E-AE4C-4C22-BBAD-7AA6A6B35528}" srcOrd="0" destOrd="0" presId="urn:microsoft.com/office/officeart/2005/8/layout/hierarchy4"/>
    <dgm:cxn modelId="{5A1B8870-3FBF-4BA9-A7AE-585E17322A99}" type="presParOf" srcId="{8BE09C6E-9C01-4B09-81B8-BA974687E8E1}" destId="{E86C6509-2D2E-46AD-8B8F-F1956CF653F6}" srcOrd="1" destOrd="0" presId="urn:microsoft.com/office/officeart/2005/8/layout/hierarchy4"/>
    <dgm:cxn modelId="{C69F84CD-E1E1-4EC5-B282-B63B4C6EEB90}" type="presParOf" srcId="{8BE09C6E-9C01-4B09-81B8-BA974687E8E1}" destId="{FB2741B1-0F5B-4FAE-83D8-4EBABAB81025}" srcOrd="2" destOrd="0" presId="urn:microsoft.com/office/officeart/2005/8/layout/hierarchy4"/>
    <dgm:cxn modelId="{59495A0A-B53F-445E-9220-EB6ED7AE922F}" type="presParOf" srcId="{FB2741B1-0F5B-4FAE-83D8-4EBABAB81025}" destId="{C6C8AEE6-52B3-4B0B-BE4E-28AE1CA009C6}" srcOrd="0" destOrd="0" presId="urn:microsoft.com/office/officeart/2005/8/layout/hierarchy4"/>
    <dgm:cxn modelId="{F688F9A6-0BD1-46E2-81D5-31A6E3E6256C}" type="presParOf" srcId="{C6C8AEE6-52B3-4B0B-BE4E-28AE1CA009C6}" destId="{55672D5D-2FA7-4720-9EDD-C56DEEF2C338}" srcOrd="0" destOrd="0" presId="urn:microsoft.com/office/officeart/2005/8/layout/hierarchy4"/>
    <dgm:cxn modelId="{7D9C4FA2-AB39-4AD2-8A84-CDDC74F5B241}" type="presParOf" srcId="{C6C8AEE6-52B3-4B0B-BE4E-28AE1CA009C6}" destId="{3D06D910-CDFE-41B1-AFC7-B961193A3477}" srcOrd="1" destOrd="0" presId="urn:microsoft.com/office/officeart/2005/8/layout/hierarchy4"/>
    <dgm:cxn modelId="{1C2D9B2B-DB04-4475-8E32-ABEC5ED4467D}" type="presParOf" srcId="{8FD82A55-7F1C-4A66-BE66-757958FFE13E}" destId="{95D115F7-E002-4609-A699-F0142202FB60}" srcOrd="9" destOrd="0" presId="urn:microsoft.com/office/officeart/2005/8/layout/hierarchy4"/>
    <dgm:cxn modelId="{455CA7DC-8684-4E0C-A99C-2F400E36F998}" type="presParOf" srcId="{8FD82A55-7F1C-4A66-BE66-757958FFE13E}" destId="{55DB002A-FEB8-4394-B6EE-8C256A2A6F4B}" srcOrd="10" destOrd="0" presId="urn:microsoft.com/office/officeart/2005/8/layout/hierarchy4"/>
    <dgm:cxn modelId="{5885FACB-8E85-4BE1-8D12-F1C4D7790945}" type="presParOf" srcId="{55DB002A-FEB8-4394-B6EE-8C256A2A6F4B}" destId="{CDF0FFE8-1838-40FA-AB5A-CCB2EE9F0194}" srcOrd="0" destOrd="0" presId="urn:microsoft.com/office/officeart/2005/8/layout/hierarchy4"/>
    <dgm:cxn modelId="{2ECEEBEA-F11D-4E33-BCA2-4608264DD18C}" type="presParOf" srcId="{55DB002A-FEB8-4394-B6EE-8C256A2A6F4B}" destId="{0AD2E2C5-9ABE-496F-8D5C-7D5A907726D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B6589D4-D50D-4EDA-9723-3EBBA6D304B9}" type="doc">
      <dgm:prSet loTypeId="urn:microsoft.com/office/officeart/2005/8/layout/hierarchy4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21A93A5F-B58E-480A-BC42-7D5EE99B198B}">
      <dgm:prSet phldrT="[Text]" custT="1"/>
      <dgm:spPr/>
      <dgm:t>
        <a:bodyPr/>
        <a:lstStyle/>
        <a:p>
          <a:r>
            <a:rPr lang="en-US" sz="1800" dirty="0"/>
            <a:t>Neigh-</a:t>
          </a:r>
          <a:r>
            <a:rPr lang="en-US" sz="1800" dirty="0" err="1"/>
            <a:t>borhood</a:t>
          </a:r>
          <a:endParaRPr lang="en-US" sz="1800" dirty="0"/>
        </a:p>
      </dgm:t>
    </dgm:pt>
    <dgm:pt modelId="{7E95DDE1-1CC4-4498-A436-DD4092E115CF}" type="parTrans" cxnId="{2ACECCFE-1AFE-4EEF-8DDC-FB6051B8B52F}">
      <dgm:prSet/>
      <dgm:spPr/>
      <dgm:t>
        <a:bodyPr/>
        <a:lstStyle/>
        <a:p>
          <a:endParaRPr lang="en-US" sz="1800"/>
        </a:p>
      </dgm:t>
    </dgm:pt>
    <dgm:pt modelId="{5BAFE4D1-14D4-47D8-B285-A76E721CA835}" type="sibTrans" cxnId="{2ACECCFE-1AFE-4EEF-8DDC-FB6051B8B52F}">
      <dgm:prSet/>
      <dgm:spPr/>
      <dgm:t>
        <a:bodyPr/>
        <a:lstStyle/>
        <a:p>
          <a:endParaRPr lang="en-US" sz="1800"/>
        </a:p>
      </dgm:t>
    </dgm:pt>
    <dgm:pt modelId="{DFFE59C7-652D-45F9-B9B7-B3462AB22555}">
      <dgm:prSet phldrT="[Text]" custT="1"/>
      <dgm:spPr/>
      <dgm:t>
        <a:bodyPr/>
        <a:lstStyle/>
        <a:p>
          <a:r>
            <a:rPr lang="en-US" altLang="zh-CN" sz="1800"/>
            <a:t>Tempe-rature</a:t>
          </a:r>
          <a:endParaRPr lang="en-US" sz="1800" dirty="0"/>
        </a:p>
      </dgm:t>
    </dgm:pt>
    <dgm:pt modelId="{C1BC26F0-171C-4B1F-A82C-93083E39887D}" type="parTrans" cxnId="{B4066668-A1C6-4A92-848B-6EB71D279FC6}">
      <dgm:prSet/>
      <dgm:spPr/>
      <dgm:t>
        <a:bodyPr/>
        <a:lstStyle/>
        <a:p>
          <a:endParaRPr lang="en-US" sz="1800"/>
        </a:p>
      </dgm:t>
    </dgm:pt>
    <dgm:pt modelId="{CA669087-DA1D-454C-8609-3DD5AC0C39A1}" type="sibTrans" cxnId="{B4066668-A1C6-4A92-848B-6EB71D279FC6}">
      <dgm:prSet/>
      <dgm:spPr/>
      <dgm:t>
        <a:bodyPr/>
        <a:lstStyle/>
        <a:p>
          <a:endParaRPr lang="en-US" sz="1800"/>
        </a:p>
      </dgm:t>
    </dgm:pt>
    <dgm:pt modelId="{7207464F-1D44-47A4-9408-33169B2D7F5A}">
      <dgm:prSet phldrT="[Text]" custT="1"/>
      <dgm:spPr/>
      <dgm:t>
        <a:bodyPr/>
        <a:lstStyle/>
        <a:p>
          <a:r>
            <a:rPr lang="en-US" sz="1800" dirty="0"/>
            <a:t>What Features to use in the Model ?</a:t>
          </a:r>
        </a:p>
      </dgm:t>
    </dgm:pt>
    <dgm:pt modelId="{498FCD09-DA0C-4F02-9422-8561141720DC}" type="sibTrans" cxnId="{96A410FC-0359-40DD-8F30-FCBF618D3796}">
      <dgm:prSet/>
      <dgm:spPr/>
      <dgm:t>
        <a:bodyPr/>
        <a:lstStyle/>
        <a:p>
          <a:endParaRPr lang="en-US" sz="1800"/>
        </a:p>
      </dgm:t>
    </dgm:pt>
    <dgm:pt modelId="{15169592-1B86-41D4-9E68-930D66E0807E}" type="parTrans" cxnId="{96A410FC-0359-40DD-8F30-FCBF618D3796}">
      <dgm:prSet/>
      <dgm:spPr/>
      <dgm:t>
        <a:bodyPr/>
        <a:lstStyle/>
        <a:p>
          <a:endParaRPr lang="en-US" sz="1800"/>
        </a:p>
      </dgm:t>
    </dgm:pt>
    <dgm:pt modelId="{B85785B4-D631-4B5C-98B4-166FF4A2FE7B}">
      <dgm:prSet custT="1"/>
      <dgm:spPr/>
      <dgm:t>
        <a:bodyPr/>
        <a:lstStyle/>
        <a:p>
          <a:r>
            <a:rPr lang="en-US" sz="1800" dirty="0"/>
            <a:t>Routes</a:t>
          </a:r>
        </a:p>
      </dgm:t>
    </dgm:pt>
    <dgm:pt modelId="{1E6E88F7-1A7E-4133-B42D-55F748729A41}" type="parTrans" cxnId="{EEDD1C34-BBA3-4DA6-A5AB-21B1206C0D82}">
      <dgm:prSet/>
      <dgm:spPr/>
      <dgm:t>
        <a:bodyPr/>
        <a:lstStyle/>
        <a:p>
          <a:endParaRPr lang="en-US" sz="1800"/>
        </a:p>
      </dgm:t>
    </dgm:pt>
    <dgm:pt modelId="{10B745FF-D931-449C-8333-6BD46265DF32}" type="sibTrans" cxnId="{EEDD1C34-BBA3-4DA6-A5AB-21B1206C0D82}">
      <dgm:prSet/>
      <dgm:spPr/>
      <dgm:t>
        <a:bodyPr/>
        <a:lstStyle/>
        <a:p>
          <a:endParaRPr lang="en-US" sz="1800"/>
        </a:p>
      </dgm:t>
    </dgm:pt>
    <dgm:pt modelId="{54C3EA32-671F-4F43-85FC-AAFD7676E96D}">
      <dgm:prSet custT="1"/>
      <dgm:spPr/>
      <dgm:t>
        <a:bodyPr/>
        <a:lstStyle/>
        <a:p>
          <a:r>
            <a:rPr lang="en-US" altLang="zh-CN" sz="1800"/>
            <a:t>Visibility</a:t>
          </a:r>
          <a:endParaRPr lang="en-US" sz="1800" dirty="0"/>
        </a:p>
      </dgm:t>
    </dgm:pt>
    <dgm:pt modelId="{6AD6F28A-8CDD-4012-9004-A1E3F2FD469F}" type="parTrans" cxnId="{D1F1C514-D94C-4E3A-9EF0-65E32A129732}">
      <dgm:prSet/>
      <dgm:spPr/>
      <dgm:t>
        <a:bodyPr/>
        <a:lstStyle/>
        <a:p>
          <a:endParaRPr lang="en-US" sz="1800"/>
        </a:p>
      </dgm:t>
    </dgm:pt>
    <dgm:pt modelId="{6DFE50F8-DA1C-49A7-B13F-927EF96D9269}" type="sibTrans" cxnId="{D1F1C514-D94C-4E3A-9EF0-65E32A129732}">
      <dgm:prSet/>
      <dgm:spPr/>
      <dgm:t>
        <a:bodyPr/>
        <a:lstStyle/>
        <a:p>
          <a:endParaRPr lang="en-US" sz="1800"/>
        </a:p>
      </dgm:t>
    </dgm:pt>
    <dgm:pt modelId="{68BB2473-445A-4511-9E92-DBDF8E2956FE}">
      <dgm:prSet custT="1"/>
      <dgm:spPr/>
      <dgm:t>
        <a:bodyPr/>
        <a:lstStyle/>
        <a:p>
          <a:r>
            <a:rPr lang="en-US" altLang="zh-CN" sz="1800"/>
            <a:t>Wind</a:t>
          </a:r>
          <a:r>
            <a:rPr lang="zh-CN" altLang="en-US" sz="1800"/>
            <a:t> </a:t>
          </a:r>
          <a:r>
            <a:rPr lang="en-US" altLang="zh-CN" sz="1800"/>
            <a:t>Chill</a:t>
          </a:r>
          <a:endParaRPr lang="en-US" sz="1800"/>
        </a:p>
      </dgm:t>
    </dgm:pt>
    <dgm:pt modelId="{601CA2E4-6EE5-46D1-9E1B-12274560BCE9}" type="parTrans" cxnId="{EF651FA5-5465-4AE8-AD02-47AB5743F61F}">
      <dgm:prSet/>
      <dgm:spPr/>
      <dgm:t>
        <a:bodyPr/>
        <a:lstStyle/>
        <a:p>
          <a:endParaRPr lang="en-US" sz="1800"/>
        </a:p>
      </dgm:t>
    </dgm:pt>
    <dgm:pt modelId="{BABCE7B9-C344-4C33-A417-C2EFCD42DDC5}" type="sibTrans" cxnId="{EF651FA5-5465-4AE8-AD02-47AB5743F61F}">
      <dgm:prSet/>
      <dgm:spPr/>
      <dgm:t>
        <a:bodyPr/>
        <a:lstStyle/>
        <a:p>
          <a:endParaRPr lang="en-US" sz="1800"/>
        </a:p>
      </dgm:t>
    </dgm:pt>
    <dgm:pt modelId="{8ED94A77-483D-4E70-94D9-AE293D82FE5A}">
      <dgm:prSet custT="1"/>
      <dgm:spPr/>
      <dgm:t>
        <a:bodyPr/>
        <a:lstStyle/>
        <a:p>
          <a:r>
            <a:rPr lang="en-US" altLang="zh-CN" sz="1800"/>
            <a:t>Week of Day</a:t>
          </a:r>
          <a:endParaRPr lang="en-US" sz="1800" dirty="0"/>
        </a:p>
      </dgm:t>
    </dgm:pt>
    <dgm:pt modelId="{8D69511F-476A-462D-B94C-2CC6E3AA5A2F}" type="parTrans" cxnId="{8FCE0340-BDDD-4BC2-B9D3-250DA8622251}">
      <dgm:prSet/>
      <dgm:spPr/>
      <dgm:t>
        <a:bodyPr/>
        <a:lstStyle/>
        <a:p>
          <a:endParaRPr lang="en-US" sz="1800"/>
        </a:p>
      </dgm:t>
    </dgm:pt>
    <dgm:pt modelId="{9B978B0A-C93B-4F94-AF6A-EED1681C9F6C}" type="sibTrans" cxnId="{8FCE0340-BDDD-4BC2-B9D3-250DA8622251}">
      <dgm:prSet/>
      <dgm:spPr/>
      <dgm:t>
        <a:bodyPr/>
        <a:lstStyle/>
        <a:p>
          <a:endParaRPr lang="en-US" sz="1800"/>
        </a:p>
      </dgm:t>
    </dgm:pt>
    <dgm:pt modelId="{E753C951-2C9A-4656-8C63-9C59B74F74ED}">
      <dgm:prSet custT="1"/>
      <dgm:spPr/>
      <dgm:t>
        <a:bodyPr/>
        <a:lstStyle/>
        <a:p>
          <a:r>
            <a:rPr lang="en-US" altLang="zh-CN" sz="1800"/>
            <a:t>Season</a:t>
          </a:r>
          <a:endParaRPr lang="en-US" sz="1800" dirty="0"/>
        </a:p>
      </dgm:t>
    </dgm:pt>
    <dgm:pt modelId="{44056D8F-A5E7-4FF2-8496-5EF087924A6F}" type="parTrans" cxnId="{366B06A5-E550-4738-8D0F-FD9E5F256CE3}">
      <dgm:prSet/>
      <dgm:spPr/>
      <dgm:t>
        <a:bodyPr/>
        <a:lstStyle/>
        <a:p>
          <a:endParaRPr lang="en-US" sz="1800"/>
        </a:p>
      </dgm:t>
    </dgm:pt>
    <dgm:pt modelId="{B3635FE3-4D21-40F5-8360-62FA6098C823}" type="sibTrans" cxnId="{366B06A5-E550-4738-8D0F-FD9E5F256CE3}">
      <dgm:prSet/>
      <dgm:spPr/>
      <dgm:t>
        <a:bodyPr/>
        <a:lstStyle/>
        <a:p>
          <a:endParaRPr lang="en-US" sz="1800"/>
        </a:p>
      </dgm:t>
    </dgm:pt>
    <dgm:pt modelId="{62272948-4215-4C1A-A027-9DD80F1A638C}">
      <dgm:prSet custT="1"/>
      <dgm:spPr/>
      <dgm:t>
        <a:bodyPr/>
        <a:lstStyle/>
        <a:p>
          <a:r>
            <a:rPr lang="en-US" altLang="zh-CN" sz="1800"/>
            <a:t>User Type</a:t>
          </a:r>
          <a:endParaRPr lang="en-US" sz="1800" dirty="0"/>
        </a:p>
      </dgm:t>
    </dgm:pt>
    <dgm:pt modelId="{A3110971-DDA1-4BE7-978B-948FCDC737B6}" type="parTrans" cxnId="{80CB48F3-0068-4A9D-B056-60DCC306E425}">
      <dgm:prSet/>
      <dgm:spPr/>
      <dgm:t>
        <a:bodyPr/>
        <a:lstStyle/>
        <a:p>
          <a:endParaRPr lang="en-US" sz="1800"/>
        </a:p>
      </dgm:t>
    </dgm:pt>
    <dgm:pt modelId="{ED5CEFE5-C4C2-45F2-B919-59DC46C5C63E}" type="sibTrans" cxnId="{80CB48F3-0068-4A9D-B056-60DCC306E425}">
      <dgm:prSet/>
      <dgm:spPr/>
      <dgm:t>
        <a:bodyPr/>
        <a:lstStyle/>
        <a:p>
          <a:endParaRPr lang="en-US" sz="1800"/>
        </a:p>
      </dgm:t>
    </dgm:pt>
    <dgm:pt modelId="{E17CDF43-DD43-413F-B3FF-E4FED758FB72}" type="pres">
      <dgm:prSet presAssocID="{6B6589D4-D50D-4EDA-9723-3EBBA6D304B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18CB623-D011-4BF0-97E6-AD5BFF9BE87F}" type="pres">
      <dgm:prSet presAssocID="{7207464F-1D44-47A4-9408-33169B2D7F5A}" presName="vertOne" presStyleCnt="0"/>
      <dgm:spPr/>
    </dgm:pt>
    <dgm:pt modelId="{2475F36A-213E-4F39-A6B4-AA480E904D8B}" type="pres">
      <dgm:prSet presAssocID="{7207464F-1D44-47A4-9408-33169B2D7F5A}" presName="txOne" presStyleLbl="node0" presStyleIdx="0" presStyleCnt="1" custScaleX="99913" custScaleY="100000" custLinFactNeighborX="271" custLinFactNeighborY="55637">
        <dgm:presLayoutVars>
          <dgm:chPref val="3"/>
        </dgm:presLayoutVars>
      </dgm:prSet>
      <dgm:spPr/>
    </dgm:pt>
    <dgm:pt modelId="{B6208B4F-923E-445D-BD77-83D1FFE1EF18}" type="pres">
      <dgm:prSet presAssocID="{7207464F-1D44-47A4-9408-33169B2D7F5A}" presName="parTransOne" presStyleCnt="0"/>
      <dgm:spPr/>
    </dgm:pt>
    <dgm:pt modelId="{75D64C3D-C3C4-41AD-AA7E-3C77E3EAA4E7}" type="pres">
      <dgm:prSet presAssocID="{7207464F-1D44-47A4-9408-33169B2D7F5A}" presName="horzOne" presStyleCnt="0"/>
      <dgm:spPr/>
    </dgm:pt>
    <dgm:pt modelId="{1EEEDB6F-C9F1-4884-8C2B-45E29EFDFE17}" type="pres">
      <dgm:prSet presAssocID="{62272948-4215-4C1A-A027-9DD80F1A638C}" presName="vertTwo" presStyleCnt="0"/>
      <dgm:spPr/>
    </dgm:pt>
    <dgm:pt modelId="{922A9EC1-AAB9-4A86-871C-B26A48334709}" type="pres">
      <dgm:prSet presAssocID="{62272948-4215-4C1A-A027-9DD80F1A638C}" presName="txTwo" presStyleLbl="node2" presStyleIdx="0" presStyleCnt="8">
        <dgm:presLayoutVars>
          <dgm:chPref val="3"/>
        </dgm:presLayoutVars>
      </dgm:prSet>
      <dgm:spPr/>
    </dgm:pt>
    <dgm:pt modelId="{E68DB6A0-B57D-4CE6-A513-E1BF5246D83F}" type="pres">
      <dgm:prSet presAssocID="{62272948-4215-4C1A-A027-9DD80F1A638C}" presName="horzTwo" presStyleCnt="0"/>
      <dgm:spPr/>
    </dgm:pt>
    <dgm:pt modelId="{0D43D1B7-8094-49EE-819B-CD063F3154BC}" type="pres">
      <dgm:prSet presAssocID="{ED5CEFE5-C4C2-45F2-B919-59DC46C5C63E}" presName="sibSpaceTwo" presStyleCnt="0"/>
      <dgm:spPr/>
    </dgm:pt>
    <dgm:pt modelId="{AF22A362-DBF6-4BB3-9DE4-14D2776A62E1}" type="pres">
      <dgm:prSet presAssocID="{DFFE59C7-652D-45F9-B9B7-B3462AB22555}" presName="vertTwo" presStyleCnt="0"/>
      <dgm:spPr/>
    </dgm:pt>
    <dgm:pt modelId="{B1CCCE11-9CBB-46B8-9BD0-570AF6C869DD}" type="pres">
      <dgm:prSet presAssocID="{DFFE59C7-652D-45F9-B9B7-B3462AB22555}" presName="txTwo" presStyleLbl="node2" presStyleIdx="1" presStyleCnt="8" custScaleX="100000" custScaleY="100000" custLinFactNeighborX="85" custLinFactNeighborY="80002">
        <dgm:presLayoutVars>
          <dgm:chPref val="3"/>
        </dgm:presLayoutVars>
      </dgm:prSet>
      <dgm:spPr/>
    </dgm:pt>
    <dgm:pt modelId="{E8942784-C39D-4446-8DDE-47EA8B7F6184}" type="pres">
      <dgm:prSet presAssocID="{DFFE59C7-652D-45F9-B9B7-B3462AB22555}" presName="horzTwo" presStyleCnt="0"/>
      <dgm:spPr/>
    </dgm:pt>
    <dgm:pt modelId="{B2D9EF2E-508A-4186-8603-CC179F956E3C}" type="pres">
      <dgm:prSet presAssocID="{CA669087-DA1D-454C-8609-3DD5AC0C39A1}" presName="sibSpaceTwo" presStyleCnt="0"/>
      <dgm:spPr/>
    </dgm:pt>
    <dgm:pt modelId="{B02DE2D5-4F86-491F-880D-A6E97A2099E0}" type="pres">
      <dgm:prSet presAssocID="{68BB2473-445A-4511-9E92-DBDF8E2956FE}" presName="vertTwo" presStyleCnt="0"/>
      <dgm:spPr/>
    </dgm:pt>
    <dgm:pt modelId="{33CE4BD1-A13D-48BC-9161-C311E9B7C671}" type="pres">
      <dgm:prSet presAssocID="{68BB2473-445A-4511-9E92-DBDF8E2956FE}" presName="txTwo" presStyleLbl="node2" presStyleIdx="2" presStyleCnt="8">
        <dgm:presLayoutVars>
          <dgm:chPref val="3"/>
        </dgm:presLayoutVars>
      </dgm:prSet>
      <dgm:spPr/>
    </dgm:pt>
    <dgm:pt modelId="{F6C9DB39-8BD6-48B6-A491-AFB100587308}" type="pres">
      <dgm:prSet presAssocID="{68BB2473-445A-4511-9E92-DBDF8E2956FE}" presName="horzTwo" presStyleCnt="0"/>
      <dgm:spPr/>
    </dgm:pt>
    <dgm:pt modelId="{74A7BB6B-35C6-490C-B368-518C34499890}" type="pres">
      <dgm:prSet presAssocID="{BABCE7B9-C344-4C33-A417-C2EFCD42DDC5}" presName="sibSpaceTwo" presStyleCnt="0"/>
      <dgm:spPr/>
    </dgm:pt>
    <dgm:pt modelId="{F2358796-7ABD-4B40-9373-930B72F94061}" type="pres">
      <dgm:prSet presAssocID="{54C3EA32-671F-4F43-85FC-AAFD7676E96D}" presName="vertTwo" presStyleCnt="0"/>
      <dgm:spPr/>
    </dgm:pt>
    <dgm:pt modelId="{8CDC25F4-F5B3-4BCC-A6EF-C5182BFB12A0}" type="pres">
      <dgm:prSet presAssocID="{54C3EA32-671F-4F43-85FC-AAFD7676E96D}" presName="txTwo" presStyleLbl="node2" presStyleIdx="3" presStyleCnt="8">
        <dgm:presLayoutVars>
          <dgm:chPref val="3"/>
        </dgm:presLayoutVars>
      </dgm:prSet>
      <dgm:spPr/>
    </dgm:pt>
    <dgm:pt modelId="{4B495E61-4F27-43A9-B831-FF008FEB6C7E}" type="pres">
      <dgm:prSet presAssocID="{54C3EA32-671F-4F43-85FC-AAFD7676E96D}" presName="horzTwo" presStyleCnt="0"/>
      <dgm:spPr/>
    </dgm:pt>
    <dgm:pt modelId="{3C6BD6D5-1FD6-42EB-B099-9009EC11EAF4}" type="pres">
      <dgm:prSet presAssocID="{6DFE50F8-DA1C-49A7-B13F-927EF96D9269}" presName="sibSpaceTwo" presStyleCnt="0"/>
      <dgm:spPr/>
    </dgm:pt>
    <dgm:pt modelId="{C910B74A-EA6B-4165-8508-4EC58699BD25}" type="pres">
      <dgm:prSet presAssocID="{8ED94A77-483D-4E70-94D9-AE293D82FE5A}" presName="vertTwo" presStyleCnt="0"/>
      <dgm:spPr/>
    </dgm:pt>
    <dgm:pt modelId="{047BA293-1AD0-4EC0-9ED8-0FF12282C28D}" type="pres">
      <dgm:prSet presAssocID="{8ED94A77-483D-4E70-94D9-AE293D82FE5A}" presName="txTwo" presStyleLbl="node2" presStyleIdx="4" presStyleCnt="8">
        <dgm:presLayoutVars>
          <dgm:chPref val="3"/>
        </dgm:presLayoutVars>
      </dgm:prSet>
      <dgm:spPr/>
    </dgm:pt>
    <dgm:pt modelId="{09D4E18C-D47F-4605-9EC5-C56B420B7932}" type="pres">
      <dgm:prSet presAssocID="{8ED94A77-483D-4E70-94D9-AE293D82FE5A}" presName="horzTwo" presStyleCnt="0"/>
      <dgm:spPr/>
    </dgm:pt>
    <dgm:pt modelId="{0CD59E3D-E00C-4CA9-871E-13EF522034DC}" type="pres">
      <dgm:prSet presAssocID="{9B978B0A-C93B-4F94-AF6A-EED1681C9F6C}" presName="sibSpaceTwo" presStyleCnt="0"/>
      <dgm:spPr/>
    </dgm:pt>
    <dgm:pt modelId="{F58F16B8-EDE4-4B3F-93DA-130F24BD9E06}" type="pres">
      <dgm:prSet presAssocID="{E753C951-2C9A-4656-8C63-9C59B74F74ED}" presName="vertTwo" presStyleCnt="0"/>
      <dgm:spPr/>
    </dgm:pt>
    <dgm:pt modelId="{8E21057D-B2F8-4601-89CC-997F0AE9ECAB}" type="pres">
      <dgm:prSet presAssocID="{E753C951-2C9A-4656-8C63-9C59B74F74ED}" presName="txTwo" presStyleLbl="node2" presStyleIdx="5" presStyleCnt="8">
        <dgm:presLayoutVars>
          <dgm:chPref val="3"/>
        </dgm:presLayoutVars>
      </dgm:prSet>
      <dgm:spPr/>
    </dgm:pt>
    <dgm:pt modelId="{8AD739E3-B1E3-4381-8604-5FA683957E19}" type="pres">
      <dgm:prSet presAssocID="{E753C951-2C9A-4656-8C63-9C59B74F74ED}" presName="horzTwo" presStyleCnt="0"/>
      <dgm:spPr/>
    </dgm:pt>
    <dgm:pt modelId="{C3FBEA9B-C2FF-43E2-9E10-B6CD057D7E0F}" type="pres">
      <dgm:prSet presAssocID="{B3635FE3-4D21-40F5-8360-62FA6098C823}" presName="sibSpaceTwo" presStyleCnt="0"/>
      <dgm:spPr/>
    </dgm:pt>
    <dgm:pt modelId="{516DA03F-70E3-419B-9BF4-29F69DB79CA1}" type="pres">
      <dgm:prSet presAssocID="{B85785B4-D631-4B5C-98B4-166FF4A2FE7B}" presName="vertTwo" presStyleCnt="0"/>
      <dgm:spPr/>
    </dgm:pt>
    <dgm:pt modelId="{2B7EDB2C-8C94-4253-81F9-CAA6D4BA977C}" type="pres">
      <dgm:prSet presAssocID="{B85785B4-D631-4B5C-98B4-166FF4A2FE7B}" presName="txTwo" presStyleLbl="node2" presStyleIdx="6" presStyleCnt="8">
        <dgm:presLayoutVars>
          <dgm:chPref val="3"/>
        </dgm:presLayoutVars>
      </dgm:prSet>
      <dgm:spPr/>
    </dgm:pt>
    <dgm:pt modelId="{C8545A05-6BB7-4560-B237-C079B9869B6D}" type="pres">
      <dgm:prSet presAssocID="{B85785B4-D631-4B5C-98B4-166FF4A2FE7B}" presName="horzTwo" presStyleCnt="0"/>
      <dgm:spPr/>
    </dgm:pt>
    <dgm:pt modelId="{1D3595F6-7642-4929-8072-FCF5C14E8909}" type="pres">
      <dgm:prSet presAssocID="{10B745FF-D931-449C-8333-6BD46265DF32}" presName="sibSpaceTwo" presStyleCnt="0"/>
      <dgm:spPr/>
    </dgm:pt>
    <dgm:pt modelId="{475FFD9F-5235-4DAC-B539-80AAFA697FAF}" type="pres">
      <dgm:prSet presAssocID="{21A93A5F-B58E-480A-BC42-7D5EE99B198B}" presName="vertTwo" presStyleCnt="0"/>
      <dgm:spPr/>
    </dgm:pt>
    <dgm:pt modelId="{74AEC86C-7177-42E3-A5C3-E08C6997F7A7}" type="pres">
      <dgm:prSet presAssocID="{21A93A5F-B58E-480A-BC42-7D5EE99B198B}" presName="txTwo" presStyleLbl="node2" presStyleIdx="7" presStyleCnt="8" custScaleX="100000" custScaleY="100000" custLinFactY="1131" custLinFactNeighborX="-278" custLinFactNeighborY="100000">
        <dgm:presLayoutVars>
          <dgm:chPref val="3"/>
        </dgm:presLayoutVars>
      </dgm:prSet>
      <dgm:spPr/>
    </dgm:pt>
    <dgm:pt modelId="{EDD4845E-0CF0-499E-ACC0-6FF8ADF0388D}" type="pres">
      <dgm:prSet presAssocID="{21A93A5F-B58E-480A-BC42-7D5EE99B198B}" presName="horzTwo" presStyleCnt="0"/>
      <dgm:spPr/>
    </dgm:pt>
  </dgm:ptLst>
  <dgm:cxnLst>
    <dgm:cxn modelId="{42DB040A-5885-4577-84AF-9DDA99D6E5C2}" type="presOf" srcId="{54C3EA32-671F-4F43-85FC-AAFD7676E96D}" destId="{8CDC25F4-F5B3-4BCC-A6EF-C5182BFB12A0}" srcOrd="0" destOrd="0" presId="urn:microsoft.com/office/officeart/2005/8/layout/hierarchy4"/>
    <dgm:cxn modelId="{2986010B-182B-45F2-AAD0-A489C101963C}" type="presOf" srcId="{DFFE59C7-652D-45F9-B9B7-B3462AB22555}" destId="{B1CCCE11-9CBB-46B8-9BD0-570AF6C869DD}" srcOrd="0" destOrd="0" presId="urn:microsoft.com/office/officeart/2005/8/layout/hierarchy4"/>
    <dgm:cxn modelId="{D1F1C514-D94C-4E3A-9EF0-65E32A129732}" srcId="{7207464F-1D44-47A4-9408-33169B2D7F5A}" destId="{54C3EA32-671F-4F43-85FC-AAFD7676E96D}" srcOrd="3" destOrd="0" parTransId="{6AD6F28A-8CDD-4012-9004-A1E3F2FD469F}" sibTransId="{6DFE50F8-DA1C-49A7-B13F-927EF96D9269}"/>
    <dgm:cxn modelId="{4B0EB417-5E99-4B27-9C7C-A1C88422DB99}" type="presOf" srcId="{62272948-4215-4C1A-A027-9DD80F1A638C}" destId="{922A9EC1-AAB9-4A86-871C-B26A48334709}" srcOrd="0" destOrd="0" presId="urn:microsoft.com/office/officeart/2005/8/layout/hierarchy4"/>
    <dgm:cxn modelId="{1E63261D-4CE5-4E1B-BC0D-2A94E272A24C}" type="presOf" srcId="{6B6589D4-D50D-4EDA-9723-3EBBA6D304B9}" destId="{E17CDF43-DD43-413F-B3FF-E4FED758FB72}" srcOrd="0" destOrd="0" presId="urn:microsoft.com/office/officeart/2005/8/layout/hierarchy4"/>
    <dgm:cxn modelId="{EEDD1C34-BBA3-4DA6-A5AB-21B1206C0D82}" srcId="{7207464F-1D44-47A4-9408-33169B2D7F5A}" destId="{B85785B4-D631-4B5C-98B4-166FF4A2FE7B}" srcOrd="6" destOrd="0" parTransId="{1E6E88F7-1A7E-4133-B42D-55F748729A41}" sibTransId="{10B745FF-D931-449C-8333-6BD46265DF32}"/>
    <dgm:cxn modelId="{8FCE0340-BDDD-4BC2-B9D3-250DA8622251}" srcId="{7207464F-1D44-47A4-9408-33169B2D7F5A}" destId="{8ED94A77-483D-4E70-94D9-AE293D82FE5A}" srcOrd="4" destOrd="0" parTransId="{8D69511F-476A-462D-B94C-2CC6E3AA5A2F}" sibTransId="{9B978B0A-C93B-4F94-AF6A-EED1681C9F6C}"/>
    <dgm:cxn modelId="{B4066668-A1C6-4A92-848B-6EB71D279FC6}" srcId="{7207464F-1D44-47A4-9408-33169B2D7F5A}" destId="{DFFE59C7-652D-45F9-B9B7-B3462AB22555}" srcOrd="1" destOrd="0" parTransId="{C1BC26F0-171C-4B1F-A82C-93083E39887D}" sibTransId="{CA669087-DA1D-454C-8609-3DD5AC0C39A1}"/>
    <dgm:cxn modelId="{8CDD726B-465B-401E-AD37-78C125B9E633}" type="presOf" srcId="{68BB2473-445A-4511-9E92-DBDF8E2956FE}" destId="{33CE4BD1-A13D-48BC-9161-C311E9B7C671}" srcOrd="0" destOrd="0" presId="urn:microsoft.com/office/officeart/2005/8/layout/hierarchy4"/>
    <dgm:cxn modelId="{A864BD4D-CAA5-4371-B241-A6896E2833A9}" type="presOf" srcId="{21A93A5F-B58E-480A-BC42-7D5EE99B198B}" destId="{74AEC86C-7177-42E3-A5C3-E08C6997F7A7}" srcOrd="0" destOrd="0" presId="urn:microsoft.com/office/officeart/2005/8/layout/hierarchy4"/>
    <dgm:cxn modelId="{BE5CF859-0708-41E7-AA62-A76779FD22EE}" type="presOf" srcId="{B85785B4-D631-4B5C-98B4-166FF4A2FE7B}" destId="{2B7EDB2C-8C94-4253-81F9-CAA6D4BA977C}" srcOrd="0" destOrd="0" presId="urn:microsoft.com/office/officeart/2005/8/layout/hierarchy4"/>
    <dgm:cxn modelId="{46A10C7A-9397-46D2-822E-943BDA79E46B}" type="presOf" srcId="{7207464F-1D44-47A4-9408-33169B2D7F5A}" destId="{2475F36A-213E-4F39-A6B4-AA480E904D8B}" srcOrd="0" destOrd="0" presId="urn:microsoft.com/office/officeart/2005/8/layout/hierarchy4"/>
    <dgm:cxn modelId="{40233D7B-3AE3-4C9B-B42B-7AC0BDB17FF3}" type="presOf" srcId="{8ED94A77-483D-4E70-94D9-AE293D82FE5A}" destId="{047BA293-1AD0-4EC0-9ED8-0FF12282C28D}" srcOrd="0" destOrd="0" presId="urn:microsoft.com/office/officeart/2005/8/layout/hierarchy4"/>
    <dgm:cxn modelId="{366B06A5-E550-4738-8D0F-FD9E5F256CE3}" srcId="{7207464F-1D44-47A4-9408-33169B2D7F5A}" destId="{E753C951-2C9A-4656-8C63-9C59B74F74ED}" srcOrd="5" destOrd="0" parTransId="{44056D8F-A5E7-4FF2-8496-5EF087924A6F}" sibTransId="{B3635FE3-4D21-40F5-8360-62FA6098C823}"/>
    <dgm:cxn modelId="{EF651FA5-5465-4AE8-AD02-47AB5743F61F}" srcId="{7207464F-1D44-47A4-9408-33169B2D7F5A}" destId="{68BB2473-445A-4511-9E92-DBDF8E2956FE}" srcOrd="2" destOrd="0" parTransId="{601CA2E4-6EE5-46D1-9E1B-12274560BCE9}" sibTransId="{BABCE7B9-C344-4C33-A417-C2EFCD42DDC5}"/>
    <dgm:cxn modelId="{CD3097C9-96B3-45AE-9932-ADE9F9A65A93}" type="presOf" srcId="{E753C951-2C9A-4656-8C63-9C59B74F74ED}" destId="{8E21057D-B2F8-4601-89CC-997F0AE9ECAB}" srcOrd="0" destOrd="0" presId="urn:microsoft.com/office/officeart/2005/8/layout/hierarchy4"/>
    <dgm:cxn modelId="{80CB48F3-0068-4A9D-B056-60DCC306E425}" srcId="{7207464F-1D44-47A4-9408-33169B2D7F5A}" destId="{62272948-4215-4C1A-A027-9DD80F1A638C}" srcOrd="0" destOrd="0" parTransId="{A3110971-DDA1-4BE7-978B-948FCDC737B6}" sibTransId="{ED5CEFE5-C4C2-45F2-B919-59DC46C5C63E}"/>
    <dgm:cxn modelId="{96A410FC-0359-40DD-8F30-FCBF618D3796}" srcId="{6B6589D4-D50D-4EDA-9723-3EBBA6D304B9}" destId="{7207464F-1D44-47A4-9408-33169B2D7F5A}" srcOrd="0" destOrd="0" parTransId="{15169592-1B86-41D4-9E68-930D66E0807E}" sibTransId="{498FCD09-DA0C-4F02-9422-8561141720DC}"/>
    <dgm:cxn modelId="{2ACECCFE-1AFE-4EEF-8DDC-FB6051B8B52F}" srcId="{7207464F-1D44-47A4-9408-33169B2D7F5A}" destId="{21A93A5F-B58E-480A-BC42-7D5EE99B198B}" srcOrd="7" destOrd="0" parTransId="{7E95DDE1-1CC4-4498-A436-DD4092E115CF}" sibTransId="{5BAFE4D1-14D4-47D8-B285-A76E721CA835}"/>
    <dgm:cxn modelId="{4365B037-C0C9-4635-8692-FF02C246794B}" type="presParOf" srcId="{E17CDF43-DD43-413F-B3FF-E4FED758FB72}" destId="{518CB623-D011-4BF0-97E6-AD5BFF9BE87F}" srcOrd="0" destOrd="0" presId="urn:microsoft.com/office/officeart/2005/8/layout/hierarchy4"/>
    <dgm:cxn modelId="{237A9FA7-E75E-4E92-BF97-31568506459E}" type="presParOf" srcId="{518CB623-D011-4BF0-97E6-AD5BFF9BE87F}" destId="{2475F36A-213E-4F39-A6B4-AA480E904D8B}" srcOrd="0" destOrd="0" presId="urn:microsoft.com/office/officeart/2005/8/layout/hierarchy4"/>
    <dgm:cxn modelId="{040097F2-0C54-4FBA-AAFA-77FCB141751C}" type="presParOf" srcId="{518CB623-D011-4BF0-97E6-AD5BFF9BE87F}" destId="{B6208B4F-923E-445D-BD77-83D1FFE1EF18}" srcOrd="1" destOrd="0" presId="urn:microsoft.com/office/officeart/2005/8/layout/hierarchy4"/>
    <dgm:cxn modelId="{9BD91DC9-C442-4E09-871C-C374292AAEA6}" type="presParOf" srcId="{518CB623-D011-4BF0-97E6-AD5BFF9BE87F}" destId="{75D64C3D-C3C4-41AD-AA7E-3C77E3EAA4E7}" srcOrd="2" destOrd="0" presId="urn:microsoft.com/office/officeart/2005/8/layout/hierarchy4"/>
    <dgm:cxn modelId="{2F0A87F9-BA1A-464C-95CF-8305B2E2A2F6}" type="presParOf" srcId="{75D64C3D-C3C4-41AD-AA7E-3C77E3EAA4E7}" destId="{1EEEDB6F-C9F1-4884-8C2B-45E29EFDFE17}" srcOrd="0" destOrd="0" presId="urn:microsoft.com/office/officeart/2005/8/layout/hierarchy4"/>
    <dgm:cxn modelId="{BF5F63A8-9570-4026-8D50-D1885B6AC366}" type="presParOf" srcId="{1EEEDB6F-C9F1-4884-8C2B-45E29EFDFE17}" destId="{922A9EC1-AAB9-4A86-871C-B26A48334709}" srcOrd="0" destOrd="0" presId="urn:microsoft.com/office/officeart/2005/8/layout/hierarchy4"/>
    <dgm:cxn modelId="{D8AB28B9-9AB5-48B4-B66C-FFB695B2C971}" type="presParOf" srcId="{1EEEDB6F-C9F1-4884-8C2B-45E29EFDFE17}" destId="{E68DB6A0-B57D-4CE6-A513-E1BF5246D83F}" srcOrd="1" destOrd="0" presId="urn:microsoft.com/office/officeart/2005/8/layout/hierarchy4"/>
    <dgm:cxn modelId="{113C58C2-D809-44AF-96DE-D9797E58B50F}" type="presParOf" srcId="{75D64C3D-C3C4-41AD-AA7E-3C77E3EAA4E7}" destId="{0D43D1B7-8094-49EE-819B-CD063F3154BC}" srcOrd="1" destOrd="0" presId="urn:microsoft.com/office/officeart/2005/8/layout/hierarchy4"/>
    <dgm:cxn modelId="{75A61905-E03B-4AB7-881B-CA9893D41A30}" type="presParOf" srcId="{75D64C3D-C3C4-41AD-AA7E-3C77E3EAA4E7}" destId="{AF22A362-DBF6-4BB3-9DE4-14D2776A62E1}" srcOrd="2" destOrd="0" presId="urn:microsoft.com/office/officeart/2005/8/layout/hierarchy4"/>
    <dgm:cxn modelId="{ABB33FB3-12E4-43A5-A9C9-792187926720}" type="presParOf" srcId="{AF22A362-DBF6-4BB3-9DE4-14D2776A62E1}" destId="{B1CCCE11-9CBB-46B8-9BD0-570AF6C869DD}" srcOrd="0" destOrd="0" presId="urn:microsoft.com/office/officeart/2005/8/layout/hierarchy4"/>
    <dgm:cxn modelId="{60757984-7311-4A2A-99FE-8E47544E3E09}" type="presParOf" srcId="{AF22A362-DBF6-4BB3-9DE4-14D2776A62E1}" destId="{E8942784-C39D-4446-8DDE-47EA8B7F6184}" srcOrd="1" destOrd="0" presId="urn:microsoft.com/office/officeart/2005/8/layout/hierarchy4"/>
    <dgm:cxn modelId="{288D8F7D-E34A-41BF-A334-62CA8D9725A6}" type="presParOf" srcId="{75D64C3D-C3C4-41AD-AA7E-3C77E3EAA4E7}" destId="{B2D9EF2E-508A-4186-8603-CC179F956E3C}" srcOrd="3" destOrd="0" presId="urn:microsoft.com/office/officeart/2005/8/layout/hierarchy4"/>
    <dgm:cxn modelId="{8F7D66B0-4AE7-4622-834A-A9DFB36439F3}" type="presParOf" srcId="{75D64C3D-C3C4-41AD-AA7E-3C77E3EAA4E7}" destId="{B02DE2D5-4F86-491F-880D-A6E97A2099E0}" srcOrd="4" destOrd="0" presId="urn:microsoft.com/office/officeart/2005/8/layout/hierarchy4"/>
    <dgm:cxn modelId="{D7DF8633-ED03-492C-A9E0-4B5D25670669}" type="presParOf" srcId="{B02DE2D5-4F86-491F-880D-A6E97A2099E0}" destId="{33CE4BD1-A13D-48BC-9161-C311E9B7C671}" srcOrd="0" destOrd="0" presId="urn:microsoft.com/office/officeart/2005/8/layout/hierarchy4"/>
    <dgm:cxn modelId="{413A6CEF-8EE4-416F-A9C6-C8B0CE488981}" type="presParOf" srcId="{B02DE2D5-4F86-491F-880D-A6E97A2099E0}" destId="{F6C9DB39-8BD6-48B6-A491-AFB100587308}" srcOrd="1" destOrd="0" presId="urn:microsoft.com/office/officeart/2005/8/layout/hierarchy4"/>
    <dgm:cxn modelId="{2AAB69CF-1DC4-4A32-A4C7-D0C5B97AA740}" type="presParOf" srcId="{75D64C3D-C3C4-41AD-AA7E-3C77E3EAA4E7}" destId="{74A7BB6B-35C6-490C-B368-518C34499890}" srcOrd="5" destOrd="0" presId="urn:microsoft.com/office/officeart/2005/8/layout/hierarchy4"/>
    <dgm:cxn modelId="{63034F1F-BEE0-48FB-A040-3A9BE2F2DBB8}" type="presParOf" srcId="{75D64C3D-C3C4-41AD-AA7E-3C77E3EAA4E7}" destId="{F2358796-7ABD-4B40-9373-930B72F94061}" srcOrd="6" destOrd="0" presId="urn:microsoft.com/office/officeart/2005/8/layout/hierarchy4"/>
    <dgm:cxn modelId="{0CA7BA13-4ED6-411A-ACA7-1144EEF041EC}" type="presParOf" srcId="{F2358796-7ABD-4B40-9373-930B72F94061}" destId="{8CDC25F4-F5B3-4BCC-A6EF-C5182BFB12A0}" srcOrd="0" destOrd="0" presId="urn:microsoft.com/office/officeart/2005/8/layout/hierarchy4"/>
    <dgm:cxn modelId="{16D9EC5A-F6FE-49A1-BAE7-5925734CBA73}" type="presParOf" srcId="{F2358796-7ABD-4B40-9373-930B72F94061}" destId="{4B495E61-4F27-43A9-B831-FF008FEB6C7E}" srcOrd="1" destOrd="0" presId="urn:microsoft.com/office/officeart/2005/8/layout/hierarchy4"/>
    <dgm:cxn modelId="{6C5F8C17-2FD6-4809-8793-73EC5AC80F7C}" type="presParOf" srcId="{75D64C3D-C3C4-41AD-AA7E-3C77E3EAA4E7}" destId="{3C6BD6D5-1FD6-42EB-B099-9009EC11EAF4}" srcOrd="7" destOrd="0" presId="urn:microsoft.com/office/officeart/2005/8/layout/hierarchy4"/>
    <dgm:cxn modelId="{E6059C94-24C9-473F-990D-A926F7DDB45B}" type="presParOf" srcId="{75D64C3D-C3C4-41AD-AA7E-3C77E3EAA4E7}" destId="{C910B74A-EA6B-4165-8508-4EC58699BD25}" srcOrd="8" destOrd="0" presId="urn:microsoft.com/office/officeart/2005/8/layout/hierarchy4"/>
    <dgm:cxn modelId="{C4D64BE6-8A60-4328-B160-F723FA95033E}" type="presParOf" srcId="{C910B74A-EA6B-4165-8508-4EC58699BD25}" destId="{047BA293-1AD0-4EC0-9ED8-0FF12282C28D}" srcOrd="0" destOrd="0" presId="urn:microsoft.com/office/officeart/2005/8/layout/hierarchy4"/>
    <dgm:cxn modelId="{26CA9A93-F383-419B-9787-8D640E0994A5}" type="presParOf" srcId="{C910B74A-EA6B-4165-8508-4EC58699BD25}" destId="{09D4E18C-D47F-4605-9EC5-C56B420B7932}" srcOrd="1" destOrd="0" presId="urn:microsoft.com/office/officeart/2005/8/layout/hierarchy4"/>
    <dgm:cxn modelId="{3B5AED65-C924-40D5-8087-FC76CFCD7461}" type="presParOf" srcId="{75D64C3D-C3C4-41AD-AA7E-3C77E3EAA4E7}" destId="{0CD59E3D-E00C-4CA9-871E-13EF522034DC}" srcOrd="9" destOrd="0" presId="urn:microsoft.com/office/officeart/2005/8/layout/hierarchy4"/>
    <dgm:cxn modelId="{AB78926F-6AA0-45E8-BDB5-A24CA9789407}" type="presParOf" srcId="{75D64C3D-C3C4-41AD-AA7E-3C77E3EAA4E7}" destId="{F58F16B8-EDE4-4B3F-93DA-130F24BD9E06}" srcOrd="10" destOrd="0" presId="urn:microsoft.com/office/officeart/2005/8/layout/hierarchy4"/>
    <dgm:cxn modelId="{E2854734-B670-4C22-9397-ABE72063E46F}" type="presParOf" srcId="{F58F16B8-EDE4-4B3F-93DA-130F24BD9E06}" destId="{8E21057D-B2F8-4601-89CC-997F0AE9ECAB}" srcOrd="0" destOrd="0" presId="urn:microsoft.com/office/officeart/2005/8/layout/hierarchy4"/>
    <dgm:cxn modelId="{BAF792B1-DF44-488A-AFC1-638A3E5B8C5B}" type="presParOf" srcId="{F58F16B8-EDE4-4B3F-93DA-130F24BD9E06}" destId="{8AD739E3-B1E3-4381-8604-5FA683957E19}" srcOrd="1" destOrd="0" presId="urn:microsoft.com/office/officeart/2005/8/layout/hierarchy4"/>
    <dgm:cxn modelId="{46082172-EC37-467C-81CF-43874A5C4164}" type="presParOf" srcId="{75D64C3D-C3C4-41AD-AA7E-3C77E3EAA4E7}" destId="{C3FBEA9B-C2FF-43E2-9E10-B6CD057D7E0F}" srcOrd="11" destOrd="0" presId="urn:microsoft.com/office/officeart/2005/8/layout/hierarchy4"/>
    <dgm:cxn modelId="{C8982DE5-6FC8-4D97-A508-FFAE882FE18B}" type="presParOf" srcId="{75D64C3D-C3C4-41AD-AA7E-3C77E3EAA4E7}" destId="{516DA03F-70E3-419B-9BF4-29F69DB79CA1}" srcOrd="12" destOrd="0" presId="urn:microsoft.com/office/officeart/2005/8/layout/hierarchy4"/>
    <dgm:cxn modelId="{2EF7CD09-1CFE-4D03-B6E0-A2F9F4C88396}" type="presParOf" srcId="{516DA03F-70E3-419B-9BF4-29F69DB79CA1}" destId="{2B7EDB2C-8C94-4253-81F9-CAA6D4BA977C}" srcOrd="0" destOrd="0" presId="urn:microsoft.com/office/officeart/2005/8/layout/hierarchy4"/>
    <dgm:cxn modelId="{9265D360-1846-4A99-876D-91E8290B099A}" type="presParOf" srcId="{516DA03F-70E3-419B-9BF4-29F69DB79CA1}" destId="{C8545A05-6BB7-4560-B237-C079B9869B6D}" srcOrd="1" destOrd="0" presId="urn:microsoft.com/office/officeart/2005/8/layout/hierarchy4"/>
    <dgm:cxn modelId="{32AC0129-4F30-4396-B633-332D934C7E07}" type="presParOf" srcId="{75D64C3D-C3C4-41AD-AA7E-3C77E3EAA4E7}" destId="{1D3595F6-7642-4929-8072-FCF5C14E8909}" srcOrd="13" destOrd="0" presId="urn:microsoft.com/office/officeart/2005/8/layout/hierarchy4"/>
    <dgm:cxn modelId="{7A2066A5-778D-4DE0-BA52-741EAA5382E4}" type="presParOf" srcId="{75D64C3D-C3C4-41AD-AA7E-3C77E3EAA4E7}" destId="{475FFD9F-5235-4DAC-B539-80AAFA697FAF}" srcOrd="14" destOrd="0" presId="urn:microsoft.com/office/officeart/2005/8/layout/hierarchy4"/>
    <dgm:cxn modelId="{1D5779AF-71EF-420C-B48B-6255002BAD0E}" type="presParOf" srcId="{475FFD9F-5235-4DAC-B539-80AAFA697FAF}" destId="{74AEC86C-7177-42E3-A5C3-E08C6997F7A7}" srcOrd="0" destOrd="0" presId="urn:microsoft.com/office/officeart/2005/8/layout/hierarchy4"/>
    <dgm:cxn modelId="{6B53DCD8-7714-4298-9C01-A7E99429666D}" type="presParOf" srcId="{475FFD9F-5235-4DAC-B539-80AAFA697FAF}" destId="{EDD4845E-0CF0-499E-ACC0-6FF8ADF0388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D6522-1981-4EFD-B3F6-A81260903EE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E097-A18F-4504-8458-3C3FC035CF1A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5D2E97DB-F609-4A36-AFEE-9CCBFAD7C5A9}" type="parTrans" cxnId="{7E5B24FF-06FF-41BD-B1A5-8BC69B74B79A}">
      <dgm:prSet/>
      <dgm:spPr/>
      <dgm:t>
        <a:bodyPr/>
        <a:lstStyle/>
        <a:p>
          <a:endParaRPr lang="en-US"/>
        </a:p>
      </dgm:t>
    </dgm:pt>
    <dgm:pt modelId="{7FACEA16-D39C-4694-B89D-BDE92B50317D}" type="sibTrans" cxnId="{7E5B24FF-06FF-41BD-B1A5-8BC69B74B79A}">
      <dgm:prSet/>
      <dgm:spPr/>
      <dgm:t>
        <a:bodyPr/>
        <a:lstStyle/>
        <a:p>
          <a:endParaRPr lang="en-US"/>
        </a:p>
      </dgm:t>
    </dgm:pt>
    <dgm:pt modelId="{8929C4C5-B0F0-4EAC-82D8-24539AF048D9}">
      <dgm:prSet/>
      <dgm:spPr/>
      <dgm:t>
        <a:bodyPr/>
        <a:lstStyle/>
        <a:p>
          <a:r>
            <a:rPr lang="en-CA" dirty="0"/>
            <a:t>Load Weather Data</a:t>
          </a:r>
          <a:endParaRPr lang="en-US" dirty="0"/>
        </a:p>
      </dgm:t>
    </dgm:pt>
    <dgm:pt modelId="{F1B6EAC9-7700-40E6-91B3-753A03B8E8AB}" type="parTrans" cxnId="{6139CF7C-5FB4-4755-B4DB-C34598A8E548}">
      <dgm:prSet/>
      <dgm:spPr/>
      <dgm:t>
        <a:bodyPr/>
        <a:lstStyle/>
        <a:p>
          <a:endParaRPr lang="en-US"/>
        </a:p>
      </dgm:t>
    </dgm:pt>
    <dgm:pt modelId="{7C5D7D51-ABC3-468F-A03F-E6ACBBCDF0DB}" type="sibTrans" cxnId="{6139CF7C-5FB4-4755-B4DB-C34598A8E548}">
      <dgm:prSet/>
      <dgm:spPr/>
      <dgm:t>
        <a:bodyPr/>
        <a:lstStyle/>
        <a:p>
          <a:endParaRPr lang="en-US"/>
        </a:p>
      </dgm:t>
    </dgm:pt>
    <dgm:pt modelId="{C2A52B89-1EB9-4594-8138-1409173D1C89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E010A5DE-C159-4278-848F-4DDB13363957}" type="parTrans" cxnId="{009FF1BA-929B-49D7-A41E-F63E67F861ED}">
      <dgm:prSet/>
      <dgm:spPr/>
      <dgm:t>
        <a:bodyPr/>
        <a:lstStyle/>
        <a:p>
          <a:endParaRPr lang="en-US"/>
        </a:p>
      </dgm:t>
    </dgm:pt>
    <dgm:pt modelId="{E59E2470-BE25-4990-A5D6-DC176ADC43FA}" type="sibTrans" cxnId="{009FF1BA-929B-49D7-A41E-F63E67F861ED}">
      <dgm:prSet/>
      <dgm:spPr/>
      <dgm:t>
        <a:bodyPr/>
        <a:lstStyle/>
        <a:p>
          <a:endParaRPr lang="en-US"/>
        </a:p>
      </dgm:t>
    </dgm:pt>
    <dgm:pt modelId="{3E9E84E5-557D-497F-98CF-58D435BC2D96}">
      <dgm:prSet/>
      <dgm:spPr/>
      <dgm:t>
        <a:bodyPr/>
        <a:lstStyle/>
        <a:p>
          <a:r>
            <a:rPr lang="en-CA" dirty="0"/>
            <a:t>Check for missing values </a:t>
          </a:r>
          <a:endParaRPr lang="en-US" dirty="0"/>
        </a:p>
      </dgm:t>
    </dgm:pt>
    <dgm:pt modelId="{E47EC9DC-B6E2-4971-A83F-11872E04FCFE}" type="parTrans" cxnId="{98C62A80-1305-4C39-961F-6A3DBF40C570}">
      <dgm:prSet/>
      <dgm:spPr/>
      <dgm:t>
        <a:bodyPr/>
        <a:lstStyle/>
        <a:p>
          <a:endParaRPr lang="en-US"/>
        </a:p>
      </dgm:t>
    </dgm:pt>
    <dgm:pt modelId="{DCE68C9A-4340-409C-A7E8-92CF1A97B115}" type="sibTrans" cxnId="{98C62A80-1305-4C39-961F-6A3DBF40C570}">
      <dgm:prSet/>
      <dgm:spPr/>
      <dgm:t>
        <a:bodyPr/>
        <a:lstStyle/>
        <a:p>
          <a:endParaRPr lang="en-US"/>
        </a:p>
      </dgm:t>
    </dgm:pt>
    <dgm:pt modelId="{CBB53EB7-DF82-4180-B31A-9A7F912DEF7A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FC6063E7-7FF5-43C6-9C2F-99099F598EFD}" type="parTrans" cxnId="{E219ED66-7404-4177-A3C0-3BEF845DA1CC}">
      <dgm:prSet/>
      <dgm:spPr/>
      <dgm:t>
        <a:bodyPr/>
        <a:lstStyle/>
        <a:p>
          <a:endParaRPr lang="en-CA"/>
        </a:p>
      </dgm:t>
    </dgm:pt>
    <dgm:pt modelId="{9971603C-706B-453A-9C8E-EDAB5F642E95}" type="sibTrans" cxnId="{E219ED66-7404-4177-A3C0-3BEF845DA1CC}">
      <dgm:prSet/>
      <dgm:spPr/>
      <dgm:t>
        <a:bodyPr/>
        <a:lstStyle/>
        <a:p>
          <a:endParaRPr lang="en-CA"/>
        </a:p>
      </dgm:t>
    </dgm:pt>
    <dgm:pt modelId="{FB311B19-78A4-4EE4-B5DC-76AA3F02DC41}">
      <dgm:prSet/>
      <dgm:spPr/>
      <dgm:t>
        <a:bodyPr/>
        <a:lstStyle/>
        <a:p>
          <a:r>
            <a:rPr lang="en-US" b="0" dirty="0"/>
            <a:t>Drop unwanted columns</a:t>
          </a:r>
        </a:p>
      </dgm:t>
    </dgm:pt>
    <dgm:pt modelId="{054ED091-F8EE-476C-B34F-25CE4707325D}" type="parTrans" cxnId="{62958032-792E-4D89-994E-6093A61E5F32}">
      <dgm:prSet/>
      <dgm:spPr/>
      <dgm:t>
        <a:bodyPr/>
        <a:lstStyle/>
        <a:p>
          <a:endParaRPr lang="en-CA"/>
        </a:p>
      </dgm:t>
    </dgm:pt>
    <dgm:pt modelId="{5E415004-2D84-43D1-A5FA-295570884026}" type="sibTrans" cxnId="{62958032-792E-4D89-994E-6093A61E5F32}">
      <dgm:prSet/>
      <dgm:spPr/>
      <dgm:t>
        <a:bodyPr/>
        <a:lstStyle/>
        <a:p>
          <a:endParaRPr lang="en-CA"/>
        </a:p>
      </dgm:t>
    </dgm:pt>
    <dgm:pt modelId="{68DFB23E-0B10-47BF-9579-396AAA9BA2FF}">
      <dgm:prSet/>
      <dgm:spPr/>
      <dgm:t>
        <a:bodyPr/>
        <a:lstStyle/>
        <a:p>
          <a:r>
            <a:rPr lang="en-US" b="0" dirty="0"/>
            <a:t>Datetime Conversion</a:t>
          </a:r>
        </a:p>
      </dgm:t>
    </dgm:pt>
    <dgm:pt modelId="{FFF5BA18-1B0E-402E-8AFA-F84773DCEDCC}" type="parTrans" cxnId="{A43F4AFD-3D7F-4777-9209-D584EA3543C2}">
      <dgm:prSet/>
      <dgm:spPr/>
      <dgm:t>
        <a:bodyPr/>
        <a:lstStyle/>
        <a:p>
          <a:endParaRPr lang="en-CA"/>
        </a:p>
      </dgm:t>
    </dgm:pt>
    <dgm:pt modelId="{A3E9952F-68D7-4AF8-B597-EA71AB7C6DD7}" type="sibTrans" cxnId="{A43F4AFD-3D7F-4777-9209-D584EA3543C2}">
      <dgm:prSet/>
      <dgm:spPr/>
      <dgm:t>
        <a:bodyPr/>
        <a:lstStyle/>
        <a:p>
          <a:endParaRPr lang="en-CA"/>
        </a:p>
      </dgm:t>
    </dgm:pt>
    <dgm:pt modelId="{C208FE8E-9DD9-4152-BD1F-DCCAA82EF0EF}">
      <dgm:prSet/>
      <dgm:spPr/>
      <dgm:t>
        <a:bodyPr/>
        <a:lstStyle/>
        <a:p>
          <a:r>
            <a:rPr lang="en-CA" dirty="0"/>
            <a:t>Check for outliers</a:t>
          </a:r>
        </a:p>
      </dgm:t>
    </dgm:pt>
    <dgm:pt modelId="{2B36725A-04CA-44A8-8507-DC0A9BF9F7A4}" type="parTrans" cxnId="{69436D6F-DA6F-4975-9FA6-D5834AE192B1}">
      <dgm:prSet/>
      <dgm:spPr/>
      <dgm:t>
        <a:bodyPr/>
        <a:lstStyle/>
        <a:p>
          <a:endParaRPr lang="en-CA"/>
        </a:p>
      </dgm:t>
    </dgm:pt>
    <dgm:pt modelId="{96E11AAF-705A-4E02-8D66-FEFC168863E7}" type="sibTrans" cxnId="{69436D6F-DA6F-4975-9FA6-D5834AE192B1}">
      <dgm:prSet/>
      <dgm:spPr/>
      <dgm:t>
        <a:bodyPr/>
        <a:lstStyle/>
        <a:p>
          <a:endParaRPr lang="en-CA"/>
        </a:p>
      </dgm:t>
    </dgm:pt>
    <dgm:pt modelId="{FE2AD80E-4C9B-44FB-B732-8DD6BB2AD685}">
      <dgm:prSet/>
      <dgm:spPr/>
      <dgm:t>
        <a:bodyPr/>
        <a:lstStyle/>
        <a:p>
          <a:r>
            <a:rPr lang="en-US" dirty="0"/>
            <a:t>Rename the columns</a:t>
          </a:r>
        </a:p>
      </dgm:t>
    </dgm:pt>
    <dgm:pt modelId="{69219E6B-6B92-47F2-BBE1-57DA047472EC}" type="parTrans" cxnId="{626617B2-0C90-4AF6-845A-2D043EA1C0DD}">
      <dgm:prSet/>
      <dgm:spPr/>
      <dgm:t>
        <a:bodyPr/>
        <a:lstStyle/>
        <a:p>
          <a:endParaRPr lang="en-CA"/>
        </a:p>
      </dgm:t>
    </dgm:pt>
    <dgm:pt modelId="{CDCCB50B-E35B-4257-9025-990889B197C3}" type="sibTrans" cxnId="{626617B2-0C90-4AF6-845A-2D043EA1C0DD}">
      <dgm:prSet/>
      <dgm:spPr/>
      <dgm:t>
        <a:bodyPr/>
        <a:lstStyle/>
        <a:p>
          <a:endParaRPr lang="en-CA"/>
        </a:p>
      </dgm:t>
    </dgm:pt>
    <dgm:pt modelId="{A38D2DD8-7560-4CBC-99F9-19E49761855F}">
      <dgm:prSet/>
      <dgm:spPr/>
      <dgm:t>
        <a:bodyPr/>
        <a:lstStyle/>
        <a:p>
          <a:r>
            <a:rPr lang="en-US" altLang="zh-CN" b="0" dirty="0"/>
            <a:t>Check on duplicates</a:t>
          </a:r>
          <a:endParaRPr lang="en-US" b="0" dirty="0"/>
        </a:p>
      </dgm:t>
    </dgm:pt>
    <dgm:pt modelId="{8C1DBE51-E629-4862-A03E-94D285D7DD04}" type="parTrans" cxnId="{99D074C7-F75E-4820-9340-A05D22C76714}">
      <dgm:prSet/>
      <dgm:spPr/>
      <dgm:t>
        <a:bodyPr/>
        <a:lstStyle/>
        <a:p>
          <a:endParaRPr lang="en-CA"/>
        </a:p>
      </dgm:t>
    </dgm:pt>
    <dgm:pt modelId="{9762DC62-86E7-435A-9E80-545E1771E846}" type="sibTrans" cxnId="{99D074C7-F75E-4820-9340-A05D22C76714}">
      <dgm:prSet/>
      <dgm:spPr/>
      <dgm:t>
        <a:bodyPr/>
        <a:lstStyle/>
        <a:p>
          <a:endParaRPr lang="en-CA"/>
        </a:p>
      </dgm:t>
    </dgm:pt>
    <dgm:pt modelId="{638F40B2-DF80-457D-A424-08578E4EA15A}" type="pres">
      <dgm:prSet presAssocID="{B47D6522-1981-4EFD-B3F6-A81260903EE3}" presName="Name0" presStyleCnt="0">
        <dgm:presLayoutVars>
          <dgm:dir/>
          <dgm:animLvl val="lvl"/>
          <dgm:resizeHandles val="exact"/>
        </dgm:presLayoutVars>
      </dgm:prSet>
      <dgm:spPr/>
    </dgm:pt>
    <dgm:pt modelId="{58CF6CF5-FA73-4F8D-AF24-2ABDDBA205D5}" type="pres">
      <dgm:prSet presAssocID="{9E7CE097-A18F-4504-8458-3C3FC035CF1A}" presName="linNode" presStyleCnt="0"/>
      <dgm:spPr/>
    </dgm:pt>
    <dgm:pt modelId="{57314B5A-535F-439E-9B00-442CBFE7FCDA}" type="pres">
      <dgm:prSet presAssocID="{9E7CE097-A18F-4504-8458-3C3FC035CF1A}" presName="parentText" presStyleLbl="node1" presStyleIdx="0" presStyleCnt="3" custScaleX="82645" custScaleY="82645">
        <dgm:presLayoutVars>
          <dgm:chMax val="1"/>
          <dgm:bulletEnabled val="1"/>
        </dgm:presLayoutVars>
      </dgm:prSet>
      <dgm:spPr/>
    </dgm:pt>
    <dgm:pt modelId="{655EC943-47E1-49BB-952E-7D434E9E96DE}" type="pres">
      <dgm:prSet presAssocID="{9E7CE097-A18F-4504-8458-3C3FC035CF1A}" presName="descendantText" presStyleLbl="alignAccFollowNode1" presStyleIdx="0" presStyleCnt="3">
        <dgm:presLayoutVars>
          <dgm:bulletEnabled val="1"/>
        </dgm:presLayoutVars>
      </dgm:prSet>
      <dgm:spPr/>
    </dgm:pt>
    <dgm:pt modelId="{29F984D5-76B3-43B1-9924-5923DF7A728E}" type="pres">
      <dgm:prSet presAssocID="{7FACEA16-D39C-4694-B89D-BDE92B50317D}" presName="sp" presStyleCnt="0"/>
      <dgm:spPr/>
    </dgm:pt>
    <dgm:pt modelId="{742E4DF7-7E5A-480E-A2F6-071B51A6DA1A}" type="pres">
      <dgm:prSet presAssocID="{CBB53EB7-DF82-4180-B31A-9A7F912DEF7A}" presName="linNode" presStyleCnt="0"/>
      <dgm:spPr/>
    </dgm:pt>
    <dgm:pt modelId="{62958AC5-3FE3-4FDB-B15B-AEC1FF31B544}" type="pres">
      <dgm:prSet presAssocID="{CBB53EB7-DF82-4180-B31A-9A7F912DEF7A}" presName="parentText" presStyleLbl="node1" presStyleIdx="1" presStyleCnt="3" custScaleX="82645" custScaleY="75303">
        <dgm:presLayoutVars>
          <dgm:chMax val="1"/>
          <dgm:bulletEnabled val="1"/>
        </dgm:presLayoutVars>
      </dgm:prSet>
      <dgm:spPr/>
    </dgm:pt>
    <dgm:pt modelId="{758B1110-9207-4084-B6B1-DD2703788FC8}" type="pres">
      <dgm:prSet presAssocID="{CBB53EB7-DF82-4180-B31A-9A7F912DEF7A}" presName="descendantText" presStyleLbl="alignAccFollowNode1" presStyleIdx="1" presStyleCnt="3" custScaleY="91117">
        <dgm:presLayoutVars>
          <dgm:bulletEnabled val="1"/>
        </dgm:presLayoutVars>
      </dgm:prSet>
      <dgm:spPr/>
    </dgm:pt>
    <dgm:pt modelId="{2B206259-5861-40AD-9FC2-00AD73F59C5D}" type="pres">
      <dgm:prSet presAssocID="{9971603C-706B-453A-9C8E-EDAB5F642E95}" presName="sp" presStyleCnt="0"/>
      <dgm:spPr/>
    </dgm:pt>
    <dgm:pt modelId="{B6D6EDE2-9120-417B-AA0A-29857A6A0764}" type="pres">
      <dgm:prSet presAssocID="{C2A52B89-1EB9-4594-8138-1409173D1C89}" presName="linNode" presStyleCnt="0"/>
      <dgm:spPr/>
    </dgm:pt>
    <dgm:pt modelId="{FE824C09-EB88-47FD-B1DC-D3B5BF023057}" type="pres">
      <dgm:prSet presAssocID="{C2A52B89-1EB9-4594-8138-1409173D1C89}" presName="parentText" presStyleLbl="node1" presStyleIdx="2" presStyleCnt="3" custScaleX="82645" custScaleY="82645">
        <dgm:presLayoutVars>
          <dgm:chMax val="1"/>
          <dgm:bulletEnabled val="1"/>
        </dgm:presLayoutVars>
      </dgm:prSet>
      <dgm:spPr/>
    </dgm:pt>
    <dgm:pt modelId="{755E7DB8-2CF7-4399-B782-8303EC7B5F82}" type="pres">
      <dgm:prSet presAssocID="{C2A52B89-1EB9-4594-8138-1409173D1C8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2355B27-5A6F-47A5-B60F-78CA6928874C}" type="presOf" srcId="{A38D2DD8-7560-4CBC-99F9-19E49761855F}" destId="{758B1110-9207-4084-B6B1-DD2703788FC8}" srcOrd="0" destOrd="1" presId="urn:microsoft.com/office/officeart/2005/8/layout/vList5"/>
    <dgm:cxn modelId="{E1FA3131-C9CB-47D8-83F3-4867B356955B}" type="presOf" srcId="{8929C4C5-B0F0-4EAC-82D8-24539AF048D9}" destId="{655EC943-47E1-49BB-952E-7D434E9E96DE}" srcOrd="0" destOrd="0" presId="urn:microsoft.com/office/officeart/2005/8/layout/vList5"/>
    <dgm:cxn modelId="{62958032-792E-4D89-994E-6093A61E5F32}" srcId="{CBB53EB7-DF82-4180-B31A-9A7F912DEF7A}" destId="{FB311B19-78A4-4EE4-B5DC-76AA3F02DC41}" srcOrd="0" destOrd="0" parTransId="{054ED091-F8EE-476C-B34F-25CE4707325D}" sibTransId="{5E415004-2D84-43D1-A5FA-295570884026}"/>
    <dgm:cxn modelId="{ACF19737-E3CD-40D1-B48B-1E2DE5D79153}" type="presOf" srcId="{B47D6522-1981-4EFD-B3F6-A81260903EE3}" destId="{638F40B2-DF80-457D-A424-08578E4EA15A}" srcOrd="0" destOrd="0" presId="urn:microsoft.com/office/officeart/2005/8/layout/vList5"/>
    <dgm:cxn modelId="{C55E5D64-AEFD-47D9-ABC4-D32B3BA67371}" type="presOf" srcId="{9E7CE097-A18F-4504-8458-3C3FC035CF1A}" destId="{57314B5A-535F-439E-9B00-442CBFE7FCDA}" srcOrd="0" destOrd="0" presId="urn:microsoft.com/office/officeart/2005/8/layout/vList5"/>
    <dgm:cxn modelId="{E219ED66-7404-4177-A3C0-3BEF845DA1CC}" srcId="{B47D6522-1981-4EFD-B3F6-A81260903EE3}" destId="{CBB53EB7-DF82-4180-B31A-9A7F912DEF7A}" srcOrd="1" destOrd="0" parTransId="{FC6063E7-7FF5-43C6-9C2F-99099F598EFD}" sibTransId="{9971603C-706B-453A-9C8E-EDAB5F642E95}"/>
    <dgm:cxn modelId="{69436D6F-DA6F-4975-9FA6-D5834AE192B1}" srcId="{C2A52B89-1EB9-4594-8138-1409173D1C89}" destId="{C208FE8E-9DD9-4152-BD1F-DCCAA82EF0EF}" srcOrd="1" destOrd="0" parTransId="{2B36725A-04CA-44A8-8507-DC0A9BF9F7A4}" sibTransId="{96E11AAF-705A-4E02-8D66-FEFC168863E7}"/>
    <dgm:cxn modelId="{9E875270-C1D8-4F4E-9ED5-1FD6E391939E}" type="presOf" srcId="{FB311B19-78A4-4EE4-B5DC-76AA3F02DC41}" destId="{758B1110-9207-4084-B6B1-DD2703788FC8}" srcOrd="0" destOrd="0" presId="urn:microsoft.com/office/officeart/2005/8/layout/vList5"/>
    <dgm:cxn modelId="{FA241959-7776-417E-8641-7E5C8B0B1750}" type="presOf" srcId="{FE2AD80E-4C9B-44FB-B732-8DD6BB2AD685}" destId="{655EC943-47E1-49BB-952E-7D434E9E96DE}" srcOrd="0" destOrd="1" presId="urn:microsoft.com/office/officeart/2005/8/layout/vList5"/>
    <dgm:cxn modelId="{BE127A79-C156-4157-89EB-E9D3A9B7DEE0}" type="presOf" srcId="{3E9E84E5-557D-497F-98CF-58D435BC2D96}" destId="{755E7DB8-2CF7-4399-B782-8303EC7B5F82}" srcOrd="0" destOrd="0" presId="urn:microsoft.com/office/officeart/2005/8/layout/vList5"/>
    <dgm:cxn modelId="{6139CF7C-5FB4-4755-B4DB-C34598A8E548}" srcId="{9E7CE097-A18F-4504-8458-3C3FC035CF1A}" destId="{8929C4C5-B0F0-4EAC-82D8-24539AF048D9}" srcOrd="0" destOrd="0" parTransId="{F1B6EAC9-7700-40E6-91B3-753A03B8E8AB}" sibTransId="{7C5D7D51-ABC3-468F-A03F-E6ACBBCDF0DB}"/>
    <dgm:cxn modelId="{98C62A80-1305-4C39-961F-6A3DBF40C570}" srcId="{C2A52B89-1EB9-4594-8138-1409173D1C89}" destId="{3E9E84E5-557D-497F-98CF-58D435BC2D96}" srcOrd="0" destOrd="0" parTransId="{E47EC9DC-B6E2-4971-A83F-11872E04FCFE}" sibTransId="{DCE68C9A-4340-409C-A7E8-92CF1A97B115}"/>
    <dgm:cxn modelId="{626617B2-0C90-4AF6-845A-2D043EA1C0DD}" srcId="{9E7CE097-A18F-4504-8458-3C3FC035CF1A}" destId="{FE2AD80E-4C9B-44FB-B732-8DD6BB2AD685}" srcOrd="1" destOrd="0" parTransId="{69219E6B-6B92-47F2-BBE1-57DA047472EC}" sibTransId="{CDCCB50B-E35B-4257-9025-990889B197C3}"/>
    <dgm:cxn modelId="{009FF1BA-929B-49D7-A41E-F63E67F861ED}" srcId="{B47D6522-1981-4EFD-B3F6-A81260903EE3}" destId="{C2A52B89-1EB9-4594-8138-1409173D1C89}" srcOrd="2" destOrd="0" parTransId="{E010A5DE-C159-4278-848F-4DDB13363957}" sibTransId="{E59E2470-BE25-4990-A5D6-DC176ADC43FA}"/>
    <dgm:cxn modelId="{99D074C7-F75E-4820-9340-A05D22C76714}" srcId="{CBB53EB7-DF82-4180-B31A-9A7F912DEF7A}" destId="{A38D2DD8-7560-4CBC-99F9-19E49761855F}" srcOrd="1" destOrd="0" parTransId="{8C1DBE51-E629-4862-A03E-94D285D7DD04}" sibTransId="{9762DC62-86E7-435A-9E80-545E1771E846}"/>
    <dgm:cxn modelId="{01FEFFD8-9E72-4691-A174-9E84ED99884D}" type="presOf" srcId="{C208FE8E-9DD9-4152-BD1F-DCCAA82EF0EF}" destId="{755E7DB8-2CF7-4399-B782-8303EC7B5F82}" srcOrd="0" destOrd="1" presId="urn:microsoft.com/office/officeart/2005/8/layout/vList5"/>
    <dgm:cxn modelId="{EB9FFEE7-3340-4690-AA6E-DCACC0DD8D55}" type="presOf" srcId="{68DFB23E-0B10-47BF-9579-396AAA9BA2FF}" destId="{758B1110-9207-4084-B6B1-DD2703788FC8}" srcOrd="0" destOrd="2" presId="urn:microsoft.com/office/officeart/2005/8/layout/vList5"/>
    <dgm:cxn modelId="{6DBE2BF3-B3C5-45BB-8641-59A8676AADAD}" type="presOf" srcId="{C2A52B89-1EB9-4594-8138-1409173D1C89}" destId="{FE824C09-EB88-47FD-B1DC-D3B5BF023057}" srcOrd="0" destOrd="0" presId="urn:microsoft.com/office/officeart/2005/8/layout/vList5"/>
    <dgm:cxn modelId="{B24DEEFA-D6E8-4FA6-9ADC-1ED6AFFD3ACA}" type="presOf" srcId="{CBB53EB7-DF82-4180-B31A-9A7F912DEF7A}" destId="{62958AC5-3FE3-4FDB-B15B-AEC1FF31B544}" srcOrd="0" destOrd="0" presId="urn:microsoft.com/office/officeart/2005/8/layout/vList5"/>
    <dgm:cxn modelId="{A43F4AFD-3D7F-4777-9209-D584EA3543C2}" srcId="{CBB53EB7-DF82-4180-B31A-9A7F912DEF7A}" destId="{68DFB23E-0B10-47BF-9579-396AAA9BA2FF}" srcOrd="2" destOrd="0" parTransId="{FFF5BA18-1B0E-402E-8AFA-F84773DCEDCC}" sibTransId="{A3E9952F-68D7-4AF8-B597-EA71AB7C6DD7}"/>
    <dgm:cxn modelId="{7E5B24FF-06FF-41BD-B1A5-8BC69B74B79A}" srcId="{B47D6522-1981-4EFD-B3F6-A81260903EE3}" destId="{9E7CE097-A18F-4504-8458-3C3FC035CF1A}" srcOrd="0" destOrd="0" parTransId="{5D2E97DB-F609-4A36-AFEE-9CCBFAD7C5A9}" sibTransId="{7FACEA16-D39C-4694-B89D-BDE92B50317D}"/>
    <dgm:cxn modelId="{215B11F8-5BEC-40CC-9C0B-C4F5F543C5AF}" type="presParOf" srcId="{638F40B2-DF80-457D-A424-08578E4EA15A}" destId="{58CF6CF5-FA73-4F8D-AF24-2ABDDBA205D5}" srcOrd="0" destOrd="0" presId="urn:microsoft.com/office/officeart/2005/8/layout/vList5"/>
    <dgm:cxn modelId="{325C68A6-E5DC-4DDB-A6D2-7E9E9E69FA89}" type="presParOf" srcId="{58CF6CF5-FA73-4F8D-AF24-2ABDDBA205D5}" destId="{57314B5A-535F-439E-9B00-442CBFE7FCDA}" srcOrd="0" destOrd="0" presId="urn:microsoft.com/office/officeart/2005/8/layout/vList5"/>
    <dgm:cxn modelId="{228DE761-4561-4C46-B863-EF9F69E854A2}" type="presParOf" srcId="{58CF6CF5-FA73-4F8D-AF24-2ABDDBA205D5}" destId="{655EC943-47E1-49BB-952E-7D434E9E96DE}" srcOrd="1" destOrd="0" presId="urn:microsoft.com/office/officeart/2005/8/layout/vList5"/>
    <dgm:cxn modelId="{7A8B35F3-0B7A-4007-99FF-F4BBBE8621DE}" type="presParOf" srcId="{638F40B2-DF80-457D-A424-08578E4EA15A}" destId="{29F984D5-76B3-43B1-9924-5923DF7A728E}" srcOrd="1" destOrd="0" presId="urn:microsoft.com/office/officeart/2005/8/layout/vList5"/>
    <dgm:cxn modelId="{D8D53AA3-0396-48B8-9952-20894D4B4D8B}" type="presParOf" srcId="{638F40B2-DF80-457D-A424-08578E4EA15A}" destId="{742E4DF7-7E5A-480E-A2F6-071B51A6DA1A}" srcOrd="2" destOrd="0" presId="urn:microsoft.com/office/officeart/2005/8/layout/vList5"/>
    <dgm:cxn modelId="{0F04DF5E-8C28-4563-B526-E9F0E03EF844}" type="presParOf" srcId="{742E4DF7-7E5A-480E-A2F6-071B51A6DA1A}" destId="{62958AC5-3FE3-4FDB-B15B-AEC1FF31B544}" srcOrd="0" destOrd="0" presId="urn:microsoft.com/office/officeart/2005/8/layout/vList5"/>
    <dgm:cxn modelId="{AEE57159-BE31-4DD7-A499-41D43835A480}" type="presParOf" srcId="{742E4DF7-7E5A-480E-A2F6-071B51A6DA1A}" destId="{758B1110-9207-4084-B6B1-DD2703788FC8}" srcOrd="1" destOrd="0" presId="urn:microsoft.com/office/officeart/2005/8/layout/vList5"/>
    <dgm:cxn modelId="{E1CAC56D-A3DF-4BB1-8668-A2C863F489AE}" type="presParOf" srcId="{638F40B2-DF80-457D-A424-08578E4EA15A}" destId="{2B206259-5861-40AD-9FC2-00AD73F59C5D}" srcOrd="3" destOrd="0" presId="urn:microsoft.com/office/officeart/2005/8/layout/vList5"/>
    <dgm:cxn modelId="{761C8321-A9D2-47D9-B33A-B61E5203BFC1}" type="presParOf" srcId="{638F40B2-DF80-457D-A424-08578E4EA15A}" destId="{B6D6EDE2-9120-417B-AA0A-29857A6A0764}" srcOrd="4" destOrd="0" presId="urn:microsoft.com/office/officeart/2005/8/layout/vList5"/>
    <dgm:cxn modelId="{733E4E24-83A3-46C0-B874-36EBD9A41B11}" type="presParOf" srcId="{B6D6EDE2-9120-417B-AA0A-29857A6A0764}" destId="{FE824C09-EB88-47FD-B1DC-D3B5BF023057}" srcOrd="0" destOrd="0" presId="urn:microsoft.com/office/officeart/2005/8/layout/vList5"/>
    <dgm:cxn modelId="{F78FBF07-91F5-4E3D-8832-0B799D9BDA66}" type="presParOf" srcId="{B6D6EDE2-9120-417B-AA0A-29857A6A0764}" destId="{755E7DB8-2CF7-4399-B782-8303EC7B5F8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7D6522-1981-4EFD-B3F6-A81260903EE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E097-A18F-4504-8458-3C3FC035CF1A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5D2E97DB-F609-4A36-AFEE-9CCBFAD7C5A9}" type="parTrans" cxnId="{7E5B24FF-06FF-41BD-B1A5-8BC69B74B79A}">
      <dgm:prSet/>
      <dgm:spPr/>
      <dgm:t>
        <a:bodyPr/>
        <a:lstStyle/>
        <a:p>
          <a:endParaRPr lang="en-US"/>
        </a:p>
      </dgm:t>
    </dgm:pt>
    <dgm:pt modelId="{7FACEA16-D39C-4694-B89D-BDE92B50317D}" type="sibTrans" cxnId="{7E5B24FF-06FF-41BD-B1A5-8BC69B74B79A}">
      <dgm:prSet/>
      <dgm:spPr/>
      <dgm:t>
        <a:bodyPr/>
        <a:lstStyle/>
        <a:p>
          <a:endParaRPr lang="en-US"/>
        </a:p>
      </dgm:t>
    </dgm:pt>
    <dgm:pt modelId="{8929C4C5-B0F0-4EAC-82D8-24539AF048D9}">
      <dgm:prSet/>
      <dgm:spPr/>
      <dgm:t>
        <a:bodyPr/>
        <a:lstStyle/>
        <a:p>
          <a:r>
            <a:rPr lang="en-CA" dirty="0"/>
            <a:t>Load Weather Data</a:t>
          </a:r>
          <a:endParaRPr lang="en-US" dirty="0"/>
        </a:p>
      </dgm:t>
    </dgm:pt>
    <dgm:pt modelId="{F1B6EAC9-7700-40E6-91B3-753A03B8E8AB}" type="parTrans" cxnId="{6139CF7C-5FB4-4755-B4DB-C34598A8E548}">
      <dgm:prSet/>
      <dgm:spPr/>
      <dgm:t>
        <a:bodyPr/>
        <a:lstStyle/>
        <a:p>
          <a:endParaRPr lang="en-US"/>
        </a:p>
      </dgm:t>
    </dgm:pt>
    <dgm:pt modelId="{7C5D7D51-ABC3-468F-A03F-E6ACBBCDF0DB}" type="sibTrans" cxnId="{6139CF7C-5FB4-4755-B4DB-C34598A8E548}">
      <dgm:prSet/>
      <dgm:spPr/>
      <dgm:t>
        <a:bodyPr/>
        <a:lstStyle/>
        <a:p>
          <a:endParaRPr lang="en-US"/>
        </a:p>
      </dgm:t>
    </dgm:pt>
    <dgm:pt modelId="{C2A52B89-1EB9-4594-8138-1409173D1C89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E010A5DE-C159-4278-848F-4DDB13363957}" type="parTrans" cxnId="{009FF1BA-929B-49D7-A41E-F63E67F861ED}">
      <dgm:prSet/>
      <dgm:spPr/>
      <dgm:t>
        <a:bodyPr/>
        <a:lstStyle/>
        <a:p>
          <a:endParaRPr lang="en-US"/>
        </a:p>
      </dgm:t>
    </dgm:pt>
    <dgm:pt modelId="{E59E2470-BE25-4990-A5D6-DC176ADC43FA}" type="sibTrans" cxnId="{009FF1BA-929B-49D7-A41E-F63E67F861ED}">
      <dgm:prSet/>
      <dgm:spPr/>
      <dgm:t>
        <a:bodyPr/>
        <a:lstStyle/>
        <a:p>
          <a:endParaRPr lang="en-US"/>
        </a:p>
      </dgm:t>
    </dgm:pt>
    <dgm:pt modelId="{3E9E84E5-557D-497F-98CF-58D435BC2D96}">
      <dgm:prSet/>
      <dgm:spPr/>
      <dgm:t>
        <a:bodyPr/>
        <a:lstStyle/>
        <a:p>
          <a:r>
            <a:rPr lang="en-CA" b="1" dirty="0"/>
            <a:t>Check for missing values </a:t>
          </a:r>
          <a:endParaRPr lang="en-US" b="1" dirty="0"/>
        </a:p>
      </dgm:t>
    </dgm:pt>
    <dgm:pt modelId="{E47EC9DC-B6E2-4971-A83F-11872E04FCFE}" type="parTrans" cxnId="{98C62A80-1305-4C39-961F-6A3DBF40C570}">
      <dgm:prSet/>
      <dgm:spPr/>
      <dgm:t>
        <a:bodyPr/>
        <a:lstStyle/>
        <a:p>
          <a:endParaRPr lang="en-US"/>
        </a:p>
      </dgm:t>
    </dgm:pt>
    <dgm:pt modelId="{DCE68C9A-4340-409C-A7E8-92CF1A97B115}" type="sibTrans" cxnId="{98C62A80-1305-4C39-961F-6A3DBF40C570}">
      <dgm:prSet/>
      <dgm:spPr/>
      <dgm:t>
        <a:bodyPr/>
        <a:lstStyle/>
        <a:p>
          <a:endParaRPr lang="en-US"/>
        </a:p>
      </dgm:t>
    </dgm:pt>
    <dgm:pt modelId="{CBB53EB7-DF82-4180-B31A-9A7F912DEF7A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FC6063E7-7FF5-43C6-9C2F-99099F598EFD}" type="parTrans" cxnId="{E219ED66-7404-4177-A3C0-3BEF845DA1CC}">
      <dgm:prSet/>
      <dgm:spPr/>
      <dgm:t>
        <a:bodyPr/>
        <a:lstStyle/>
        <a:p>
          <a:endParaRPr lang="en-CA"/>
        </a:p>
      </dgm:t>
    </dgm:pt>
    <dgm:pt modelId="{9971603C-706B-453A-9C8E-EDAB5F642E95}" type="sibTrans" cxnId="{E219ED66-7404-4177-A3C0-3BEF845DA1CC}">
      <dgm:prSet/>
      <dgm:spPr/>
      <dgm:t>
        <a:bodyPr/>
        <a:lstStyle/>
        <a:p>
          <a:endParaRPr lang="en-CA"/>
        </a:p>
      </dgm:t>
    </dgm:pt>
    <dgm:pt modelId="{FB311B19-78A4-4EE4-B5DC-76AA3F02DC41}">
      <dgm:prSet/>
      <dgm:spPr/>
      <dgm:t>
        <a:bodyPr/>
        <a:lstStyle/>
        <a:p>
          <a:r>
            <a:rPr lang="en-US" dirty="0"/>
            <a:t>Drop unwanted columns</a:t>
          </a:r>
        </a:p>
      </dgm:t>
    </dgm:pt>
    <dgm:pt modelId="{054ED091-F8EE-476C-B34F-25CE4707325D}" type="parTrans" cxnId="{62958032-792E-4D89-994E-6093A61E5F32}">
      <dgm:prSet/>
      <dgm:spPr/>
      <dgm:t>
        <a:bodyPr/>
        <a:lstStyle/>
        <a:p>
          <a:endParaRPr lang="en-CA"/>
        </a:p>
      </dgm:t>
    </dgm:pt>
    <dgm:pt modelId="{5E415004-2D84-43D1-A5FA-295570884026}" type="sibTrans" cxnId="{62958032-792E-4D89-994E-6093A61E5F32}">
      <dgm:prSet/>
      <dgm:spPr/>
      <dgm:t>
        <a:bodyPr/>
        <a:lstStyle/>
        <a:p>
          <a:endParaRPr lang="en-CA"/>
        </a:p>
      </dgm:t>
    </dgm:pt>
    <dgm:pt modelId="{68DFB23E-0B10-47BF-9579-396AAA9BA2FF}">
      <dgm:prSet/>
      <dgm:spPr/>
      <dgm:t>
        <a:bodyPr/>
        <a:lstStyle/>
        <a:p>
          <a:r>
            <a:rPr lang="en-US" dirty="0"/>
            <a:t>Datetime Conversion</a:t>
          </a:r>
        </a:p>
      </dgm:t>
    </dgm:pt>
    <dgm:pt modelId="{FFF5BA18-1B0E-402E-8AFA-F84773DCEDCC}" type="parTrans" cxnId="{A43F4AFD-3D7F-4777-9209-D584EA3543C2}">
      <dgm:prSet/>
      <dgm:spPr/>
      <dgm:t>
        <a:bodyPr/>
        <a:lstStyle/>
        <a:p>
          <a:endParaRPr lang="en-CA"/>
        </a:p>
      </dgm:t>
    </dgm:pt>
    <dgm:pt modelId="{A3E9952F-68D7-4AF8-B597-EA71AB7C6DD7}" type="sibTrans" cxnId="{A43F4AFD-3D7F-4777-9209-D584EA3543C2}">
      <dgm:prSet/>
      <dgm:spPr/>
      <dgm:t>
        <a:bodyPr/>
        <a:lstStyle/>
        <a:p>
          <a:endParaRPr lang="en-CA"/>
        </a:p>
      </dgm:t>
    </dgm:pt>
    <dgm:pt modelId="{C208FE8E-9DD9-4152-BD1F-DCCAA82EF0EF}">
      <dgm:prSet/>
      <dgm:spPr/>
      <dgm:t>
        <a:bodyPr/>
        <a:lstStyle/>
        <a:p>
          <a:r>
            <a:rPr lang="en-CA" dirty="0"/>
            <a:t>Check for outliers</a:t>
          </a:r>
        </a:p>
      </dgm:t>
    </dgm:pt>
    <dgm:pt modelId="{2B36725A-04CA-44A8-8507-DC0A9BF9F7A4}" type="parTrans" cxnId="{69436D6F-DA6F-4975-9FA6-D5834AE192B1}">
      <dgm:prSet/>
      <dgm:spPr/>
      <dgm:t>
        <a:bodyPr/>
        <a:lstStyle/>
        <a:p>
          <a:endParaRPr lang="en-CA"/>
        </a:p>
      </dgm:t>
    </dgm:pt>
    <dgm:pt modelId="{96E11AAF-705A-4E02-8D66-FEFC168863E7}" type="sibTrans" cxnId="{69436D6F-DA6F-4975-9FA6-D5834AE192B1}">
      <dgm:prSet/>
      <dgm:spPr/>
      <dgm:t>
        <a:bodyPr/>
        <a:lstStyle/>
        <a:p>
          <a:endParaRPr lang="en-CA"/>
        </a:p>
      </dgm:t>
    </dgm:pt>
    <dgm:pt modelId="{FE2AD80E-4C9B-44FB-B732-8DD6BB2AD685}">
      <dgm:prSet/>
      <dgm:spPr/>
      <dgm:t>
        <a:bodyPr/>
        <a:lstStyle/>
        <a:p>
          <a:r>
            <a:rPr lang="en-US" dirty="0"/>
            <a:t>Rename the columns</a:t>
          </a:r>
        </a:p>
      </dgm:t>
    </dgm:pt>
    <dgm:pt modelId="{69219E6B-6B92-47F2-BBE1-57DA047472EC}" type="parTrans" cxnId="{626617B2-0C90-4AF6-845A-2D043EA1C0DD}">
      <dgm:prSet/>
      <dgm:spPr/>
      <dgm:t>
        <a:bodyPr/>
        <a:lstStyle/>
        <a:p>
          <a:endParaRPr lang="en-CA"/>
        </a:p>
      </dgm:t>
    </dgm:pt>
    <dgm:pt modelId="{CDCCB50B-E35B-4257-9025-990889B197C3}" type="sibTrans" cxnId="{626617B2-0C90-4AF6-845A-2D043EA1C0DD}">
      <dgm:prSet/>
      <dgm:spPr/>
      <dgm:t>
        <a:bodyPr/>
        <a:lstStyle/>
        <a:p>
          <a:endParaRPr lang="en-CA"/>
        </a:p>
      </dgm:t>
    </dgm:pt>
    <dgm:pt modelId="{A38D2DD8-7560-4CBC-99F9-19E49761855F}">
      <dgm:prSet/>
      <dgm:spPr/>
      <dgm:t>
        <a:bodyPr/>
        <a:lstStyle/>
        <a:p>
          <a:r>
            <a:rPr lang="en-US" altLang="zh-CN" dirty="0"/>
            <a:t>Check on duplicates</a:t>
          </a:r>
          <a:endParaRPr lang="en-US" dirty="0"/>
        </a:p>
      </dgm:t>
    </dgm:pt>
    <dgm:pt modelId="{8C1DBE51-E629-4862-A03E-94D285D7DD04}" type="parTrans" cxnId="{99D074C7-F75E-4820-9340-A05D22C76714}">
      <dgm:prSet/>
      <dgm:spPr/>
      <dgm:t>
        <a:bodyPr/>
        <a:lstStyle/>
        <a:p>
          <a:endParaRPr lang="en-CA"/>
        </a:p>
      </dgm:t>
    </dgm:pt>
    <dgm:pt modelId="{9762DC62-86E7-435A-9E80-545E1771E846}" type="sibTrans" cxnId="{99D074C7-F75E-4820-9340-A05D22C76714}">
      <dgm:prSet/>
      <dgm:spPr/>
      <dgm:t>
        <a:bodyPr/>
        <a:lstStyle/>
        <a:p>
          <a:endParaRPr lang="en-CA"/>
        </a:p>
      </dgm:t>
    </dgm:pt>
    <dgm:pt modelId="{638F40B2-DF80-457D-A424-08578E4EA15A}" type="pres">
      <dgm:prSet presAssocID="{B47D6522-1981-4EFD-B3F6-A81260903EE3}" presName="Name0" presStyleCnt="0">
        <dgm:presLayoutVars>
          <dgm:dir/>
          <dgm:animLvl val="lvl"/>
          <dgm:resizeHandles val="exact"/>
        </dgm:presLayoutVars>
      </dgm:prSet>
      <dgm:spPr/>
    </dgm:pt>
    <dgm:pt modelId="{58CF6CF5-FA73-4F8D-AF24-2ABDDBA205D5}" type="pres">
      <dgm:prSet presAssocID="{9E7CE097-A18F-4504-8458-3C3FC035CF1A}" presName="linNode" presStyleCnt="0"/>
      <dgm:spPr/>
    </dgm:pt>
    <dgm:pt modelId="{57314B5A-535F-439E-9B00-442CBFE7FCDA}" type="pres">
      <dgm:prSet presAssocID="{9E7CE097-A18F-4504-8458-3C3FC035CF1A}" presName="parentText" presStyleLbl="node1" presStyleIdx="0" presStyleCnt="3" custScaleX="82645" custScaleY="82645">
        <dgm:presLayoutVars>
          <dgm:chMax val="1"/>
          <dgm:bulletEnabled val="1"/>
        </dgm:presLayoutVars>
      </dgm:prSet>
      <dgm:spPr/>
    </dgm:pt>
    <dgm:pt modelId="{655EC943-47E1-49BB-952E-7D434E9E96DE}" type="pres">
      <dgm:prSet presAssocID="{9E7CE097-A18F-4504-8458-3C3FC035CF1A}" presName="descendantText" presStyleLbl="alignAccFollowNode1" presStyleIdx="0" presStyleCnt="3">
        <dgm:presLayoutVars>
          <dgm:bulletEnabled val="1"/>
        </dgm:presLayoutVars>
      </dgm:prSet>
      <dgm:spPr/>
    </dgm:pt>
    <dgm:pt modelId="{29F984D5-76B3-43B1-9924-5923DF7A728E}" type="pres">
      <dgm:prSet presAssocID="{7FACEA16-D39C-4694-B89D-BDE92B50317D}" presName="sp" presStyleCnt="0"/>
      <dgm:spPr/>
    </dgm:pt>
    <dgm:pt modelId="{742E4DF7-7E5A-480E-A2F6-071B51A6DA1A}" type="pres">
      <dgm:prSet presAssocID="{CBB53EB7-DF82-4180-B31A-9A7F912DEF7A}" presName="linNode" presStyleCnt="0"/>
      <dgm:spPr/>
    </dgm:pt>
    <dgm:pt modelId="{62958AC5-3FE3-4FDB-B15B-AEC1FF31B544}" type="pres">
      <dgm:prSet presAssocID="{CBB53EB7-DF82-4180-B31A-9A7F912DEF7A}" presName="parentText" presStyleLbl="node1" presStyleIdx="1" presStyleCnt="3" custScaleX="82645" custScaleY="75303">
        <dgm:presLayoutVars>
          <dgm:chMax val="1"/>
          <dgm:bulletEnabled val="1"/>
        </dgm:presLayoutVars>
      </dgm:prSet>
      <dgm:spPr/>
    </dgm:pt>
    <dgm:pt modelId="{758B1110-9207-4084-B6B1-DD2703788FC8}" type="pres">
      <dgm:prSet presAssocID="{CBB53EB7-DF82-4180-B31A-9A7F912DEF7A}" presName="descendantText" presStyleLbl="alignAccFollowNode1" presStyleIdx="1" presStyleCnt="3" custScaleY="91117">
        <dgm:presLayoutVars>
          <dgm:bulletEnabled val="1"/>
        </dgm:presLayoutVars>
      </dgm:prSet>
      <dgm:spPr/>
    </dgm:pt>
    <dgm:pt modelId="{2B206259-5861-40AD-9FC2-00AD73F59C5D}" type="pres">
      <dgm:prSet presAssocID="{9971603C-706B-453A-9C8E-EDAB5F642E95}" presName="sp" presStyleCnt="0"/>
      <dgm:spPr/>
    </dgm:pt>
    <dgm:pt modelId="{B6D6EDE2-9120-417B-AA0A-29857A6A0764}" type="pres">
      <dgm:prSet presAssocID="{C2A52B89-1EB9-4594-8138-1409173D1C89}" presName="linNode" presStyleCnt="0"/>
      <dgm:spPr/>
    </dgm:pt>
    <dgm:pt modelId="{FE824C09-EB88-47FD-B1DC-D3B5BF023057}" type="pres">
      <dgm:prSet presAssocID="{C2A52B89-1EB9-4594-8138-1409173D1C89}" presName="parentText" presStyleLbl="node1" presStyleIdx="2" presStyleCnt="3" custScaleX="82645" custScaleY="82645">
        <dgm:presLayoutVars>
          <dgm:chMax val="1"/>
          <dgm:bulletEnabled val="1"/>
        </dgm:presLayoutVars>
      </dgm:prSet>
      <dgm:spPr/>
    </dgm:pt>
    <dgm:pt modelId="{755E7DB8-2CF7-4399-B782-8303EC7B5F82}" type="pres">
      <dgm:prSet presAssocID="{C2A52B89-1EB9-4594-8138-1409173D1C8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2355B27-5A6F-47A5-B60F-78CA6928874C}" type="presOf" srcId="{A38D2DD8-7560-4CBC-99F9-19E49761855F}" destId="{758B1110-9207-4084-B6B1-DD2703788FC8}" srcOrd="0" destOrd="1" presId="urn:microsoft.com/office/officeart/2005/8/layout/vList5"/>
    <dgm:cxn modelId="{E1FA3131-C9CB-47D8-83F3-4867B356955B}" type="presOf" srcId="{8929C4C5-B0F0-4EAC-82D8-24539AF048D9}" destId="{655EC943-47E1-49BB-952E-7D434E9E96DE}" srcOrd="0" destOrd="0" presId="urn:microsoft.com/office/officeart/2005/8/layout/vList5"/>
    <dgm:cxn modelId="{62958032-792E-4D89-994E-6093A61E5F32}" srcId="{CBB53EB7-DF82-4180-B31A-9A7F912DEF7A}" destId="{FB311B19-78A4-4EE4-B5DC-76AA3F02DC41}" srcOrd="0" destOrd="0" parTransId="{054ED091-F8EE-476C-B34F-25CE4707325D}" sibTransId="{5E415004-2D84-43D1-A5FA-295570884026}"/>
    <dgm:cxn modelId="{ACF19737-E3CD-40D1-B48B-1E2DE5D79153}" type="presOf" srcId="{B47D6522-1981-4EFD-B3F6-A81260903EE3}" destId="{638F40B2-DF80-457D-A424-08578E4EA15A}" srcOrd="0" destOrd="0" presId="urn:microsoft.com/office/officeart/2005/8/layout/vList5"/>
    <dgm:cxn modelId="{C55E5D64-AEFD-47D9-ABC4-D32B3BA67371}" type="presOf" srcId="{9E7CE097-A18F-4504-8458-3C3FC035CF1A}" destId="{57314B5A-535F-439E-9B00-442CBFE7FCDA}" srcOrd="0" destOrd="0" presId="urn:microsoft.com/office/officeart/2005/8/layout/vList5"/>
    <dgm:cxn modelId="{E219ED66-7404-4177-A3C0-3BEF845DA1CC}" srcId="{B47D6522-1981-4EFD-B3F6-A81260903EE3}" destId="{CBB53EB7-DF82-4180-B31A-9A7F912DEF7A}" srcOrd="1" destOrd="0" parTransId="{FC6063E7-7FF5-43C6-9C2F-99099F598EFD}" sibTransId="{9971603C-706B-453A-9C8E-EDAB5F642E95}"/>
    <dgm:cxn modelId="{69436D6F-DA6F-4975-9FA6-D5834AE192B1}" srcId="{C2A52B89-1EB9-4594-8138-1409173D1C89}" destId="{C208FE8E-9DD9-4152-BD1F-DCCAA82EF0EF}" srcOrd="1" destOrd="0" parTransId="{2B36725A-04CA-44A8-8507-DC0A9BF9F7A4}" sibTransId="{96E11AAF-705A-4E02-8D66-FEFC168863E7}"/>
    <dgm:cxn modelId="{9E875270-C1D8-4F4E-9ED5-1FD6E391939E}" type="presOf" srcId="{FB311B19-78A4-4EE4-B5DC-76AA3F02DC41}" destId="{758B1110-9207-4084-B6B1-DD2703788FC8}" srcOrd="0" destOrd="0" presId="urn:microsoft.com/office/officeart/2005/8/layout/vList5"/>
    <dgm:cxn modelId="{FA241959-7776-417E-8641-7E5C8B0B1750}" type="presOf" srcId="{FE2AD80E-4C9B-44FB-B732-8DD6BB2AD685}" destId="{655EC943-47E1-49BB-952E-7D434E9E96DE}" srcOrd="0" destOrd="1" presId="urn:microsoft.com/office/officeart/2005/8/layout/vList5"/>
    <dgm:cxn modelId="{BE127A79-C156-4157-89EB-E9D3A9B7DEE0}" type="presOf" srcId="{3E9E84E5-557D-497F-98CF-58D435BC2D96}" destId="{755E7DB8-2CF7-4399-B782-8303EC7B5F82}" srcOrd="0" destOrd="0" presId="urn:microsoft.com/office/officeart/2005/8/layout/vList5"/>
    <dgm:cxn modelId="{6139CF7C-5FB4-4755-B4DB-C34598A8E548}" srcId="{9E7CE097-A18F-4504-8458-3C3FC035CF1A}" destId="{8929C4C5-B0F0-4EAC-82D8-24539AF048D9}" srcOrd="0" destOrd="0" parTransId="{F1B6EAC9-7700-40E6-91B3-753A03B8E8AB}" sibTransId="{7C5D7D51-ABC3-468F-A03F-E6ACBBCDF0DB}"/>
    <dgm:cxn modelId="{98C62A80-1305-4C39-961F-6A3DBF40C570}" srcId="{C2A52B89-1EB9-4594-8138-1409173D1C89}" destId="{3E9E84E5-557D-497F-98CF-58D435BC2D96}" srcOrd="0" destOrd="0" parTransId="{E47EC9DC-B6E2-4971-A83F-11872E04FCFE}" sibTransId="{DCE68C9A-4340-409C-A7E8-92CF1A97B115}"/>
    <dgm:cxn modelId="{626617B2-0C90-4AF6-845A-2D043EA1C0DD}" srcId="{9E7CE097-A18F-4504-8458-3C3FC035CF1A}" destId="{FE2AD80E-4C9B-44FB-B732-8DD6BB2AD685}" srcOrd="1" destOrd="0" parTransId="{69219E6B-6B92-47F2-BBE1-57DA047472EC}" sibTransId="{CDCCB50B-E35B-4257-9025-990889B197C3}"/>
    <dgm:cxn modelId="{009FF1BA-929B-49D7-A41E-F63E67F861ED}" srcId="{B47D6522-1981-4EFD-B3F6-A81260903EE3}" destId="{C2A52B89-1EB9-4594-8138-1409173D1C89}" srcOrd="2" destOrd="0" parTransId="{E010A5DE-C159-4278-848F-4DDB13363957}" sibTransId="{E59E2470-BE25-4990-A5D6-DC176ADC43FA}"/>
    <dgm:cxn modelId="{99D074C7-F75E-4820-9340-A05D22C76714}" srcId="{CBB53EB7-DF82-4180-B31A-9A7F912DEF7A}" destId="{A38D2DD8-7560-4CBC-99F9-19E49761855F}" srcOrd="1" destOrd="0" parTransId="{8C1DBE51-E629-4862-A03E-94D285D7DD04}" sibTransId="{9762DC62-86E7-435A-9E80-545E1771E846}"/>
    <dgm:cxn modelId="{01FEFFD8-9E72-4691-A174-9E84ED99884D}" type="presOf" srcId="{C208FE8E-9DD9-4152-BD1F-DCCAA82EF0EF}" destId="{755E7DB8-2CF7-4399-B782-8303EC7B5F82}" srcOrd="0" destOrd="1" presId="urn:microsoft.com/office/officeart/2005/8/layout/vList5"/>
    <dgm:cxn modelId="{EB9FFEE7-3340-4690-AA6E-DCACC0DD8D55}" type="presOf" srcId="{68DFB23E-0B10-47BF-9579-396AAA9BA2FF}" destId="{758B1110-9207-4084-B6B1-DD2703788FC8}" srcOrd="0" destOrd="2" presId="urn:microsoft.com/office/officeart/2005/8/layout/vList5"/>
    <dgm:cxn modelId="{6DBE2BF3-B3C5-45BB-8641-59A8676AADAD}" type="presOf" srcId="{C2A52B89-1EB9-4594-8138-1409173D1C89}" destId="{FE824C09-EB88-47FD-B1DC-D3B5BF023057}" srcOrd="0" destOrd="0" presId="urn:microsoft.com/office/officeart/2005/8/layout/vList5"/>
    <dgm:cxn modelId="{B24DEEFA-D6E8-4FA6-9ADC-1ED6AFFD3ACA}" type="presOf" srcId="{CBB53EB7-DF82-4180-B31A-9A7F912DEF7A}" destId="{62958AC5-3FE3-4FDB-B15B-AEC1FF31B544}" srcOrd="0" destOrd="0" presId="urn:microsoft.com/office/officeart/2005/8/layout/vList5"/>
    <dgm:cxn modelId="{A43F4AFD-3D7F-4777-9209-D584EA3543C2}" srcId="{CBB53EB7-DF82-4180-B31A-9A7F912DEF7A}" destId="{68DFB23E-0B10-47BF-9579-396AAA9BA2FF}" srcOrd="2" destOrd="0" parTransId="{FFF5BA18-1B0E-402E-8AFA-F84773DCEDCC}" sibTransId="{A3E9952F-68D7-4AF8-B597-EA71AB7C6DD7}"/>
    <dgm:cxn modelId="{7E5B24FF-06FF-41BD-B1A5-8BC69B74B79A}" srcId="{B47D6522-1981-4EFD-B3F6-A81260903EE3}" destId="{9E7CE097-A18F-4504-8458-3C3FC035CF1A}" srcOrd="0" destOrd="0" parTransId="{5D2E97DB-F609-4A36-AFEE-9CCBFAD7C5A9}" sibTransId="{7FACEA16-D39C-4694-B89D-BDE92B50317D}"/>
    <dgm:cxn modelId="{215B11F8-5BEC-40CC-9C0B-C4F5F543C5AF}" type="presParOf" srcId="{638F40B2-DF80-457D-A424-08578E4EA15A}" destId="{58CF6CF5-FA73-4F8D-AF24-2ABDDBA205D5}" srcOrd="0" destOrd="0" presId="urn:microsoft.com/office/officeart/2005/8/layout/vList5"/>
    <dgm:cxn modelId="{325C68A6-E5DC-4DDB-A6D2-7E9E9E69FA89}" type="presParOf" srcId="{58CF6CF5-FA73-4F8D-AF24-2ABDDBA205D5}" destId="{57314B5A-535F-439E-9B00-442CBFE7FCDA}" srcOrd="0" destOrd="0" presId="urn:microsoft.com/office/officeart/2005/8/layout/vList5"/>
    <dgm:cxn modelId="{228DE761-4561-4C46-B863-EF9F69E854A2}" type="presParOf" srcId="{58CF6CF5-FA73-4F8D-AF24-2ABDDBA205D5}" destId="{655EC943-47E1-49BB-952E-7D434E9E96DE}" srcOrd="1" destOrd="0" presId="urn:microsoft.com/office/officeart/2005/8/layout/vList5"/>
    <dgm:cxn modelId="{7A8B35F3-0B7A-4007-99FF-F4BBBE8621DE}" type="presParOf" srcId="{638F40B2-DF80-457D-A424-08578E4EA15A}" destId="{29F984D5-76B3-43B1-9924-5923DF7A728E}" srcOrd="1" destOrd="0" presId="urn:microsoft.com/office/officeart/2005/8/layout/vList5"/>
    <dgm:cxn modelId="{D8D53AA3-0396-48B8-9952-20894D4B4D8B}" type="presParOf" srcId="{638F40B2-DF80-457D-A424-08578E4EA15A}" destId="{742E4DF7-7E5A-480E-A2F6-071B51A6DA1A}" srcOrd="2" destOrd="0" presId="urn:microsoft.com/office/officeart/2005/8/layout/vList5"/>
    <dgm:cxn modelId="{0F04DF5E-8C28-4563-B526-E9F0E03EF844}" type="presParOf" srcId="{742E4DF7-7E5A-480E-A2F6-071B51A6DA1A}" destId="{62958AC5-3FE3-4FDB-B15B-AEC1FF31B544}" srcOrd="0" destOrd="0" presId="urn:microsoft.com/office/officeart/2005/8/layout/vList5"/>
    <dgm:cxn modelId="{AEE57159-BE31-4DD7-A499-41D43835A480}" type="presParOf" srcId="{742E4DF7-7E5A-480E-A2F6-071B51A6DA1A}" destId="{758B1110-9207-4084-B6B1-DD2703788FC8}" srcOrd="1" destOrd="0" presId="urn:microsoft.com/office/officeart/2005/8/layout/vList5"/>
    <dgm:cxn modelId="{E1CAC56D-A3DF-4BB1-8668-A2C863F489AE}" type="presParOf" srcId="{638F40B2-DF80-457D-A424-08578E4EA15A}" destId="{2B206259-5861-40AD-9FC2-00AD73F59C5D}" srcOrd="3" destOrd="0" presId="urn:microsoft.com/office/officeart/2005/8/layout/vList5"/>
    <dgm:cxn modelId="{761C8321-A9D2-47D9-B33A-B61E5203BFC1}" type="presParOf" srcId="{638F40B2-DF80-457D-A424-08578E4EA15A}" destId="{B6D6EDE2-9120-417B-AA0A-29857A6A0764}" srcOrd="4" destOrd="0" presId="urn:microsoft.com/office/officeart/2005/8/layout/vList5"/>
    <dgm:cxn modelId="{733E4E24-83A3-46C0-B874-36EBD9A41B11}" type="presParOf" srcId="{B6D6EDE2-9120-417B-AA0A-29857A6A0764}" destId="{FE824C09-EB88-47FD-B1DC-D3B5BF023057}" srcOrd="0" destOrd="0" presId="urn:microsoft.com/office/officeart/2005/8/layout/vList5"/>
    <dgm:cxn modelId="{F78FBF07-91F5-4E3D-8832-0B799D9BDA66}" type="presParOf" srcId="{B6D6EDE2-9120-417B-AA0A-29857A6A0764}" destId="{755E7DB8-2CF7-4399-B782-8303EC7B5F8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7D6522-1981-4EFD-B3F6-A81260903EE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E097-A18F-4504-8458-3C3FC035CF1A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5D2E97DB-F609-4A36-AFEE-9CCBFAD7C5A9}" type="parTrans" cxnId="{7E5B24FF-06FF-41BD-B1A5-8BC69B74B79A}">
      <dgm:prSet/>
      <dgm:spPr/>
      <dgm:t>
        <a:bodyPr/>
        <a:lstStyle/>
        <a:p>
          <a:endParaRPr lang="en-US"/>
        </a:p>
      </dgm:t>
    </dgm:pt>
    <dgm:pt modelId="{7FACEA16-D39C-4694-B89D-BDE92B50317D}" type="sibTrans" cxnId="{7E5B24FF-06FF-41BD-B1A5-8BC69B74B79A}">
      <dgm:prSet/>
      <dgm:spPr/>
      <dgm:t>
        <a:bodyPr/>
        <a:lstStyle/>
        <a:p>
          <a:endParaRPr lang="en-US"/>
        </a:p>
      </dgm:t>
    </dgm:pt>
    <dgm:pt modelId="{8929C4C5-B0F0-4EAC-82D8-24539AF048D9}">
      <dgm:prSet/>
      <dgm:spPr/>
      <dgm:t>
        <a:bodyPr/>
        <a:lstStyle/>
        <a:p>
          <a:r>
            <a:rPr lang="en-CA" dirty="0"/>
            <a:t>Load Weather Data</a:t>
          </a:r>
          <a:endParaRPr lang="en-US" dirty="0"/>
        </a:p>
      </dgm:t>
    </dgm:pt>
    <dgm:pt modelId="{F1B6EAC9-7700-40E6-91B3-753A03B8E8AB}" type="parTrans" cxnId="{6139CF7C-5FB4-4755-B4DB-C34598A8E548}">
      <dgm:prSet/>
      <dgm:spPr/>
      <dgm:t>
        <a:bodyPr/>
        <a:lstStyle/>
        <a:p>
          <a:endParaRPr lang="en-US"/>
        </a:p>
      </dgm:t>
    </dgm:pt>
    <dgm:pt modelId="{7C5D7D51-ABC3-468F-A03F-E6ACBBCDF0DB}" type="sibTrans" cxnId="{6139CF7C-5FB4-4755-B4DB-C34598A8E548}">
      <dgm:prSet/>
      <dgm:spPr/>
      <dgm:t>
        <a:bodyPr/>
        <a:lstStyle/>
        <a:p>
          <a:endParaRPr lang="en-US"/>
        </a:p>
      </dgm:t>
    </dgm:pt>
    <dgm:pt modelId="{C2A52B89-1EB9-4594-8138-1409173D1C89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E010A5DE-C159-4278-848F-4DDB13363957}" type="parTrans" cxnId="{009FF1BA-929B-49D7-A41E-F63E67F861ED}">
      <dgm:prSet/>
      <dgm:spPr/>
      <dgm:t>
        <a:bodyPr/>
        <a:lstStyle/>
        <a:p>
          <a:endParaRPr lang="en-US"/>
        </a:p>
      </dgm:t>
    </dgm:pt>
    <dgm:pt modelId="{E59E2470-BE25-4990-A5D6-DC176ADC43FA}" type="sibTrans" cxnId="{009FF1BA-929B-49D7-A41E-F63E67F861ED}">
      <dgm:prSet/>
      <dgm:spPr/>
      <dgm:t>
        <a:bodyPr/>
        <a:lstStyle/>
        <a:p>
          <a:endParaRPr lang="en-US"/>
        </a:p>
      </dgm:t>
    </dgm:pt>
    <dgm:pt modelId="{3E9E84E5-557D-497F-98CF-58D435BC2D96}">
      <dgm:prSet/>
      <dgm:spPr/>
      <dgm:t>
        <a:bodyPr/>
        <a:lstStyle/>
        <a:p>
          <a:r>
            <a:rPr lang="en-CA" b="1" dirty="0"/>
            <a:t>Check for missing values </a:t>
          </a:r>
          <a:endParaRPr lang="en-US" b="1" dirty="0"/>
        </a:p>
      </dgm:t>
    </dgm:pt>
    <dgm:pt modelId="{E47EC9DC-B6E2-4971-A83F-11872E04FCFE}" type="parTrans" cxnId="{98C62A80-1305-4C39-961F-6A3DBF40C570}">
      <dgm:prSet/>
      <dgm:spPr/>
      <dgm:t>
        <a:bodyPr/>
        <a:lstStyle/>
        <a:p>
          <a:endParaRPr lang="en-US"/>
        </a:p>
      </dgm:t>
    </dgm:pt>
    <dgm:pt modelId="{DCE68C9A-4340-409C-A7E8-92CF1A97B115}" type="sibTrans" cxnId="{98C62A80-1305-4C39-961F-6A3DBF40C570}">
      <dgm:prSet/>
      <dgm:spPr/>
      <dgm:t>
        <a:bodyPr/>
        <a:lstStyle/>
        <a:p>
          <a:endParaRPr lang="en-US"/>
        </a:p>
      </dgm:t>
    </dgm:pt>
    <dgm:pt modelId="{CBB53EB7-DF82-4180-B31A-9A7F912DEF7A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FC6063E7-7FF5-43C6-9C2F-99099F598EFD}" type="parTrans" cxnId="{E219ED66-7404-4177-A3C0-3BEF845DA1CC}">
      <dgm:prSet/>
      <dgm:spPr/>
      <dgm:t>
        <a:bodyPr/>
        <a:lstStyle/>
        <a:p>
          <a:endParaRPr lang="en-CA"/>
        </a:p>
      </dgm:t>
    </dgm:pt>
    <dgm:pt modelId="{9971603C-706B-453A-9C8E-EDAB5F642E95}" type="sibTrans" cxnId="{E219ED66-7404-4177-A3C0-3BEF845DA1CC}">
      <dgm:prSet/>
      <dgm:spPr/>
      <dgm:t>
        <a:bodyPr/>
        <a:lstStyle/>
        <a:p>
          <a:endParaRPr lang="en-CA"/>
        </a:p>
      </dgm:t>
    </dgm:pt>
    <dgm:pt modelId="{FB311B19-78A4-4EE4-B5DC-76AA3F02DC41}">
      <dgm:prSet/>
      <dgm:spPr/>
      <dgm:t>
        <a:bodyPr/>
        <a:lstStyle/>
        <a:p>
          <a:r>
            <a:rPr lang="en-US" dirty="0"/>
            <a:t>Drop unwanted columns</a:t>
          </a:r>
        </a:p>
      </dgm:t>
    </dgm:pt>
    <dgm:pt modelId="{054ED091-F8EE-476C-B34F-25CE4707325D}" type="parTrans" cxnId="{62958032-792E-4D89-994E-6093A61E5F32}">
      <dgm:prSet/>
      <dgm:spPr/>
      <dgm:t>
        <a:bodyPr/>
        <a:lstStyle/>
        <a:p>
          <a:endParaRPr lang="en-CA"/>
        </a:p>
      </dgm:t>
    </dgm:pt>
    <dgm:pt modelId="{5E415004-2D84-43D1-A5FA-295570884026}" type="sibTrans" cxnId="{62958032-792E-4D89-994E-6093A61E5F32}">
      <dgm:prSet/>
      <dgm:spPr/>
      <dgm:t>
        <a:bodyPr/>
        <a:lstStyle/>
        <a:p>
          <a:endParaRPr lang="en-CA"/>
        </a:p>
      </dgm:t>
    </dgm:pt>
    <dgm:pt modelId="{68DFB23E-0B10-47BF-9579-396AAA9BA2FF}">
      <dgm:prSet/>
      <dgm:spPr/>
      <dgm:t>
        <a:bodyPr/>
        <a:lstStyle/>
        <a:p>
          <a:r>
            <a:rPr lang="en-US" dirty="0"/>
            <a:t>Datetime Conversion</a:t>
          </a:r>
        </a:p>
      </dgm:t>
    </dgm:pt>
    <dgm:pt modelId="{FFF5BA18-1B0E-402E-8AFA-F84773DCEDCC}" type="parTrans" cxnId="{A43F4AFD-3D7F-4777-9209-D584EA3543C2}">
      <dgm:prSet/>
      <dgm:spPr/>
      <dgm:t>
        <a:bodyPr/>
        <a:lstStyle/>
        <a:p>
          <a:endParaRPr lang="en-CA"/>
        </a:p>
      </dgm:t>
    </dgm:pt>
    <dgm:pt modelId="{A3E9952F-68D7-4AF8-B597-EA71AB7C6DD7}" type="sibTrans" cxnId="{A43F4AFD-3D7F-4777-9209-D584EA3543C2}">
      <dgm:prSet/>
      <dgm:spPr/>
      <dgm:t>
        <a:bodyPr/>
        <a:lstStyle/>
        <a:p>
          <a:endParaRPr lang="en-CA"/>
        </a:p>
      </dgm:t>
    </dgm:pt>
    <dgm:pt modelId="{C208FE8E-9DD9-4152-BD1F-DCCAA82EF0EF}">
      <dgm:prSet/>
      <dgm:spPr/>
      <dgm:t>
        <a:bodyPr/>
        <a:lstStyle/>
        <a:p>
          <a:r>
            <a:rPr lang="en-CA" dirty="0"/>
            <a:t>Check for outliers</a:t>
          </a:r>
        </a:p>
      </dgm:t>
    </dgm:pt>
    <dgm:pt modelId="{2B36725A-04CA-44A8-8507-DC0A9BF9F7A4}" type="parTrans" cxnId="{69436D6F-DA6F-4975-9FA6-D5834AE192B1}">
      <dgm:prSet/>
      <dgm:spPr/>
      <dgm:t>
        <a:bodyPr/>
        <a:lstStyle/>
        <a:p>
          <a:endParaRPr lang="en-CA"/>
        </a:p>
      </dgm:t>
    </dgm:pt>
    <dgm:pt modelId="{96E11AAF-705A-4E02-8D66-FEFC168863E7}" type="sibTrans" cxnId="{69436D6F-DA6F-4975-9FA6-D5834AE192B1}">
      <dgm:prSet/>
      <dgm:spPr/>
      <dgm:t>
        <a:bodyPr/>
        <a:lstStyle/>
        <a:p>
          <a:endParaRPr lang="en-CA"/>
        </a:p>
      </dgm:t>
    </dgm:pt>
    <dgm:pt modelId="{FE2AD80E-4C9B-44FB-B732-8DD6BB2AD685}">
      <dgm:prSet/>
      <dgm:spPr/>
      <dgm:t>
        <a:bodyPr/>
        <a:lstStyle/>
        <a:p>
          <a:r>
            <a:rPr lang="en-US" dirty="0"/>
            <a:t>Rename the columns</a:t>
          </a:r>
        </a:p>
      </dgm:t>
    </dgm:pt>
    <dgm:pt modelId="{69219E6B-6B92-47F2-BBE1-57DA047472EC}" type="parTrans" cxnId="{626617B2-0C90-4AF6-845A-2D043EA1C0DD}">
      <dgm:prSet/>
      <dgm:spPr/>
      <dgm:t>
        <a:bodyPr/>
        <a:lstStyle/>
        <a:p>
          <a:endParaRPr lang="en-CA"/>
        </a:p>
      </dgm:t>
    </dgm:pt>
    <dgm:pt modelId="{CDCCB50B-E35B-4257-9025-990889B197C3}" type="sibTrans" cxnId="{626617B2-0C90-4AF6-845A-2D043EA1C0DD}">
      <dgm:prSet/>
      <dgm:spPr/>
      <dgm:t>
        <a:bodyPr/>
        <a:lstStyle/>
        <a:p>
          <a:endParaRPr lang="en-CA"/>
        </a:p>
      </dgm:t>
    </dgm:pt>
    <dgm:pt modelId="{A38D2DD8-7560-4CBC-99F9-19E49761855F}">
      <dgm:prSet/>
      <dgm:spPr/>
      <dgm:t>
        <a:bodyPr/>
        <a:lstStyle/>
        <a:p>
          <a:r>
            <a:rPr lang="en-US" altLang="zh-CN" dirty="0"/>
            <a:t>Check on duplicates</a:t>
          </a:r>
          <a:endParaRPr lang="en-US" dirty="0"/>
        </a:p>
      </dgm:t>
    </dgm:pt>
    <dgm:pt modelId="{8C1DBE51-E629-4862-A03E-94D285D7DD04}" type="parTrans" cxnId="{99D074C7-F75E-4820-9340-A05D22C76714}">
      <dgm:prSet/>
      <dgm:spPr/>
      <dgm:t>
        <a:bodyPr/>
        <a:lstStyle/>
        <a:p>
          <a:endParaRPr lang="en-CA"/>
        </a:p>
      </dgm:t>
    </dgm:pt>
    <dgm:pt modelId="{9762DC62-86E7-435A-9E80-545E1771E846}" type="sibTrans" cxnId="{99D074C7-F75E-4820-9340-A05D22C76714}">
      <dgm:prSet/>
      <dgm:spPr/>
      <dgm:t>
        <a:bodyPr/>
        <a:lstStyle/>
        <a:p>
          <a:endParaRPr lang="en-CA"/>
        </a:p>
      </dgm:t>
    </dgm:pt>
    <dgm:pt modelId="{638F40B2-DF80-457D-A424-08578E4EA15A}" type="pres">
      <dgm:prSet presAssocID="{B47D6522-1981-4EFD-B3F6-A81260903EE3}" presName="Name0" presStyleCnt="0">
        <dgm:presLayoutVars>
          <dgm:dir/>
          <dgm:animLvl val="lvl"/>
          <dgm:resizeHandles val="exact"/>
        </dgm:presLayoutVars>
      </dgm:prSet>
      <dgm:spPr/>
    </dgm:pt>
    <dgm:pt modelId="{58CF6CF5-FA73-4F8D-AF24-2ABDDBA205D5}" type="pres">
      <dgm:prSet presAssocID="{9E7CE097-A18F-4504-8458-3C3FC035CF1A}" presName="linNode" presStyleCnt="0"/>
      <dgm:spPr/>
    </dgm:pt>
    <dgm:pt modelId="{57314B5A-535F-439E-9B00-442CBFE7FCDA}" type="pres">
      <dgm:prSet presAssocID="{9E7CE097-A18F-4504-8458-3C3FC035CF1A}" presName="parentText" presStyleLbl="node1" presStyleIdx="0" presStyleCnt="3" custScaleX="82645" custScaleY="82645">
        <dgm:presLayoutVars>
          <dgm:chMax val="1"/>
          <dgm:bulletEnabled val="1"/>
        </dgm:presLayoutVars>
      </dgm:prSet>
      <dgm:spPr/>
    </dgm:pt>
    <dgm:pt modelId="{655EC943-47E1-49BB-952E-7D434E9E96DE}" type="pres">
      <dgm:prSet presAssocID="{9E7CE097-A18F-4504-8458-3C3FC035CF1A}" presName="descendantText" presStyleLbl="alignAccFollowNode1" presStyleIdx="0" presStyleCnt="3">
        <dgm:presLayoutVars>
          <dgm:bulletEnabled val="1"/>
        </dgm:presLayoutVars>
      </dgm:prSet>
      <dgm:spPr/>
    </dgm:pt>
    <dgm:pt modelId="{29F984D5-76B3-43B1-9924-5923DF7A728E}" type="pres">
      <dgm:prSet presAssocID="{7FACEA16-D39C-4694-B89D-BDE92B50317D}" presName="sp" presStyleCnt="0"/>
      <dgm:spPr/>
    </dgm:pt>
    <dgm:pt modelId="{742E4DF7-7E5A-480E-A2F6-071B51A6DA1A}" type="pres">
      <dgm:prSet presAssocID="{CBB53EB7-DF82-4180-B31A-9A7F912DEF7A}" presName="linNode" presStyleCnt="0"/>
      <dgm:spPr/>
    </dgm:pt>
    <dgm:pt modelId="{62958AC5-3FE3-4FDB-B15B-AEC1FF31B544}" type="pres">
      <dgm:prSet presAssocID="{CBB53EB7-DF82-4180-B31A-9A7F912DEF7A}" presName="parentText" presStyleLbl="node1" presStyleIdx="1" presStyleCnt="3" custScaleX="82645" custScaleY="75303">
        <dgm:presLayoutVars>
          <dgm:chMax val="1"/>
          <dgm:bulletEnabled val="1"/>
        </dgm:presLayoutVars>
      </dgm:prSet>
      <dgm:spPr/>
    </dgm:pt>
    <dgm:pt modelId="{758B1110-9207-4084-B6B1-DD2703788FC8}" type="pres">
      <dgm:prSet presAssocID="{CBB53EB7-DF82-4180-B31A-9A7F912DEF7A}" presName="descendantText" presStyleLbl="alignAccFollowNode1" presStyleIdx="1" presStyleCnt="3" custScaleY="91117">
        <dgm:presLayoutVars>
          <dgm:bulletEnabled val="1"/>
        </dgm:presLayoutVars>
      </dgm:prSet>
      <dgm:spPr/>
    </dgm:pt>
    <dgm:pt modelId="{2B206259-5861-40AD-9FC2-00AD73F59C5D}" type="pres">
      <dgm:prSet presAssocID="{9971603C-706B-453A-9C8E-EDAB5F642E95}" presName="sp" presStyleCnt="0"/>
      <dgm:spPr/>
    </dgm:pt>
    <dgm:pt modelId="{B6D6EDE2-9120-417B-AA0A-29857A6A0764}" type="pres">
      <dgm:prSet presAssocID="{C2A52B89-1EB9-4594-8138-1409173D1C89}" presName="linNode" presStyleCnt="0"/>
      <dgm:spPr/>
    </dgm:pt>
    <dgm:pt modelId="{FE824C09-EB88-47FD-B1DC-D3B5BF023057}" type="pres">
      <dgm:prSet presAssocID="{C2A52B89-1EB9-4594-8138-1409173D1C89}" presName="parentText" presStyleLbl="node1" presStyleIdx="2" presStyleCnt="3" custScaleX="82645" custScaleY="82645">
        <dgm:presLayoutVars>
          <dgm:chMax val="1"/>
          <dgm:bulletEnabled val="1"/>
        </dgm:presLayoutVars>
      </dgm:prSet>
      <dgm:spPr/>
    </dgm:pt>
    <dgm:pt modelId="{755E7DB8-2CF7-4399-B782-8303EC7B5F82}" type="pres">
      <dgm:prSet presAssocID="{C2A52B89-1EB9-4594-8138-1409173D1C8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2355B27-5A6F-47A5-B60F-78CA6928874C}" type="presOf" srcId="{A38D2DD8-7560-4CBC-99F9-19E49761855F}" destId="{758B1110-9207-4084-B6B1-DD2703788FC8}" srcOrd="0" destOrd="1" presId="urn:microsoft.com/office/officeart/2005/8/layout/vList5"/>
    <dgm:cxn modelId="{E1FA3131-C9CB-47D8-83F3-4867B356955B}" type="presOf" srcId="{8929C4C5-B0F0-4EAC-82D8-24539AF048D9}" destId="{655EC943-47E1-49BB-952E-7D434E9E96DE}" srcOrd="0" destOrd="0" presId="urn:microsoft.com/office/officeart/2005/8/layout/vList5"/>
    <dgm:cxn modelId="{62958032-792E-4D89-994E-6093A61E5F32}" srcId="{CBB53EB7-DF82-4180-B31A-9A7F912DEF7A}" destId="{FB311B19-78A4-4EE4-B5DC-76AA3F02DC41}" srcOrd="0" destOrd="0" parTransId="{054ED091-F8EE-476C-B34F-25CE4707325D}" sibTransId="{5E415004-2D84-43D1-A5FA-295570884026}"/>
    <dgm:cxn modelId="{ACF19737-E3CD-40D1-B48B-1E2DE5D79153}" type="presOf" srcId="{B47D6522-1981-4EFD-B3F6-A81260903EE3}" destId="{638F40B2-DF80-457D-A424-08578E4EA15A}" srcOrd="0" destOrd="0" presId="urn:microsoft.com/office/officeart/2005/8/layout/vList5"/>
    <dgm:cxn modelId="{C55E5D64-AEFD-47D9-ABC4-D32B3BA67371}" type="presOf" srcId="{9E7CE097-A18F-4504-8458-3C3FC035CF1A}" destId="{57314B5A-535F-439E-9B00-442CBFE7FCDA}" srcOrd="0" destOrd="0" presId="urn:microsoft.com/office/officeart/2005/8/layout/vList5"/>
    <dgm:cxn modelId="{E219ED66-7404-4177-A3C0-3BEF845DA1CC}" srcId="{B47D6522-1981-4EFD-B3F6-A81260903EE3}" destId="{CBB53EB7-DF82-4180-B31A-9A7F912DEF7A}" srcOrd="1" destOrd="0" parTransId="{FC6063E7-7FF5-43C6-9C2F-99099F598EFD}" sibTransId="{9971603C-706B-453A-9C8E-EDAB5F642E95}"/>
    <dgm:cxn modelId="{69436D6F-DA6F-4975-9FA6-D5834AE192B1}" srcId="{C2A52B89-1EB9-4594-8138-1409173D1C89}" destId="{C208FE8E-9DD9-4152-BD1F-DCCAA82EF0EF}" srcOrd="1" destOrd="0" parTransId="{2B36725A-04CA-44A8-8507-DC0A9BF9F7A4}" sibTransId="{96E11AAF-705A-4E02-8D66-FEFC168863E7}"/>
    <dgm:cxn modelId="{9E875270-C1D8-4F4E-9ED5-1FD6E391939E}" type="presOf" srcId="{FB311B19-78A4-4EE4-B5DC-76AA3F02DC41}" destId="{758B1110-9207-4084-B6B1-DD2703788FC8}" srcOrd="0" destOrd="0" presId="urn:microsoft.com/office/officeart/2005/8/layout/vList5"/>
    <dgm:cxn modelId="{FA241959-7776-417E-8641-7E5C8B0B1750}" type="presOf" srcId="{FE2AD80E-4C9B-44FB-B732-8DD6BB2AD685}" destId="{655EC943-47E1-49BB-952E-7D434E9E96DE}" srcOrd="0" destOrd="1" presId="urn:microsoft.com/office/officeart/2005/8/layout/vList5"/>
    <dgm:cxn modelId="{BE127A79-C156-4157-89EB-E9D3A9B7DEE0}" type="presOf" srcId="{3E9E84E5-557D-497F-98CF-58D435BC2D96}" destId="{755E7DB8-2CF7-4399-B782-8303EC7B5F82}" srcOrd="0" destOrd="0" presId="urn:microsoft.com/office/officeart/2005/8/layout/vList5"/>
    <dgm:cxn modelId="{6139CF7C-5FB4-4755-B4DB-C34598A8E548}" srcId="{9E7CE097-A18F-4504-8458-3C3FC035CF1A}" destId="{8929C4C5-B0F0-4EAC-82D8-24539AF048D9}" srcOrd="0" destOrd="0" parTransId="{F1B6EAC9-7700-40E6-91B3-753A03B8E8AB}" sibTransId="{7C5D7D51-ABC3-468F-A03F-E6ACBBCDF0DB}"/>
    <dgm:cxn modelId="{98C62A80-1305-4C39-961F-6A3DBF40C570}" srcId="{C2A52B89-1EB9-4594-8138-1409173D1C89}" destId="{3E9E84E5-557D-497F-98CF-58D435BC2D96}" srcOrd="0" destOrd="0" parTransId="{E47EC9DC-B6E2-4971-A83F-11872E04FCFE}" sibTransId="{DCE68C9A-4340-409C-A7E8-92CF1A97B115}"/>
    <dgm:cxn modelId="{626617B2-0C90-4AF6-845A-2D043EA1C0DD}" srcId="{9E7CE097-A18F-4504-8458-3C3FC035CF1A}" destId="{FE2AD80E-4C9B-44FB-B732-8DD6BB2AD685}" srcOrd="1" destOrd="0" parTransId="{69219E6B-6B92-47F2-BBE1-57DA047472EC}" sibTransId="{CDCCB50B-E35B-4257-9025-990889B197C3}"/>
    <dgm:cxn modelId="{009FF1BA-929B-49D7-A41E-F63E67F861ED}" srcId="{B47D6522-1981-4EFD-B3F6-A81260903EE3}" destId="{C2A52B89-1EB9-4594-8138-1409173D1C89}" srcOrd="2" destOrd="0" parTransId="{E010A5DE-C159-4278-848F-4DDB13363957}" sibTransId="{E59E2470-BE25-4990-A5D6-DC176ADC43FA}"/>
    <dgm:cxn modelId="{99D074C7-F75E-4820-9340-A05D22C76714}" srcId="{CBB53EB7-DF82-4180-B31A-9A7F912DEF7A}" destId="{A38D2DD8-7560-4CBC-99F9-19E49761855F}" srcOrd="1" destOrd="0" parTransId="{8C1DBE51-E629-4862-A03E-94D285D7DD04}" sibTransId="{9762DC62-86E7-435A-9E80-545E1771E846}"/>
    <dgm:cxn modelId="{01FEFFD8-9E72-4691-A174-9E84ED99884D}" type="presOf" srcId="{C208FE8E-9DD9-4152-BD1F-DCCAA82EF0EF}" destId="{755E7DB8-2CF7-4399-B782-8303EC7B5F82}" srcOrd="0" destOrd="1" presId="urn:microsoft.com/office/officeart/2005/8/layout/vList5"/>
    <dgm:cxn modelId="{EB9FFEE7-3340-4690-AA6E-DCACC0DD8D55}" type="presOf" srcId="{68DFB23E-0B10-47BF-9579-396AAA9BA2FF}" destId="{758B1110-9207-4084-B6B1-DD2703788FC8}" srcOrd="0" destOrd="2" presId="urn:microsoft.com/office/officeart/2005/8/layout/vList5"/>
    <dgm:cxn modelId="{6DBE2BF3-B3C5-45BB-8641-59A8676AADAD}" type="presOf" srcId="{C2A52B89-1EB9-4594-8138-1409173D1C89}" destId="{FE824C09-EB88-47FD-B1DC-D3B5BF023057}" srcOrd="0" destOrd="0" presId="urn:microsoft.com/office/officeart/2005/8/layout/vList5"/>
    <dgm:cxn modelId="{B24DEEFA-D6E8-4FA6-9ADC-1ED6AFFD3ACA}" type="presOf" srcId="{CBB53EB7-DF82-4180-B31A-9A7F912DEF7A}" destId="{62958AC5-3FE3-4FDB-B15B-AEC1FF31B544}" srcOrd="0" destOrd="0" presId="urn:microsoft.com/office/officeart/2005/8/layout/vList5"/>
    <dgm:cxn modelId="{A43F4AFD-3D7F-4777-9209-D584EA3543C2}" srcId="{CBB53EB7-DF82-4180-B31A-9A7F912DEF7A}" destId="{68DFB23E-0B10-47BF-9579-396AAA9BA2FF}" srcOrd="2" destOrd="0" parTransId="{FFF5BA18-1B0E-402E-8AFA-F84773DCEDCC}" sibTransId="{A3E9952F-68D7-4AF8-B597-EA71AB7C6DD7}"/>
    <dgm:cxn modelId="{7E5B24FF-06FF-41BD-B1A5-8BC69B74B79A}" srcId="{B47D6522-1981-4EFD-B3F6-A81260903EE3}" destId="{9E7CE097-A18F-4504-8458-3C3FC035CF1A}" srcOrd="0" destOrd="0" parTransId="{5D2E97DB-F609-4A36-AFEE-9CCBFAD7C5A9}" sibTransId="{7FACEA16-D39C-4694-B89D-BDE92B50317D}"/>
    <dgm:cxn modelId="{215B11F8-5BEC-40CC-9C0B-C4F5F543C5AF}" type="presParOf" srcId="{638F40B2-DF80-457D-A424-08578E4EA15A}" destId="{58CF6CF5-FA73-4F8D-AF24-2ABDDBA205D5}" srcOrd="0" destOrd="0" presId="urn:microsoft.com/office/officeart/2005/8/layout/vList5"/>
    <dgm:cxn modelId="{325C68A6-E5DC-4DDB-A6D2-7E9E9E69FA89}" type="presParOf" srcId="{58CF6CF5-FA73-4F8D-AF24-2ABDDBA205D5}" destId="{57314B5A-535F-439E-9B00-442CBFE7FCDA}" srcOrd="0" destOrd="0" presId="urn:microsoft.com/office/officeart/2005/8/layout/vList5"/>
    <dgm:cxn modelId="{228DE761-4561-4C46-B863-EF9F69E854A2}" type="presParOf" srcId="{58CF6CF5-FA73-4F8D-AF24-2ABDDBA205D5}" destId="{655EC943-47E1-49BB-952E-7D434E9E96DE}" srcOrd="1" destOrd="0" presId="urn:microsoft.com/office/officeart/2005/8/layout/vList5"/>
    <dgm:cxn modelId="{7A8B35F3-0B7A-4007-99FF-F4BBBE8621DE}" type="presParOf" srcId="{638F40B2-DF80-457D-A424-08578E4EA15A}" destId="{29F984D5-76B3-43B1-9924-5923DF7A728E}" srcOrd="1" destOrd="0" presId="urn:microsoft.com/office/officeart/2005/8/layout/vList5"/>
    <dgm:cxn modelId="{D8D53AA3-0396-48B8-9952-20894D4B4D8B}" type="presParOf" srcId="{638F40B2-DF80-457D-A424-08578E4EA15A}" destId="{742E4DF7-7E5A-480E-A2F6-071B51A6DA1A}" srcOrd="2" destOrd="0" presId="urn:microsoft.com/office/officeart/2005/8/layout/vList5"/>
    <dgm:cxn modelId="{0F04DF5E-8C28-4563-B526-E9F0E03EF844}" type="presParOf" srcId="{742E4DF7-7E5A-480E-A2F6-071B51A6DA1A}" destId="{62958AC5-3FE3-4FDB-B15B-AEC1FF31B544}" srcOrd="0" destOrd="0" presId="urn:microsoft.com/office/officeart/2005/8/layout/vList5"/>
    <dgm:cxn modelId="{AEE57159-BE31-4DD7-A499-41D43835A480}" type="presParOf" srcId="{742E4DF7-7E5A-480E-A2F6-071B51A6DA1A}" destId="{758B1110-9207-4084-B6B1-DD2703788FC8}" srcOrd="1" destOrd="0" presId="urn:microsoft.com/office/officeart/2005/8/layout/vList5"/>
    <dgm:cxn modelId="{E1CAC56D-A3DF-4BB1-8668-A2C863F489AE}" type="presParOf" srcId="{638F40B2-DF80-457D-A424-08578E4EA15A}" destId="{2B206259-5861-40AD-9FC2-00AD73F59C5D}" srcOrd="3" destOrd="0" presId="urn:microsoft.com/office/officeart/2005/8/layout/vList5"/>
    <dgm:cxn modelId="{761C8321-A9D2-47D9-B33A-B61E5203BFC1}" type="presParOf" srcId="{638F40B2-DF80-457D-A424-08578E4EA15A}" destId="{B6D6EDE2-9120-417B-AA0A-29857A6A0764}" srcOrd="4" destOrd="0" presId="urn:microsoft.com/office/officeart/2005/8/layout/vList5"/>
    <dgm:cxn modelId="{733E4E24-83A3-46C0-B874-36EBD9A41B11}" type="presParOf" srcId="{B6D6EDE2-9120-417B-AA0A-29857A6A0764}" destId="{FE824C09-EB88-47FD-B1DC-D3B5BF023057}" srcOrd="0" destOrd="0" presId="urn:microsoft.com/office/officeart/2005/8/layout/vList5"/>
    <dgm:cxn modelId="{F78FBF07-91F5-4E3D-8832-0B799D9BDA66}" type="presParOf" srcId="{B6D6EDE2-9120-417B-AA0A-29857A6A0764}" destId="{755E7DB8-2CF7-4399-B782-8303EC7B5F8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7D6522-1981-4EFD-B3F6-A81260903EE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E097-A18F-4504-8458-3C3FC035CF1A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5D2E97DB-F609-4A36-AFEE-9CCBFAD7C5A9}" type="parTrans" cxnId="{7E5B24FF-06FF-41BD-B1A5-8BC69B74B79A}">
      <dgm:prSet/>
      <dgm:spPr/>
      <dgm:t>
        <a:bodyPr/>
        <a:lstStyle/>
        <a:p>
          <a:endParaRPr lang="en-US"/>
        </a:p>
      </dgm:t>
    </dgm:pt>
    <dgm:pt modelId="{7FACEA16-D39C-4694-B89D-BDE92B50317D}" type="sibTrans" cxnId="{7E5B24FF-06FF-41BD-B1A5-8BC69B74B79A}">
      <dgm:prSet/>
      <dgm:spPr/>
      <dgm:t>
        <a:bodyPr/>
        <a:lstStyle/>
        <a:p>
          <a:endParaRPr lang="en-US"/>
        </a:p>
      </dgm:t>
    </dgm:pt>
    <dgm:pt modelId="{8929C4C5-B0F0-4EAC-82D8-24539AF048D9}">
      <dgm:prSet/>
      <dgm:spPr/>
      <dgm:t>
        <a:bodyPr/>
        <a:lstStyle/>
        <a:p>
          <a:r>
            <a:rPr lang="en-CA" dirty="0"/>
            <a:t>Load Weather Data</a:t>
          </a:r>
          <a:endParaRPr lang="en-US" dirty="0"/>
        </a:p>
      </dgm:t>
    </dgm:pt>
    <dgm:pt modelId="{F1B6EAC9-7700-40E6-91B3-753A03B8E8AB}" type="parTrans" cxnId="{6139CF7C-5FB4-4755-B4DB-C34598A8E548}">
      <dgm:prSet/>
      <dgm:spPr/>
      <dgm:t>
        <a:bodyPr/>
        <a:lstStyle/>
        <a:p>
          <a:endParaRPr lang="en-US"/>
        </a:p>
      </dgm:t>
    </dgm:pt>
    <dgm:pt modelId="{7C5D7D51-ABC3-468F-A03F-E6ACBBCDF0DB}" type="sibTrans" cxnId="{6139CF7C-5FB4-4755-B4DB-C34598A8E548}">
      <dgm:prSet/>
      <dgm:spPr/>
      <dgm:t>
        <a:bodyPr/>
        <a:lstStyle/>
        <a:p>
          <a:endParaRPr lang="en-US"/>
        </a:p>
      </dgm:t>
    </dgm:pt>
    <dgm:pt modelId="{C2A52B89-1EB9-4594-8138-1409173D1C89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E010A5DE-C159-4278-848F-4DDB13363957}" type="parTrans" cxnId="{009FF1BA-929B-49D7-A41E-F63E67F861ED}">
      <dgm:prSet/>
      <dgm:spPr/>
      <dgm:t>
        <a:bodyPr/>
        <a:lstStyle/>
        <a:p>
          <a:endParaRPr lang="en-US"/>
        </a:p>
      </dgm:t>
    </dgm:pt>
    <dgm:pt modelId="{E59E2470-BE25-4990-A5D6-DC176ADC43FA}" type="sibTrans" cxnId="{009FF1BA-929B-49D7-A41E-F63E67F861ED}">
      <dgm:prSet/>
      <dgm:spPr/>
      <dgm:t>
        <a:bodyPr/>
        <a:lstStyle/>
        <a:p>
          <a:endParaRPr lang="en-US"/>
        </a:p>
      </dgm:t>
    </dgm:pt>
    <dgm:pt modelId="{3E9E84E5-557D-497F-98CF-58D435BC2D96}">
      <dgm:prSet/>
      <dgm:spPr/>
      <dgm:t>
        <a:bodyPr/>
        <a:lstStyle/>
        <a:p>
          <a:r>
            <a:rPr lang="en-CA" dirty="0"/>
            <a:t>Check for missing values </a:t>
          </a:r>
          <a:endParaRPr lang="en-US" dirty="0"/>
        </a:p>
      </dgm:t>
    </dgm:pt>
    <dgm:pt modelId="{E47EC9DC-B6E2-4971-A83F-11872E04FCFE}" type="parTrans" cxnId="{98C62A80-1305-4C39-961F-6A3DBF40C570}">
      <dgm:prSet/>
      <dgm:spPr/>
      <dgm:t>
        <a:bodyPr/>
        <a:lstStyle/>
        <a:p>
          <a:endParaRPr lang="en-US"/>
        </a:p>
      </dgm:t>
    </dgm:pt>
    <dgm:pt modelId="{DCE68C9A-4340-409C-A7E8-92CF1A97B115}" type="sibTrans" cxnId="{98C62A80-1305-4C39-961F-6A3DBF40C570}">
      <dgm:prSet/>
      <dgm:spPr/>
      <dgm:t>
        <a:bodyPr/>
        <a:lstStyle/>
        <a:p>
          <a:endParaRPr lang="en-US"/>
        </a:p>
      </dgm:t>
    </dgm:pt>
    <dgm:pt modelId="{CBB53EB7-DF82-4180-B31A-9A7F912DEF7A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FC6063E7-7FF5-43C6-9C2F-99099F598EFD}" type="parTrans" cxnId="{E219ED66-7404-4177-A3C0-3BEF845DA1CC}">
      <dgm:prSet/>
      <dgm:spPr/>
      <dgm:t>
        <a:bodyPr/>
        <a:lstStyle/>
        <a:p>
          <a:endParaRPr lang="en-CA"/>
        </a:p>
      </dgm:t>
    </dgm:pt>
    <dgm:pt modelId="{9971603C-706B-453A-9C8E-EDAB5F642E95}" type="sibTrans" cxnId="{E219ED66-7404-4177-A3C0-3BEF845DA1CC}">
      <dgm:prSet/>
      <dgm:spPr/>
      <dgm:t>
        <a:bodyPr/>
        <a:lstStyle/>
        <a:p>
          <a:endParaRPr lang="en-CA"/>
        </a:p>
      </dgm:t>
    </dgm:pt>
    <dgm:pt modelId="{FB311B19-78A4-4EE4-B5DC-76AA3F02DC41}">
      <dgm:prSet/>
      <dgm:spPr/>
      <dgm:t>
        <a:bodyPr/>
        <a:lstStyle/>
        <a:p>
          <a:r>
            <a:rPr lang="en-US" dirty="0"/>
            <a:t>Drop unwanted columns</a:t>
          </a:r>
        </a:p>
      </dgm:t>
    </dgm:pt>
    <dgm:pt modelId="{054ED091-F8EE-476C-B34F-25CE4707325D}" type="parTrans" cxnId="{62958032-792E-4D89-994E-6093A61E5F32}">
      <dgm:prSet/>
      <dgm:spPr/>
      <dgm:t>
        <a:bodyPr/>
        <a:lstStyle/>
        <a:p>
          <a:endParaRPr lang="en-CA"/>
        </a:p>
      </dgm:t>
    </dgm:pt>
    <dgm:pt modelId="{5E415004-2D84-43D1-A5FA-295570884026}" type="sibTrans" cxnId="{62958032-792E-4D89-994E-6093A61E5F32}">
      <dgm:prSet/>
      <dgm:spPr/>
      <dgm:t>
        <a:bodyPr/>
        <a:lstStyle/>
        <a:p>
          <a:endParaRPr lang="en-CA"/>
        </a:p>
      </dgm:t>
    </dgm:pt>
    <dgm:pt modelId="{68DFB23E-0B10-47BF-9579-396AAA9BA2FF}">
      <dgm:prSet/>
      <dgm:spPr/>
      <dgm:t>
        <a:bodyPr/>
        <a:lstStyle/>
        <a:p>
          <a:r>
            <a:rPr lang="en-US" dirty="0"/>
            <a:t>Datetime Conversion</a:t>
          </a:r>
        </a:p>
      </dgm:t>
    </dgm:pt>
    <dgm:pt modelId="{FFF5BA18-1B0E-402E-8AFA-F84773DCEDCC}" type="parTrans" cxnId="{A43F4AFD-3D7F-4777-9209-D584EA3543C2}">
      <dgm:prSet/>
      <dgm:spPr/>
      <dgm:t>
        <a:bodyPr/>
        <a:lstStyle/>
        <a:p>
          <a:endParaRPr lang="en-CA"/>
        </a:p>
      </dgm:t>
    </dgm:pt>
    <dgm:pt modelId="{A3E9952F-68D7-4AF8-B597-EA71AB7C6DD7}" type="sibTrans" cxnId="{A43F4AFD-3D7F-4777-9209-D584EA3543C2}">
      <dgm:prSet/>
      <dgm:spPr/>
      <dgm:t>
        <a:bodyPr/>
        <a:lstStyle/>
        <a:p>
          <a:endParaRPr lang="en-CA"/>
        </a:p>
      </dgm:t>
    </dgm:pt>
    <dgm:pt modelId="{C208FE8E-9DD9-4152-BD1F-DCCAA82EF0EF}">
      <dgm:prSet/>
      <dgm:spPr/>
      <dgm:t>
        <a:bodyPr/>
        <a:lstStyle/>
        <a:p>
          <a:r>
            <a:rPr lang="en-CA" b="1" dirty="0"/>
            <a:t>Check for outliers</a:t>
          </a:r>
        </a:p>
      </dgm:t>
    </dgm:pt>
    <dgm:pt modelId="{2B36725A-04CA-44A8-8507-DC0A9BF9F7A4}" type="parTrans" cxnId="{69436D6F-DA6F-4975-9FA6-D5834AE192B1}">
      <dgm:prSet/>
      <dgm:spPr/>
      <dgm:t>
        <a:bodyPr/>
        <a:lstStyle/>
        <a:p>
          <a:endParaRPr lang="en-CA"/>
        </a:p>
      </dgm:t>
    </dgm:pt>
    <dgm:pt modelId="{96E11AAF-705A-4E02-8D66-FEFC168863E7}" type="sibTrans" cxnId="{69436D6F-DA6F-4975-9FA6-D5834AE192B1}">
      <dgm:prSet/>
      <dgm:spPr/>
      <dgm:t>
        <a:bodyPr/>
        <a:lstStyle/>
        <a:p>
          <a:endParaRPr lang="en-CA"/>
        </a:p>
      </dgm:t>
    </dgm:pt>
    <dgm:pt modelId="{FE2AD80E-4C9B-44FB-B732-8DD6BB2AD685}">
      <dgm:prSet/>
      <dgm:spPr/>
      <dgm:t>
        <a:bodyPr/>
        <a:lstStyle/>
        <a:p>
          <a:r>
            <a:rPr lang="en-US" dirty="0"/>
            <a:t>Rename the columns</a:t>
          </a:r>
        </a:p>
      </dgm:t>
    </dgm:pt>
    <dgm:pt modelId="{69219E6B-6B92-47F2-BBE1-57DA047472EC}" type="parTrans" cxnId="{626617B2-0C90-4AF6-845A-2D043EA1C0DD}">
      <dgm:prSet/>
      <dgm:spPr/>
      <dgm:t>
        <a:bodyPr/>
        <a:lstStyle/>
        <a:p>
          <a:endParaRPr lang="en-CA"/>
        </a:p>
      </dgm:t>
    </dgm:pt>
    <dgm:pt modelId="{CDCCB50B-E35B-4257-9025-990889B197C3}" type="sibTrans" cxnId="{626617B2-0C90-4AF6-845A-2D043EA1C0DD}">
      <dgm:prSet/>
      <dgm:spPr/>
      <dgm:t>
        <a:bodyPr/>
        <a:lstStyle/>
        <a:p>
          <a:endParaRPr lang="en-CA"/>
        </a:p>
      </dgm:t>
    </dgm:pt>
    <dgm:pt modelId="{A38D2DD8-7560-4CBC-99F9-19E49761855F}">
      <dgm:prSet/>
      <dgm:spPr/>
      <dgm:t>
        <a:bodyPr/>
        <a:lstStyle/>
        <a:p>
          <a:r>
            <a:rPr lang="en-US" altLang="zh-CN" dirty="0"/>
            <a:t>Check on duplicates</a:t>
          </a:r>
          <a:endParaRPr lang="en-US" dirty="0"/>
        </a:p>
      </dgm:t>
    </dgm:pt>
    <dgm:pt modelId="{8C1DBE51-E629-4862-A03E-94D285D7DD04}" type="parTrans" cxnId="{99D074C7-F75E-4820-9340-A05D22C76714}">
      <dgm:prSet/>
      <dgm:spPr/>
      <dgm:t>
        <a:bodyPr/>
        <a:lstStyle/>
        <a:p>
          <a:endParaRPr lang="en-CA"/>
        </a:p>
      </dgm:t>
    </dgm:pt>
    <dgm:pt modelId="{9762DC62-86E7-435A-9E80-545E1771E846}" type="sibTrans" cxnId="{99D074C7-F75E-4820-9340-A05D22C76714}">
      <dgm:prSet/>
      <dgm:spPr/>
      <dgm:t>
        <a:bodyPr/>
        <a:lstStyle/>
        <a:p>
          <a:endParaRPr lang="en-CA"/>
        </a:p>
      </dgm:t>
    </dgm:pt>
    <dgm:pt modelId="{638F40B2-DF80-457D-A424-08578E4EA15A}" type="pres">
      <dgm:prSet presAssocID="{B47D6522-1981-4EFD-B3F6-A81260903EE3}" presName="Name0" presStyleCnt="0">
        <dgm:presLayoutVars>
          <dgm:dir/>
          <dgm:animLvl val="lvl"/>
          <dgm:resizeHandles val="exact"/>
        </dgm:presLayoutVars>
      </dgm:prSet>
      <dgm:spPr/>
    </dgm:pt>
    <dgm:pt modelId="{58CF6CF5-FA73-4F8D-AF24-2ABDDBA205D5}" type="pres">
      <dgm:prSet presAssocID="{9E7CE097-A18F-4504-8458-3C3FC035CF1A}" presName="linNode" presStyleCnt="0"/>
      <dgm:spPr/>
    </dgm:pt>
    <dgm:pt modelId="{57314B5A-535F-439E-9B00-442CBFE7FCDA}" type="pres">
      <dgm:prSet presAssocID="{9E7CE097-A18F-4504-8458-3C3FC035CF1A}" presName="parentText" presStyleLbl="node1" presStyleIdx="0" presStyleCnt="3" custScaleX="82645" custScaleY="82645">
        <dgm:presLayoutVars>
          <dgm:chMax val="1"/>
          <dgm:bulletEnabled val="1"/>
        </dgm:presLayoutVars>
      </dgm:prSet>
      <dgm:spPr/>
    </dgm:pt>
    <dgm:pt modelId="{655EC943-47E1-49BB-952E-7D434E9E96DE}" type="pres">
      <dgm:prSet presAssocID="{9E7CE097-A18F-4504-8458-3C3FC035CF1A}" presName="descendantText" presStyleLbl="alignAccFollowNode1" presStyleIdx="0" presStyleCnt="3">
        <dgm:presLayoutVars>
          <dgm:bulletEnabled val="1"/>
        </dgm:presLayoutVars>
      </dgm:prSet>
      <dgm:spPr/>
    </dgm:pt>
    <dgm:pt modelId="{29F984D5-76B3-43B1-9924-5923DF7A728E}" type="pres">
      <dgm:prSet presAssocID="{7FACEA16-D39C-4694-B89D-BDE92B50317D}" presName="sp" presStyleCnt="0"/>
      <dgm:spPr/>
    </dgm:pt>
    <dgm:pt modelId="{742E4DF7-7E5A-480E-A2F6-071B51A6DA1A}" type="pres">
      <dgm:prSet presAssocID="{CBB53EB7-DF82-4180-B31A-9A7F912DEF7A}" presName="linNode" presStyleCnt="0"/>
      <dgm:spPr/>
    </dgm:pt>
    <dgm:pt modelId="{62958AC5-3FE3-4FDB-B15B-AEC1FF31B544}" type="pres">
      <dgm:prSet presAssocID="{CBB53EB7-DF82-4180-B31A-9A7F912DEF7A}" presName="parentText" presStyleLbl="node1" presStyleIdx="1" presStyleCnt="3" custScaleX="82645" custScaleY="75303">
        <dgm:presLayoutVars>
          <dgm:chMax val="1"/>
          <dgm:bulletEnabled val="1"/>
        </dgm:presLayoutVars>
      </dgm:prSet>
      <dgm:spPr/>
    </dgm:pt>
    <dgm:pt modelId="{758B1110-9207-4084-B6B1-DD2703788FC8}" type="pres">
      <dgm:prSet presAssocID="{CBB53EB7-DF82-4180-B31A-9A7F912DEF7A}" presName="descendantText" presStyleLbl="alignAccFollowNode1" presStyleIdx="1" presStyleCnt="3" custScaleY="91117">
        <dgm:presLayoutVars>
          <dgm:bulletEnabled val="1"/>
        </dgm:presLayoutVars>
      </dgm:prSet>
      <dgm:spPr/>
    </dgm:pt>
    <dgm:pt modelId="{2B206259-5861-40AD-9FC2-00AD73F59C5D}" type="pres">
      <dgm:prSet presAssocID="{9971603C-706B-453A-9C8E-EDAB5F642E95}" presName="sp" presStyleCnt="0"/>
      <dgm:spPr/>
    </dgm:pt>
    <dgm:pt modelId="{B6D6EDE2-9120-417B-AA0A-29857A6A0764}" type="pres">
      <dgm:prSet presAssocID="{C2A52B89-1EB9-4594-8138-1409173D1C89}" presName="linNode" presStyleCnt="0"/>
      <dgm:spPr/>
    </dgm:pt>
    <dgm:pt modelId="{FE824C09-EB88-47FD-B1DC-D3B5BF023057}" type="pres">
      <dgm:prSet presAssocID="{C2A52B89-1EB9-4594-8138-1409173D1C89}" presName="parentText" presStyleLbl="node1" presStyleIdx="2" presStyleCnt="3" custScaleX="82645" custScaleY="82645">
        <dgm:presLayoutVars>
          <dgm:chMax val="1"/>
          <dgm:bulletEnabled val="1"/>
        </dgm:presLayoutVars>
      </dgm:prSet>
      <dgm:spPr/>
    </dgm:pt>
    <dgm:pt modelId="{755E7DB8-2CF7-4399-B782-8303EC7B5F82}" type="pres">
      <dgm:prSet presAssocID="{C2A52B89-1EB9-4594-8138-1409173D1C8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2355B27-5A6F-47A5-B60F-78CA6928874C}" type="presOf" srcId="{A38D2DD8-7560-4CBC-99F9-19E49761855F}" destId="{758B1110-9207-4084-B6B1-DD2703788FC8}" srcOrd="0" destOrd="1" presId="urn:microsoft.com/office/officeart/2005/8/layout/vList5"/>
    <dgm:cxn modelId="{E1FA3131-C9CB-47D8-83F3-4867B356955B}" type="presOf" srcId="{8929C4C5-B0F0-4EAC-82D8-24539AF048D9}" destId="{655EC943-47E1-49BB-952E-7D434E9E96DE}" srcOrd="0" destOrd="0" presId="urn:microsoft.com/office/officeart/2005/8/layout/vList5"/>
    <dgm:cxn modelId="{62958032-792E-4D89-994E-6093A61E5F32}" srcId="{CBB53EB7-DF82-4180-B31A-9A7F912DEF7A}" destId="{FB311B19-78A4-4EE4-B5DC-76AA3F02DC41}" srcOrd="0" destOrd="0" parTransId="{054ED091-F8EE-476C-B34F-25CE4707325D}" sibTransId="{5E415004-2D84-43D1-A5FA-295570884026}"/>
    <dgm:cxn modelId="{ACF19737-E3CD-40D1-B48B-1E2DE5D79153}" type="presOf" srcId="{B47D6522-1981-4EFD-B3F6-A81260903EE3}" destId="{638F40B2-DF80-457D-A424-08578E4EA15A}" srcOrd="0" destOrd="0" presId="urn:microsoft.com/office/officeart/2005/8/layout/vList5"/>
    <dgm:cxn modelId="{C55E5D64-AEFD-47D9-ABC4-D32B3BA67371}" type="presOf" srcId="{9E7CE097-A18F-4504-8458-3C3FC035CF1A}" destId="{57314B5A-535F-439E-9B00-442CBFE7FCDA}" srcOrd="0" destOrd="0" presId="urn:microsoft.com/office/officeart/2005/8/layout/vList5"/>
    <dgm:cxn modelId="{E219ED66-7404-4177-A3C0-3BEF845DA1CC}" srcId="{B47D6522-1981-4EFD-B3F6-A81260903EE3}" destId="{CBB53EB7-DF82-4180-B31A-9A7F912DEF7A}" srcOrd="1" destOrd="0" parTransId="{FC6063E7-7FF5-43C6-9C2F-99099F598EFD}" sibTransId="{9971603C-706B-453A-9C8E-EDAB5F642E95}"/>
    <dgm:cxn modelId="{69436D6F-DA6F-4975-9FA6-D5834AE192B1}" srcId="{C2A52B89-1EB9-4594-8138-1409173D1C89}" destId="{C208FE8E-9DD9-4152-BD1F-DCCAA82EF0EF}" srcOrd="1" destOrd="0" parTransId="{2B36725A-04CA-44A8-8507-DC0A9BF9F7A4}" sibTransId="{96E11AAF-705A-4E02-8D66-FEFC168863E7}"/>
    <dgm:cxn modelId="{9E875270-C1D8-4F4E-9ED5-1FD6E391939E}" type="presOf" srcId="{FB311B19-78A4-4EE4-B5DC-76AA3F02DC41}" destId="{758B1110-9207-4084-B6B1-DD2703788FC8}" srcOrd="0" destOrd="0" presId="urn:microsoft.com/office/officeart/2005/8/layout/vList5"/>
    <dgm:cxn modelId="{FA241959-7776-417E-8641-7E5C8B0B1750}" type="presOf" srcId="{FE2AD80E-4C9B-44FB-B732-8DD6BB2AD685}" destId="{655EC943-47E1-49BB-952E-7D434E9E96DE}" srcOrd="0" destOrd="1" presId="urn:microsoft.com/office/officeart/2005/8/layout/vList5"/>
    <dgm:cxn modelId="{BE127A79-C156-4157-89EB-E9D3A9B7DEE0}" type="presOf" srcId="{3E9E84E5-557D-497F-98CF-58D435BC2D96}" destId="{755E7DB8-2CF7-4399-B782-8303EC7B5F82}" srcOrd="0" destOrd="0" presId="urn:microsoft.com/office/officeart/2005/8/layout/vList5"/>
    <dgm:cxn modelId="{6139CF7C-5FB4-4755-B4DB-C34598A8E548}" srcId="{9E7CE097-A18F-4504-8458-3C3FC035CF1A}" destId="{8929C4C5-B0F0-4EAC-82D8-24539AF048D9}" srcOrd="0" destOrd="0" parTransId="{F1B6EAC9-7700-40E6-91B3-753A03B8E8AB}" sibTransId="{7C5D7D51-ABC3-468F-A03F-E6ACBBCDF0DB}"/>
    <dgm:cxn modelId="{98C62A80-1305-4C39-961F-6A3DBF40C570}" srcId="{C2A52B89-1EB9-4594-8138-1409173D1C89}" destId="{3E9E84E5-557D-497F-98CF-58D435BC2D96}" srcOrd="0" destOrd="0" parTransId="{E47EC9DC-B6E2-4971-A83F-11872E04FCFE}" sibTransId="{DCE68C9A-4340-409C-A7E8-92CF1A97B115}"/>
    <dgm:cxn modelId="{626617B2-0C90-4AF6-845A-2D043EA1C0DD}" srcId="{9E7CE097-A18F-4504-8458-3C3FC035CF1A}" destId="{FE2AD80E-4C9B-44FB-B732-8DD6BB2AD685}" srcOrd="1" destOrd="0" parTransId="{69219E6B-6B92-47F2-BBE1-57DA047472EC}" sibTransId="{CDCCB50B-E35B-4257-9025-990889B197C3}"/>
    <dgm:cxn modelId="{009FF1BA-929B-49D7-A41E-F63E67F861ED}" srcId="{B47D6522-1981-4EFD-B3F6-A81260903EE3}" destId="{C2A52B89-1EB9-4594-8138-1409173D1C89}" srcOrd="2" destOrd="0" parTransId="{E010A5DE-C159-4278-848F-4DDB13363957}" sibTransId="{E59E2470-BE25-4990-A5D6-DC176ADC43FA}"/>
    <dgm:cxn modelId="{99D074C7-F75E-4820-9340-A05D22C76714}" srcId="{CBB53EB7-DF82-4180-B31A-9A7F912DEF7A}" destId="{A38D2DD8-7560-4CBC-99F9-19E49761855F}" srcOrd="1" destOrd="0" parTransId="{8C1DBE51-E629-4862-A03E-94D285D7DD04}" sibTransId="{9762DC62-86E7-435A-9E80-545E1771E846}"/>
    <dgm:cxn modelId="{01FEFFD8-9E72-4691-A174-9E84ED99884D}" type="presOf" srcId="{C208FE8E-9DD9-4152-BD1F-DCCAA82EF0EF}" destId="{755E7DB8-2CF7-4399-B782-8303EC7B5F82}" srcOrd="0" destOrd="1" presId="urn:microsoft.com/office/officeart/2005/8/layout/vList5"/>
    <dgm:cxn modelId="{EB9FFEE7-3340-4690-AA6E-DCACC0DD8D55}" type="presOf" srcId="{68DFB23E-0B10-47BF-9579-396AAA9BA2FF}" destId="{758B1110-9207-4084-B6B1-DD2703788FC8}" srcOrd="0" destOrd="2" presId="urn:microsoft.com/office/officeart/2005/8/layout/vList5"/>
    <dgm:cxn modelId="{6DBE2BF3-B3C5-45BB-8641-59A8676AADAD}" type="presOf" srcId="{C2A52B89-1EB9-4594-8138-1409173D1C89}" destId="{FE824C09-EB88-47FD-B1DC-D3B5BF023057}" srcOrd="0" destOrd="0" presId="urn:microsoft.com/office/officeart/2005/8/layout/vList5"/>
    <dgm:cxn modelId="{B24DEEFA-D6E8-4FA6-9ADC-1ED6AFFD3ACA}" type="presOf" srcId="{CBB53EB7-DF82-4180-B31A-9A7F912DEF7A}" destId="{62958AC5-3FE3-4FDB-B15B-AEC1FF31B544}" srcOrd="0" destOrd="0" presId="urn:microsoft.com/office/officeart/2005/8/layout/vList5"/>
    <dgm:cxn modelId="{A43F4AFD-3D7F-4777-9209-D584EA3543C2}" srcId="{CBB53EB7-DF82-4180-B31A-9A7F912DEF7A}" destId="{68DFB23E-0B10-47BF-9579-396AAA9BA2FF}" srcOrd="2" destOrd="0" parTransId="{FFF5BA18-1B0E-402E-8AFA-F84773DCEDCC}" sibTransId="{A3E9952F-68D7-4AF8-B597-EA71AB7C6DD7}"/>
    <dgm:cxn modelId="{7E5B24FF-06FF-41BD-B1A5-8BC69B74B79A}" srcId="{B47D6522-1981-4EFD-B3F6-A81260903EE3}" destId="{9E7CE097-A18F-4504-8458-3C3FC035CF1A}" srcOrd="0" destOrd="0" parTransId="{5D2E97DB-F609-4A36-AFEE-9CCBFAD7C5A9}" sibTransId="{7FACEA16-D39C-4694-B89D-BDE92B50317D}"/>
    <dgm:cxn modelId="{215B11F8-5BEC-40CC-9C0B-C4F5F543C5AF}" type="presParOf" srcId="{638F40B2-DF80-457D-A424-08578E4EA15A}" destId="{58CF6CF5-FA73-4F8D-AF24-2ABDDBA205D5}" srcOrd="0" destOrd="0" presId="urn:microsoft.com/office/officeart/2005/8/layout/vList5"/>
    <dgm:cxn modelId="{325C68A6-E5DC-4DDB-A6D2-7E9E9E69FA89}" type="presParOf" srcId="{58CF6CF5-FA73-4F8D-AF24-2ABDDBA205D5}" destId="{57314B5A-535F-439E-9B00-442CBFE7FCDA}" srcOrd="0" destOrd="0" presId="urn:microsoft.com/office/officeart/2005/8/layout/vList5"/>
    <dgm:cxn modelId="{228DE761-4561-4C46-B863-EF9F69E854A2}" type="presParOf" srcId="{58CF6CF5-FA73-4F8D-AF24-2ABDDBA205D5}" destId="{655EC943-47E1-49BB-952E-7D434E9E96DE}" srcOrd="1" destOrd="0" presId="urn:microsoft.com/office/officeart/2005/8/layout/vList5"/>
    <dgm:cxn modelId="{7A8B35F3-0B7A-4007-99FF-F4BBBE8621DE}" type="presParOf" srcId="{638F40B2-DF80-457D-A424-08578E4EA15A}" destId="{29F984D5-76B3-43B1-9924-5923DF7A728E}" srcOrd="1" destOrd="0" presId="urn:microsoft.com/office/officeart/2005/8/layout/vList5"/>
    <dgm:cxn modelId="{D8D53AA3-0396-48B8-9952-20894D4B4D8B}" type="presParOf" srcId="{638F40B2-DF80-457D-A424-08578E4EA15A}" destId="{742E4DF7-7E5A-480E-A2F6-071B51A6DA1A}" srcOrd="2" destOrd="0" presId="urn:microsoft.com/office/officeart/2005/8/layout/vList5"/>
    <dgm:cxn modelId="{0F04DF5E-8C28-4563-B526-E9F0E03EF844}" type="presParOf" srcId="{742E4DF7-7E5A-480E-A2F6-071B51A6DA1A}" destId="{62958AC5-3FE3-4FDB-B15B-AEC1FF31B544}" srcOrd="0" destOrd="0" presId="urn:microsoft.com/office/officeart/2005/8/layout/vList5"/>
    <dgm:cxn modelId="{AEE57159-BE31-4DD7-A499-41D43835A480}" type="presParOf" srcId="{742E4DF7-7E5A-480E-A2F6-071B51A6DA1A}" destId="{758B1110-9207-4084-B6B1-DD2703788FC8}" srcOrd="1" destOrd="0" presId="urn:microsoft.com/office/officeart/2005/8/layout/vList5"/>
    <dgm:cxn modelId="{E1CAC56D-A3DF-4BB1-8668-A2C863F489AE}" type="presParOf" srcId="{638F40B2-DF80-457D-A424-08578E4EA15A}" destId="{2B206259-5861-40AD-9FC2-00AD73F59C5D}" srcOrd="3" destOrd="0" presId="urn:microsoft.com/office/officeart/2005/8/layout/vList5"/>
    <dgm:cxn modelId="{761C8321-A9D2-47D9-B33A-B61E5203BFC1}" type="presParOf" srcId="{638F40B2-DF80-457D-A424-08578E4EA15A}" destId="{B6D6EDE2-9120-417B-AA0A-29857A6A0764}" srcOrd="4" destOrd="0" presId="urn:microsoft.com/office/officeart/2005/8/layout/vList5"/>
    <dgm:cxn modelId="{733E4E24-83A3-46C0-B874-36EBD9A41B11}" type="presParOf" srcId="{B6D6EDE2-9120-417B-AA0A-29857A6A0764}" destId="{FE824C09-EB88-47FD-B1DC-D3B5BF023057}" srcOrd="0" destOrd="0" presId="urn:microsoft.com/office/officeart/2005/8/layout/vList5"/>
    <dgm:cxn modelId="{F78FBF07-91F5-4E3D-8832-0B799D9BDA66}" type="presParOf" srcId="{B6D6EDE2-9120-417B-AA0A-29857A6A0764}" destId="{755E7DB8-2CF7-4399-B782-8303EC7B5F8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7D6522-1981-4EFD-B3F6-A81260903EE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E097-A18F-4504-8458-3C3FC035CF1A}">
      <dgm:prSet/>
      <dgm:spPr/>
      <dgm:t>
        <a:bodyPr/>
        <a:lstStyle/>
        <a:p>
          <a:r>
            <a:rPr lang="en-US" b="1" dirty="0"/>
            <a:t>Load</a:t>
          </a:r>
        </a:p>
      </dgm:t>
    </dgm:pt>
    <dgm:pt modelId="{5D2E97DB-F609-4A36-AFEE-9CCBFAD7C5A9}" type="parTrans" cxnId="{7E5B24FF-06FF-41BD-B1A5-8BC69B74B79A}">
      <dgm:prSet/>
      <dgm:spPr/>
      <dgm:t>
        <a:bodyPr/>
        <a:lstStyle/>
        <a:p>
          <a:endParaRPr lang="en-US"/>
        </a:p>
      </dgm:t>
    </dgm:pt>
    <dgm:pt modelId="{7FACEA16-D39C-4694-B89D-BDE92B50317D}" type="sibTrans" cxnId="{7E5B24FF-06FF-41BD-B1A5-8BC69B74B79A}">
      <dgm:prSet/>
      <dgm:spPr/>
      <dgm:t>
        <a:bodyPr/>
        <a:lstStyle/>
        <a:p>
          <a:endParaRPr lang="en-US"/>
        </a:p>
      </dgm:t>
    </dgm:pt>
    <dgm:pt modelId="{8929C4C5-B0F0-4EAC-82D8-24539AF048D9}">
      <dgm:prSet/>
      <dgm:spPr/>
      <dgm:t>
        <a:bodyPr/>
        <a:lstStyle/>
        <a:p>
          <a:r>
            <a:rPr lang="en-CA" b="1" dirty="0"/>
            <a:t>Load Ridership Data</a:t>
          </a:r>
          <a:endParaRPr lang="en-US" b="1" dirty="0"/>
        </a:p>
      </dgm:t>
    </dgm:pt>
    <dgm:pt modelId="{F1B6EAC9-7700-40E6-91B3-753A03B8E8AB}" type="parTrans" cxnId="{6139CF7C-5FB4-4755-B4DB-C34598A8E548}">
      <dgm:prSet/>
      <dgm:spPr/>
      <dgm:t>
        <a:bodyPr/>
        <a:lstStyle/>
        <a:p>
          <a:endParaRPr lang="en-US"/>
        </a:p>
      </dgm:t>
    </dgm:pt>
    <dgm:pt modelId="{7C5D7D51-ABC3-468F-A03F-E6ACBBCDF0DB}" type="sibTrans" cxnId="{6139CF7C-5FB4-4755-B4DB-C34598A8E548}">
      <dgm:prSet/>
      <dgm:spPr/>
      <dgm:t>
        <a:bodyPr/>
        <a:lstStyle/>
        <a:p>
          <a:endParaRPr lang="en-US"/>
        </a:p>
      </dgm:t>
    </dgm:pt>
    <dgm:pt modelId="{C2A52B89-1EB9-4594-8138-1409173D1C89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E010A5DE-C159-4278-848F-4DDB13363957}" type="parTrans" cxnId="{009FF1BA-929B-49D7-A41E-F63E67F861ED}">
      <dgm:prSet/>
      <dgm:spPr/>
      <dgm:t>
        <a:bodyPr/>
        <a:lstStyle/>
        <a:p>
          <a:endParaRPr lang="en-US"/>
        </a:p>
      </dgm:t>
    </dgm:pt>
    <dgm:pt modelId="{E59E2470-BE25-4990-A5D6-DC176ADC43FA}" type="sibTrans" cxnId="{009FF1BA-929B-49D7-A41E-F63E67F861ED}">
      <dgm:prSet/>
      <dgm:spPr/>
      <dgm:t>
        <a:bodyPr/>
        <a:lstStyle/>
        <a:p>
          <a:endParaRPr lang="en-US"/>
        </a:p>
      </dgm:t>
    </dgm:pt>
    <dgm:pt modelId="{3E9E84E5-557D-497F-98CF-58D435BC2D96}">
      <dgm:prSet/>
      <dgm:spPr/>
      <dgm:t>
        <a:bodyPr/>
        <a:lstStyle/>
        <a:p>
          <a:r>
            <a:rPr lang="en-US"/>
            <a:t>Missing values and name inconsistency</a:t>
          </a:r>
          <a:endParaRPr lang="en-US" dirty="0"/>
        </a:p>
      </dgm:t>
    </dgm:pt>
    <dgm:pt modelId="{E47EC9DC-B6E2-4971-A83F-11872E04FCFE}" type="parTrans" cxnId="{98C62A80-1305-4C39-961F-6A3DBF40C570}">
      <dgm:prSet/>
      <dgm:spPr/>
      <dgm:t>
        <a:bodyPr/>
        <a:lstStyle/>
        <a:p>
          <a:endParaRPr lang="en-US"/>
        </a:p>
      </dgm:t>
    </dgm:pt>
    <dgm:pt modelId="{DCE68C9A-4340-409C-A7E8-92CF1A97B115}" type="sibTrans" cxnId="{98C62A80-1305-4C39-961F-6A3DBF40C570}">
      <dgm:prSet/>
      <dgm:spPr/>
      <dgm:t>
        <a:bodyPr/>
        <a:lstStyle/>
        <a:p>
          <a:endParaRPr lang="en-US"/>
        </a:p>
      </dgm:t>
    </dgm:pt>
    <dgm:pt modelId="{88A8724D-9FC4-4507-91D2-47B9B3B7C1B1}">
      <dgm:prSet/>
      <dgm:spPr/>
      <dgm:t>
        <a:bodyPr/>
        <a:lstStyle/>
        <a:p>
          <a:r>
            <a:rPr lang="en-US" dirty="0"/>
            <a:t>Merge</a:t>
          </a:r>
        </a:p>
      </dgm:t>
    </dgm:pt>
    <dgm:pt modelId="{13E33B93-F653-4551-9626-A9714FF7CB62}" type="parTrans" cxnId="{822E7B79-A90E-4781-8A01-ADEE23452FE3}">
      <dgm:prSet/>
      <dgm:spPr/>
      <dgm:t>
        <a:bodyPr/>
        <a:lstStyle/>
        <a:p>
          <a:endParaRPr lang="en-US"/>
        </a:p>
      </dgm:t>
    </dgm:pt>
    <dgm:pt modelId="{5380FBF0-F03F-489D-BECF-5FAC805320B8}" type="sibTrans" cxnId="{822E7B79-A90E-4781-8A01-ADEE23452FE3}">
      <dgm:prSet/>
      <dgm:spPr/>
      <dgm:t>
        <a:bodyPr/>
        <a:lstStyle/>
        <a:p>
          <a:endParaRPr lang="en-US"/>
        </a:p>
      </dgm:t>
    </dgm:pt>
    <dgm:pt modelId="{D2C7DE91-412A-4D03-9360-A54956102093}">
      <dgm:prSet/>
      <dgm:spPr/>
      <dgm:t>
        <a:bodyPr/>
        <a:lstStyle/>
        <a:p>
          <a:r>
            <a:rPr lang="en-US" dirty="0"/>
            <a:t>Merge weather data with ridership data</a:t>
          </a:r>
        </a:p>
      </dgm:t>
    </dgm:pt>
    <dgm:pt modelId="{B8EF4E93-6F5E-494F-BB7A-F644767AAF77}" type="parTrans" cxnId="{9CC5354C-E585-47C0-8780-9CA2E028877E}">
      <dgm:prSet/>
      <dgm:spPr/>
      <dgm:t>
        <a:bodyPr/>
        <a:lstStyle/>
        <a:p>
          <a:endParaRPr lang="en-US"/>
        </a:p>
      </dgm:t>
    </dgm:pt>
    <dgm:pt modelId="{F808CA39-45D0-4B29-B5B1-6CB11E5EF8A0}" type="sibTrans" cxnId="{9CC5354C-E585-47C0-8780-9CA2E028877E}">
      <dgm:prSet/>
      <dgm:spPr/>
      <dgm:t>
        <a:bodyPr/>
        <a:lstStyle/>
        <a:p>
          <a:endParaRPr lang="en-US"/>
        </a:p>
      </dgm:t>
    </dgm:pt>
    <dgm:pt modelId="{CBB53EB7-DF82-4180-B31A-9A7F912DEF7A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FC6063E7-7FF5-43C6-9C2F-99099F598EFD}" type="parTrans" cxnId="{E219ED66-7404-4177-A3C0-3BEF845DA1CC}">
      <dgm:prSet/>
      <dgm:spPr/>
      <dgm:t>
        <a:bodyPr/>
        <a:lstStyle/>
        <a:p>
          <a:endParaRPr lang="en-CA"/>
        </a:p>
      </dgm:t>
    </dgm:pt>
    <dgm:pt modelId="{9971603C-706B-453A-9C8E-EDAB5F642E95}" type="sibTrans" cxnId="{E219ED66-7404-4177-A3C0-3BEF845DA1CC}">
      <dgm:prSet/>
      <dgm:spPr/>
      <dgm:t>
        <a:bodyPr/>
        <a:lstStyle/>
        <a:p>
          <a:endParaRPr lang="en-CA"/>
        </a:p>
      </dgm:t>
    </dgm:pt>
    <dgm:pt modelId="{FB311B19-78A4-4EE4-B5DC-76AA3F02DC41}">
      <dgm:prSet/>
      <dgm:spPr/>
      <dgm:t>
        <a:bodyPr/>
        <a:lstStyle/>
        <a:p>
          <a:r>
            <a:rPr lang="en-US" dirty="0"/>
            <a:t>Drop unwanted columns</a:t>
          </a:r>
        </a:p>
      </dgm:t>
    </dgm:pt>
    <dgm:pt modelId="{054ED091-F8EE-476C-B34F-25CE4707325D}" type="parTrans" cxnId="{62958032-792E-4D89-994E-6093A61E5F32}">
      <dgm:prSet/>
      <dgm:spPr/>
      <dgm:t>
        <a:bodyPr/>
        <a:lstStyle/>
        <a:p>
          <a:endParaRPr lang="en-CA"/>
        </a:p>
      </dgm:t>
    </dgm:pt>
    <dgm:pt modelId="{5E415004-2D84-43D1-A5FA-295570884026}" type="sibTrans" cxnId="{62958032-792E-4D89-994E-6093A61E5F32}">
      <dgm:prSet/>
      <dgm:spPr/>
      <dgm:t>
        <a:bodyPr/>
        <a:lstStyle/>
        <a:p>
          <a:endParaRPr lang="en-CA"/>
        </a:p>
      </dgm:t>
    </dgm:pt>
    <dgm:pt modelId="{A5166B62-AA4A-4DC5-B94B-6B64EEC94F91}">
      <dgm:prSet/>
      <dgm:spPr/>
      <dgm:t>
        <a:bodyPr/>
        <a:lstStyle/>
        <a:p>
          <a:r>
            <a:rPr lang="en-US" dirty="0"/>
            <a:t>Output</a:t>
          </a:r>
        </a:p>
      </dgm:t>
    </dgm:pt>
    <dgm:pt modelId="{B05C7A44-7319-400E-9CE8-BA73F9F9A7D7}" type="parTrans" cxnId="{190475D2-920B-4F86-9C50-36A3D1DC04B0}">
      <dgm:prSet/>
      <dgm:spPr/>
      <dgm:t>
        <a:bodyPr/>
        <a:lstStyle/>
        <a:p>
          <a:endParaRPr lang="en-CA"/>
        </a:p>
      </dgm:t>
    </dgm:pt>
    <dgm:pt modelId="{01BF277B-7D6F-4069-8EB6-86FE6977E84C}" type="sibTrans" cxnId="{190475D2-920B-4F86-9C50-36A3D1DC04B0}">
      <dgm:prSet/>
      <dgm:spPr/>
      <dgm:t>
        <a:bodyPr/>
        <a:lstStyle/>
        <a:p>
          <a:endParaRPr lang="en-CA"/>
        </a:p>
      </dgm:t>
    </dgm:pt>
    <dgm:pt modelId="{DA504A75-3449-4631-955D-DE29644230A5}">
      <dgm:prSet/>
      <dgm:spPr/>
      <dgm:t>
        <a:bodyPr/>
        <a:lstStyle/>
        <a:p>
          <a:r>
            <a:rPr lang="en-US" b="0" dirty="0"/>
            <a:t>Write merged </a:t>
          </a:r>
          <a:r>
            <a:rPr lang="en-US" b="0" dirty="0" err="1"/>
            <a:t>dataframe</a:t>
          </a:r>
          <a:r>
            <a:rPr lang="en-US" b="0" dirty="0"/>
            <a:t> to a csv file</a:t>
          </a:r>
          <a:endParaRPr lang="en-US" dirty="0"/>
        </a:p>
      </dgm:t>
    </dgm:pt>
    <dgm:pt modelId="{12B0F921-C38B-43C7-B382-C2DFFDA4C6A8}" type="parTrans" cxnId="{C46FBA31-88B6-454D-8B42-ED2C08E2124F}">
      <dgm:prSet/>
      <dgm:spPr/>
      <dgm:t>
        <a:bodyPr/>
        <a:lstStyle/>
        <a:p>
          <a:endParaRPr lang="en-CA"/>
        </a:p>
      </dgm:t>
    </dgm:pt>
    <dgm:pt modelId="{4C97BD99-F808-4BC7-AE89-71261825955C}" type="sibTrans" cxnId="{C46FBA31-88B6-454D-8B42-ED2C08E2124F}">
      <dgm:prSet/>
      <dgm:spPr/>
      <dgm:t>
        <a:bodyPr/>
        <a:lstStyle/>
        <a:p>
          <a:endParaRPr lang="en-CA"/>
        </a:p>
      </dgm:t>
    </dgm:pt>
    <dgm:pt modelId="{5D042C2E-60A2-4504-B3A3-C1E10CFC0641}">
      <dgm:prSet/>
      <dgm:spPr/>
      <dgm:t>
        <a:bodyPr/>
        <a:lstStyle/>
        <a:p>
          <a:r>
            <a:rPr lang="en-US"/>
            <a:t>Unify user type formats</a:t>
          </a:r>
          <a:endParaRPr lang="en-US" dirty="0"/>
        </a:p>
      </dgm:t>
    </dgm:pt>
    <dgm:pt modelId="{79451EFD-4131-4429-A6BC-32004364C0A4}" type="parTrans" cxnId="{51EAA38B-315A-4ADC-8542-F250E1ED2709}">
      <dgm:prSet/>
      <dgm:spPr/>
      <dgm:t>
        <a:bodyPr/>
        <a:lstStyle/>
        <a:p>
          <a:endParaRPr lang="en-CA"/>
        </a:p>
      </dgm:t>
    </dgm:pt>
    <dgm:pt modelId="{46BF01AC-512D-489A-92E9-CB7523555CD8}" type="sibTrans" cxnId="{51EAA38B-315A-4ADC-8542-F250E1ED2709}">
      <dgm:prSet/>
      <dgm:spPr/>
      <dgm:t>
        <a:bodyPr/>
        <a:lstStyle/>
        <a:p>
          <a:endParaRPr lang="en-CA"/>
        </a:p>
      </dgm:t>
    </dgm:pt>
    <dgm:pt modelId="{68DFB23E-0B10-47BF-9579-396AAA9BA2FF}">
      <dgm:prSet/>
      <dgm:spPr/>
      <dgm:t>
        <a:bodyPr/>
        <a:lstStyle/>
        <a:p>
          <a:r>
            <a:rPr lang="en-US" dirty="0"/>
            <a:t>Datetime Conversion</a:t>
          </a:r>
        </a:p>
      </dgm:t>
    </dgm:pt>
    <dgm:pt modelId="{FFF5BA18-1B0E-402E-8AFA-F84773DCEDCC}" type="parTrans" cxnId="{A43F4AFD-3D7F-4777-9209-D584EA3543C2}">
      <dgm:prSet/>
      <dgm:spPr/>
      <dgm:t>
        <a:bodyPr/>
        <a:lstStyle/>
        <a:p>
          <a:endParaRPr lang="en-CA"/>
        </a:p>
      </dgm:t>
    </dgm:pt>
    <dgm:pt modelId="{A3E9952F-68D7-4AF8-B597-EA71AB7C6DD7}" type="sibTrans" cxnId="{A43F4AFD-3D7F-4777-9209-D584EA3543C2}">
      <dgm:prSet/>
      <dgm:spPr/>
      <dgm:t>
        <a:bodyPr/>
        <a:lstStyle/>
        <a:p>
          <a:endParaRPr lang="en-CA"/>
        </a:p>
      </dgm:t>
    </dgm:pt>
    <dgm:pt modelId="{B178B532-B5A7-479C-995B-92C1BB172DC3}">
      <dgm:prSet/>
      <dgm:spPr/>
      <dgm:t>
        <a:bodyPr/>
        <a:lstStyle/>
        <a:p>
          <a:r>
            <a:rPr lang="en-US" dirty="0"/>
            <a:t>Duplicate trips</a:t>
          </a:r>
        </a:p>
      </dgm:t>
    </dgm:pt>
    <dgm:pt modelId="{D0D1FB45-C6DC-4EFC-BCE4-2B1D3386BAE6}" type="parTrans" cxnId="{7729E471-C62F-46F4-801A-109CE86425F2}">
      <dgm:prSet/>
      <dgm:spPr/>
      <dgm:t>
        <a:bodyPr/>
        <a:lstStyle/>
        <a:p>
          <a:endParaRPr lang="en-CA"/>
        </a:p>
      </dgm:t>
    </dgm:pt>
    <dgm:pt modelId="{70E289AF-69BD-4449-ADA7-A8A90E765EA4}" type="sibTrans" cxnId="{7729E471-C62F-46F4-801A-109CE86425F2}">
      <dgm:prSet/>
      <dgm:spPr/>
      <dgm:t>
        <a:bodyPr/>
        <a:lstStyle/>
        <a:p>
          <a:endParaRPr lang="en-CA"/>
        </a:p>
      </dgm:t>
    </dgm:pt>
    <dgm:pt modelId="{3423EF3E-4E19-46BF-927B-C377F920EEE8}">
      <dgm:prSet/>
      <dgm:spPr/>
      <dgm:t>
        <a:bodyPr/>
        <a:lstStyle/>
        <a:p>
          <a:r>
            <a:rPr lang="en-CA" dirty="0"/>
            <a:t>Outliers</a:t>
          </a:r>
        </a:p>
      </dgm:t>
    </dgm:pt>
    <dgm:pt modelId="{C35F03B2-32FA-45DC-B2B3-B2E8DD3C2F9B}" type="parTrans" cxnId="{20E57731-581F-46DA-AE6A-ACCD85E524D0}">
      <dgm:prSet/>
      <dgm:spPr/>
      <dgm:t>
        <a:bodyPr/>
        <a:lstStyle/>
        <a:p>
          <a:endParaRPr lang="en-CA"/>
        </a:p>
      </dgm:t>
    </dgm:pt>
    <dgm:pt modelId="{A1D875DE-092F-4CC8-AC53-3C5C3C0C807A}" type="sibTrans" cxnId="{20E57731-581F-46DA-AE6A-ACCD85E524D0}">
      <dgm:prSet/>
      <dgm:spPr/>
      <dgm:t>
        <a:bodyPr/>
        <a:lstStyle/>
        <a:p>
          <a:endParaRPr lang="en-CA"/>
        </a:p>
      </dgm:t>
    </dgm:pt>
    <dgm:pt modelId="{297712E2-A84B-4AB5-809F-40191A222B50}">
      <dgm:prSet/>
      <dgm:spPr/>
      <dgm:t>
        <a:bodyPr/>
        <a:lstStyle/>
        <a:p>
          <a:r>
            <a:rPr lang="en-US" b="1" dirty="0"/>
            <a:t>Rename the columns</a:t>
          </a:r>
        </a:p>
      </dgm:t>
    </dgm:pt>
    <dgm:pt modelId="{F8A63D37-0593-418A-AF8E-55514074FBE6}" type="parTrans" cxnId="{5C64DA7C-A930-46C8-A685-8A635471CD81}">
      <dgm:prSet/>
      <dgm:spPr/>
      <dgm:t>
        <a:bodyPr/>
        <a:lstStyle/>
        <a:p>
          <a:endParaRPr lang="en-CA"/>
        </a:p>
      </dgm:t>
    </dgm:pt>
    <dgm:pt modelId="{916C2FB7-E6A5-4EBF-BE37-0CBDA41FA1A9}" type="sibTrans" cxnId="{5C64DA7C-A930-46C8-A685-8A635471CD81}">
      <dgm:prSet/>
      <dgm:spPr/>
      <dgm:t>
        <a:bodyPr/>
        <a:lstStyle/>
        <a:p>
          <a:endParaRPr lang="en-CA"/>
        </a:p>
      </dgm:t>
    </dgm:pt>
    <dgm:pt modelId="{638F40B2-DF80-457D-A424-08578E4EA15A}" type="pres">
      <dgm:prSet presAssocID="{B47D6522-1981-4EFD-B3F6-A81260903EE3}" presName="Name0" presStyleCnt="0">
        <dgm:presLayoutVars>
          <dgm:dir/>
          <dgm:animLvl val="lvl"/>
          <dgm:resizeHandles val="exact"/>
        </dgm:presLayoutVars>
      </dgm:prSet>
      <dgm:spPr/>
    </dgm:pt>
    <dgm:pt modelId="{58CF6CF5-FA73-4F8D-AF24-2ABDDBA205D5}" type="pres">
      <dgm:prSet presAssocID="{9E7CE097-A18F-4504-8458-3C3FC035CF1A}" presName="linNode" presStyleCnt="0"/>
      <dgm:spPr/>
    </dgm:pt>
    <dgm:pt modelId="{57314B5A-535F-439E-9B00-442CBFE7FCDA}" type="pres">
      <dgm:prSet presAssocID="{9E7CE097-A18F-4504-8458-3C3FC035CF1A}" presName="parentText" presStyleLbl="node1" presStyleIdx="0" presStyleCnt="5" custScaleX="82645" custScaleY="82645">
        <dgm:presLayoutVars>
          <dgm:chMax val="1"/>
          <dgm:bulletEnabled val="1"/>
        </dgm:presLayoutVars>
      </dgm:prSet>
      <dgm:spPr/>
    </dgm:pt>
    <dgm:pt modelId="{655EC943-47E1-49BB-952E-7D434E9E96DE}" type="pres">
      <dgm:prSet presAssocID="{9E7CE097-A18F-4504-8458-3C3FC035CF1A}" presName="descendantText" presStyleLbl="alignAccFollowNode1" presStyleIdx="0" presStyleCnt="5">
        <dgm:presLayoutVars>
          <dgm:bulletEnabled val="1"/>
        </dgm:presLayoutVars>
      </dgm:prSet>
      <dgm:spPr/>
    </dgm:pt>
    <dgm:pt modelId="{29F984D5-76B3-43B1-9924-5923DF7A728E}" type="pres">
      <dgm:prSet presAssocID="{7FACEA16-D39C-4694-B89D-BDE92B50317D}" presName="sp" presStyleCnt="0"/>
      <dgm:spPr/>
    </dgm:pt>
    <dgm:pt modelId="{742E4DF7-7E5A-480E-A2F6-071B51A6DA1A}" type="pres">
      <dgm:prSet presAssocID="{CBB53EB7-DF82-4180-B31A-9A7F912DEF7A}" presName="linNode" presStyleCnt="0"/>
      <dgm:spPr/>
    </dgm:pt>
    <dgm:pt modelId="{62958AC5-3FE3-4FDB-B15B-AEC1FF31B544}" type="pres">
      <dgm:prSet presAssocID="{CBB53EB7-DF82-4180-B31A-9A7F912DEF7A}" presName="parentText" presStyleLbl="node1" presStyleIdx="1" presStyleCnt="5" custScaleX="82645" custScaleY="124346">
        <dgm:presLayoutVars>
          <dgm:chMax val="1"/>
          <dgm:bulletEnabled val="1"/>
        </dgm:presLayoutVars>
      </dgm:prSet>
      <dgm:spPr/>
    </dgm:pt>
    <dgm:pt modelId="{758B1110-9207-4084-B6B1-DD2703788FC8}" type="pres">
      <dgm:prSet presAssocID="{CBB53EB7-DF82-4180-B31A-9A7F912DEF7A}" presName="descendantText" presStyleLbl="alignAccFollowNode1" presStyleIdx="1" presStyleCnt="5" custScaleY="150458">
        <dgm:presLayoutVars>
          <dgm:bulletEnabled val="1"/>
        </dgm:presLayoutVars>
      </dgm:prSet>
      <dgm:spPr/>
    </dgm:pt>
    <dgm:pt modelId="{2B206259-5861-40AD-9FC2-00AD73F59C5D}" type="pres">
      <dgm:prSet presAssocID="{9971603C-706B-453A-9C8E-EDAB5F642E95}" presName="sp" presStyleCnt="0"/>
      <dgm:spPr/>
    </dgm:pt>
    <dgm:pt modelId="{B6D6EDE2-9120-417B-AA0A-29857A6A0764}" type="pres">
      <dgm:prSet presAssocID="{C2A52B89-1EB9-4594-8138-1409173D1C89}" presName="linNode" presStyleCnt="0"/>
      <dgm:spPr/>
    </dgm:pt>
    <dgm:pt modelId="{FE824C09-EB88-47FD-B1DC-D3B5BF023057}" type="pres">
      <dgm:prSet presAssocID="{C2A52B89-1EB9-4594-8138-1409173D1C89}" presName="parentText" presStyleLbl="node1" presStyleIdx="2" presStyleCnt="5" custScaleX="82645" custScaleY="82645">
        <dgm:presLayoutVars>
          <dgm:chMax val="1"/>
          <dgm:bulletEnabled val="1"/>
        </dgm:presLayoutVars>
      </dgm:prSet>
      <dgm:spPr/>
    </dgm:pt>
    <dgm:pt modelId="{755E7DB8-2CF7-4399-B782-8303EC7B5F82}" type="pres">
      <dgm:prSet presAssocID="{C2A52B89-1EB9-4594-8138-1409173D1C89}" presName="descendantText" presStyleLbl="alignAccFollowNode1" presStyleIdx="2" presStyleCnt="5">
        <dgm:presLayoutVars>
          <dgm:bulletEnabled val="1"/>
        </dgm:presLayoutVars>
      </dgm:prSet>
      <dgm:spPr/>
    </dgm:pt>
    <dgm:pt modelId="{4148BADB-45B4-4892-9FA5-6DF42D733A5F}" type="pres">
      <dgm:prSet presAssocID="{E59E2470-BE25-4990-A5D6-DC176ADC43FA}" presName="sp" presStyleCnt="0"/>
      <dgm:spPr/>
    </dgm:pt>
    <dgm:pt modelId="{5336B38E-33C9-4950-9764-CFCEC915B30A}" type="pres">
      <dgm:prSet presAssocID="{88A8724D-9FC4-4507-91D2-47B9B3B7C1B1}" presName="linNode" presStyleCnt="0"/>
      <dgm:spPr/>
    </dgm:pt>
    <dgm:pt modelId="{865530E9-DB9E-4C3A-AF6F-EF67179D73C2}" type="pres">
      <dgm:prSet presAssocID="{88A8724D-9FC4-4507-91D2-47B9B3B7C1B1}" presName="parentText" presStyleLbl="node1" presStyleIdx="3" presStyleCnt="5" custScaleX="82645" custScaleY="82645">
        <dgm:presLayoutVars>
          <dgm:chMax val="1"/>
          <dgm:bulletEnabled val="1"/>
        </dgm:presLayoutVars>
      </dgm:prSet>
      <dgm:spPr/>
    </dgm:pt>
    <dgm:pt modelId="{8212B6E4-144E-4C5F-A56D-969D5ED9288D}" type="pres">
      <dgm:prSet presAssocID="{88A8724D-9FC4-4507-91D2-47B9B3B7C1B1}" presName="descendantText" presStyleLbl="alignAccFollowNode1" presStyleIdx="3" presStyleCnt="5">
        <dgm:presLayoutVars>
          <dgm:bulletEnabled val="1"/>
        </dgm:presLayoutVars>
      </dgm:prSet>
      <dgm:spPr/>
    </dgm:pt>
    <dgm:pt modelId="{767716F0-8740-4C47-BB03-D9A8CC3F886E}" type="pres">
      <dgm:prSet presAssocID="{5380FBF0-F03F-489D-BECF-5FAC805320B8}" presName="sp" presStyleCnt="0"/>
      <dgm:spPr/>
    </dgm:pt>
    <dgm:pt modelId="{DE7EB872-3C3A-4BC5-BACB-230F89A73877}" type="pres">
      <dgm:prSet presAssocID="{A5166B62-AA4A-4DC5-B94B-6B64EEC94F91}" presName="linNode" presStyleCnt="0"/>
      <dgm:spPr/>
    </dgm:pt>
    <dgm:pt modelId="{27E0B051-86C2-4375-96D9-841B0886CDB4}" type="pres">
      <dgm:prSet presAssocID="{A5166B62-AA4A-4DC5-B94B-6B64EEC94F91}" presName="parentText" presStyleLbl="node1" presStyleIdx="4" presStyleCnt="5" custScaleX="82645" custScaleY="82645">
        <dgm:presLayoutVars>
          <dgm:chMax val="1"/>
          <dgm:bulletEnabled val="1"/>
        </dgm:presLayoutVars>
      </dgm:prSet>
      <dgm:spPr/>
    </dgm:pt>
    <dgm:pt modelId="{D47F20B8-4816-4A74-83A9-0C1C551C6691}" type="pres">
      <dgm:prSet presAssocID="{A5166B62-AA4A-4DC5-B94B-6B64EEC94F9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9750708-7CBA-4269-AEF3-AA5B98C508A1}" type="presOf" srcId="{8929C4C5-B0F0-4EAC-82D8-24539AF048D9}" destId="{655EC943-47E1-49BB-952E-7D434E9E96DE}" srcOrd="0" destOrd="0" presId="urn:microsoft.com/office/officeart/2005/8/layout/vList5"/>
    <dgm:cxn modelId="{63A05817-861C-401F-8E40-84442B4666B4}" type="presOf" srcId="{297712E2-A84B-4AB5-809F-40191A222B50}" destId="{655EC943-47E1-49BB-952E-7D434E9E96DE}" srcOrd="0" destOrd="1" presId="urn:microsoft.com/office/officeart/2005/8/layout/vList5"/>
    <dgm:cxn modelId="{5A375D25-3AB5-4085-A97A-73A5CAD86B66}" type="presOf" srcId="{A5166B62-AA4A-4DC5-B94B-6B64EEC94F91}" destId="{27E0B051-86C2-4375-96D9-841B0886CDB4}" srcOrd="0" destOrd="0" presId="urn:microsoft.com/office/officeart/2005/8/layout/vList5"/>
    <dgm:cxn modelId="{20E57731-581F-46DA-AE6A-ACCD85E524D0}" srcId="{C2A52B89-1EB9-4594-8138-1409173D1C89}" destId="{3423EF3E-4E19-46BF-927B-C377F920EEE8}" srcOrd="1" destOrd="0" parTransId="{C35F03B2-32FA-45DC-B2B3-B2E8DD3C2F9B}" sibTransId="{A1D875DE-092F-4CC8-AC53-3C5C3C0C807A}"/>
    <dgm:cxn modelId="{C46FBA31-88B6-454D-8B42-ED2C08E2124F}" srcId="{A5166B62-AA4A-4DC5-B94B-6B64EEC94F91}" destId="{DA504A75-3449-4631-955D-DE29644230A5}" srcOrd="0" destOrd="0" parTransId="{12B0F921-C38B-43C7-B382-C2DFFDA4C6A8}" sibTransId="{4C97BD99-F808-4BC7-AE89-71261825955C}"/>
    <dgm:cxn modelId="{62958032-792E-4D89-994E-6093A61E5F32}" srcId="{CBB53EB7-DF82-4180-B31A-9A7F912DEF7A}" destId="{FB311B19-78A4-4EE4-B5DC-76AA3F02DC41}" srcOrd="0" destOrd="0" parTransId="{054ED091-F8EE-476C-B34F-25CE4707325D}" sibTransId="{5E415004-2D84-43D1-A5FA-295570884026}"/>
    <dgm:cxn modelId="{3B1CFC42-F883-43F6-BD5C-33671D1A03B2}" type="presOf" srcId="{9E7CE097-A18F-4504-8458-3C3FC035CF1A}" destId="{57314B5A-535F-439E-9B00-442CBFE7FCDA}" srcOrd="0" destOrd="0" presId="urn:microsoft.com/office/officeart/2005/8/layout/vList5"/>
    <dgm:cxn modelId="{672D1B66-5FDE-4052-9985-D3FB9A2CEC78}" type="presOf" srcId="{88A8724D-9FC4-4507-91D2-47B9B3B7C1B1}" destId="{865530E9-DB9E-4C3A-AF6F-EF67179D73C2}" srcOrd="0" destOrd="0" presId="urn:microsoft.com/office/officeart/2005/8/layout/vList5"/>
    <dgm:cxn modelId="{E219ED66-7404-4177-A3C0-3BEF845DA1CC}" srcId="{B47D6522-1981-4EFD-B3F6-A81260903EE3}" destId="{CBB53EB7-DF82-4180-B31A-9A7F912DEF7A}" srcOrd="1" destOrd="0" parTransId="{FC6063E7-7FF5-43C6-9C2F-99099F598EFD}" sibTransId="{9971603C-706B-453A-9C8E-EDAB5F642E95}"/>
    <dgm:cxn modelId="{499FAF48-6BF2-4632-BFF8-47CCD49D6F10}" type="presOf" srcId="{3423EF3E-4E19-46BF-927B-C377F920EEE8}" destId="{755E7DB8-2CF7-4399-B782-8303EC7B5F82}" srcOrd="0" destOrd="1" presId="urn:microsoft.com/office/officeart/2005/8/layout/vList5"/>
    <dgm:cxn modelId="{6F3EB96B-7778-4971-841D-AAF181631DE9}" type="presOf" srcId="{B178B532-B5A7-479C-995B-92C1BB172DC3}" destId="{758B1110-9207-4084-B6B1-DD2703788FC8}" srcOrd="0" destOrd="3" presId="urn:microsoft.com/office/officeart/2005/8/layout/vList5"/>
    <dgm:cxn modelId="{9CC5354C-E585-47C0-8780-9CA2E028877E}" srcId="{88A8724D-9FC4-4507-91D2-47B9B3B7C1B1}" destId="{D2C7DE91-412A-4D03-9360-A54956102093}" srcOrd="0" destOrd="0" parTransId="{B8EF4E93-6F5E-494F-BB7A-F644767AAF77}" sibTransId="{F808CA39-45D0-4B29-B5B1-6CB11E5EF8A0}"/>
    <dgm:cxn modelId="{0B0A3550-E3B0-4852-BB3A-A93C6DB885E0}" type="presOf" srcId="{FB311B19-78A4-4EE4-B5DC-76AA3F02DC41}" destId="{758B1110-9207-4084-B6B1-DD2703788FC8}" srcOrd="0" destOrd="0" presId="urn:microsoft.com/office/officeart/2005/8/layout/vList5"/>
    <dgm:cxn modelId="{7729E471-C62F-46F4-801A-109CE86425F2}" srcId="{CBB53EB7-DF82-4180-B31A-9A7F912DEF7A}" destId="{B178B532-B5A7-479C-995B-92C1BB172DC3}" srcOrd="3" destOrd="0" parTransId="{D0D1FB45-C6DC-4EFC-BCE4-2B1D3386BAE6}" sibTransId="{70E289AF-69BD-4449-ADA7-A8A90E765EA4}"/>
    <dgm:cxn modelId="{75830957-35EF-4178-B79B-506A9AB17CC3}" type="presOf" srcId="{B47D6522-1981-4EFD-B3F6-A81260903EE3}" destId="{638F40B2-DF80-457D-A424-08578E4EA15A}" srcOrd="0" destOrd="0" presId="urn:microsoft.com/office/officeart/2005/8/layout/vList5"/>
    <dgm:cxn modelId="{822E7B79-A90E-4781-8A01-ADEE23452FE3}" srcId="{B47D6522-1981-4EFD-B3F6-A81260903EE3}" destId="{88A8724D-9FC4-4507-91D2-47B9B3B7C1B1}" srcOrd="3" destOrd="0" parTransId="{13E33B93-F653-4551-9626-A9714FF7CB62}" sibTransId="{5380FBF0-F03F-489D-BECF-5FAC805320B8}"/>
    <dgm:cxn modelId="{50BED359-389D-4EAC-BC8D-6DA2D0EC03A8}" type="presOf" srcId="{68DFB23E-0B10-47BF-9579-396AAA9BA2FF}" destId="{758B1110-9207-4084-B6B1-DD2703788FC8}" srcOrd="0" destOrd="2" presId="urn:microsoft.com/office/officeart/2005/8/layout/vList5"/>
    <dgm:cxn modelId="{6139CF7C-5FB4-4755-B4DB-C34598A8E548}" srcId="{9E7CE097-A18F-4504-8458-3C3FC035CF1A}" destId="{8929C4C5-B0F0-4EAC-82D8-24539AF048D9}" srcOrd="0" destOrd="0" parTransId="{F1B6EAC9-7700-40E6-91B3-753A03B8E8AB}" sibTransId="{7C5D7D51-ABC3-468F-A03F-E6ACBBCDF0DB}"/>
    <dgm:cxn modelId="{5C64DA7C-A930-46C8-A685-8A635471CD81}" srcId="{9E7CE097-A18F-4504-8458-3C3FC035CF1A}" destId="{297712E2-A84B-4AB5-809F-40191A222B50}" srcOrd="1" destOrd="0" parTransId="{F8A63D37-0593-418A-AF8E-55514074FBE6}" sibTransId="{916C2FB7-E6A5-4EBF-BE37-0CBDA41FA1A9}"/>
    <dgm:cxn modelId="{98C62A80-1305-4C39-961F-6A3DBF40C570}" srcId="{C2A52B89-1EB9-4594-8138-1409173D1C89}" destId="{3E9E84E5-557D-497F-98CF-58D435BC2D96}" srcOrd="0" destOrd="0" parTransId="{E47EC9DC-B6E2-4971-A83F-11872E04FCFE}" sibTransId="{DCE68C9A-4340-409C-A7E8-92CF1A97B115}"/>
    <dgm:cxn modelId="{51EAA38B-315A-4ADC-8542-F250E1ED2709}" srcId="{CBB53EB7-DF82-4180-B31A-9A7F912DEF7A}" destId="{5D042C2E-60A2-4504-B3A3-C1E10CFC0641}" srcOrd="1" destOrd="0" parTransId="{79451EFD-4131-4429-A6BC-32004364C0A4}" sibTransId="{46BF01AC-512D-489A-92E9-CB7523555CD8}"/>
    <dgm:cxn modelId="{A158C899-5A54-43B6-9FC2-086D3CBDD24C}" type="presOf" srcId="{CBB53EB7-DF82-4180-B31A-9A7F912DEF7A}" destId="{62958AC5-3FE3-4FDB-B15B-AEC1FF31B544}" srcOrd="0" destOrd="0" presId="urn:microsoft.com/office/officeart/2005/8/layout/vList5"/>
    <dgm:cxn modelId="{8B0E9BB4-B8CD-46E4-984E-5BC728383AA2}" type="presOf" srcId="{D2C7DE91-412A-4D03-9360-A54956102093}" destId="{8212B6E4-144E-4C5F-A56D-969D5ED9288D}" srcOrd="0" destOrd="0" presId="urn:microsoft.com/office/officeart/2005/8/layout/vList5"/>
    <dgm:cxn modelId="{F0875DBA-1845-4BC8-B2A5-664BF049B1AC}" type="presOf" srcId="{C2A52B89-1EB9-4594-8138-1409173D1C89}" destId="{FE824C09-EB88-47FD-B1DC-D3B5BF023057}" srcOrd="0" destOrd="0" presId="urn:microsoft.com/office/officeart/2005/8/layout/vList5"/>
    <dgm:cxn modelId="{009FF1BA-929B-49D7-A41E-F63E67F861ED}" srcId="{B47D6522-1981-4EFD-B3F6-A81260903EE3}" destId="{C2A52B89-1EB9-4594-8138-1409173D1C89}" srcOrd="2" destOrd="0" parTransId="{E010A5DE-C159-4278-848F-4DDB13363957}" sibTransId="{E59E2470-BE25-4990-A5D6-DC176ADC43FA}"/>
    <dgm:cxn modelId="{E3446EC5-2F54-434F-8350-675E3ACA866E}" type="presOf" srcId="{3E9E84E5-557D-497F-98CF-58D435BC2D96}" destId="{755E7DB8-2CF7-4399-B782-8303EC7B5F82}" srcOrd="0" destOrd="0" presId="urn:microsoft.com/office/officeart/2005/8/layout/vList5"/>
    <dgm:cxn modelId="{190475D2-920B-4F86-9C50-36A3D1DC04B0}" srcId="{B47D6522-1981-4EFD-B3F6-A81260903EE3}" destId="{A5166B62-AA4A-4DC5-B94B-6B64EEC94F91}" srcOrd="4" destOrd="0" parTransId="{B05C7A44-7319-400E-9CE8-BA73F9F9A7D7}" sibTransId="{01BF277B-7D6F-4069-8EB6-86FE6977E84C}"/>
    <dgm:cxn modelId="{A440CAD3-0D58-4C7C-9A94-21EEC8F74140}" type="presOf" srcId="{5D042C2E-60A2-4504-B3A3-C1E10CFC0641}" destId="{758B1110-9207-4084-B6B1-DD2703788FC8}" srcOrd="0" destOrd="1" presId="urn:microsoft.com/office/officeart/2005/8/layout/vList5"/>
    <dgm:cxn modelId="{19CFF6EA-9C07-4AAD-B6E4-4A9AD739E0E1}" type="presOf" srcId="{DA504A75-3449-4631-955D-DE29644230A5}" destId="{D47F20B8-4816-4A74-83A9-0C1C551C6691}" srcOrd="0" destOrd="0" presId="urn:microsoft.com/office/officeart/2005/8/layout/vList5"/>
    <dgm:cxn modelId="{A43F4AFD-3D7F-4777-9209-D584EA3543C2}" srcId="{CBB53EB7-DF82-4180-B31A-9A7F912DEF7A}" destId="{68DFB23E-0B10-47BF-9579-396AAA9BA2FF}" srcOrd="2" destOrd="0" parTransId="{FFF5BA18-1B0E-402E-8AFA-F84773DCEDCC}" sibTransId="{A3E9952F-68D7-4AF8-B597-EA71AB7C6DD7}"/>
    <dgm:cxn modelId="{7E5B24FF-06FF-41BD-B1A5-8BC69B74B79A}" srcId="{B47D6522-1981-4EFD-B3F6-A81260903EE3}" destId="{9E7CE097-A18F-4504-8458-3C3FC035CF1A}" srcOrd="0" destOrd="0" parTransId="{5D2E97DB-F609-4A36-AFEE-9CCBFAD7C5A9}" sibTransId="{7FACEA16-D39C-4694-B89D-BDE92B50317D}"/>
    <dgm:cxn modelId="{4FE35616-85C6-40FA-96D0-441E3430B869}" type="presParOf" srcId="{638F40B2-DF80-457D-A424-08578E4EA15A}" destId="{58CF6CF5-FA73-4F8D-AF24-2ABDDBA205D5}" srcOrd="0" destOrd="0" presId="urn:microsoft.com/office/officeart/2005/8/layout/vList5"/>
    <dgm:cxn modelId="{8122C907-5618-4018-ABBC-97734337AD42}" type="presParOf" srcId="{58CF6CF5-FA73-4F8D-AF24-2ABDDBA205D5}" destId="{57314B5A-535F-439E-9B00-442CBFE7FCDA}" srcOrd="0" destOrd="0" presId="urn:microsoft.com/office/officeart/2005/8/layout/vList5"/>
    <dgm:cxn modelId="{3FA5AE09-AD48-4EB3-A6D0-60EE489F4909}" type="presParOf" srcId="{58CF6CF5-FA73-4F8D-AF24-2ABDDBA205D5}" destId="{655EC943-47E1-49BB-952E-7D434E9E96DE}" srcOrd="1" destOrd="0" presId="urn:microsoft.com/office/officeart/2005/8/layout/vList5"/>
    <dgm:cxn modelId="{DC837DBF-324D-46F6-8B49-E84767CDBCB3}" type="presParOf" srcId="{638F40B2-DF80-457D-A424-08578E4EA15A}" destId="{29F984D5-76B3-43B1-9924-5923DF7A728E}" srcOrd="1" destOrd="0" presId="urn:microsoft.com/office/officeart/2005/8/layout/vList5"/>
    <dgm:cxn modelId="{B7B40F8A-8F50-4659-A03C-AA1204C66F8A}" type="presParOf" srcId="{638F40B2-DF80-457D-A424-08578E4EA15A}" destId="{742E4DF7-7E5A-480E-A2F6-071B51A6DA1A}" srcOrd="2" destOrd="0" presId="urn:microsoft.com/office/officeart/2005/8/layout/vList5"/>
    <dgm:cxn modelId="{3EFBAD76-32D4-4E5F-9960-58712D1BD713}" type="presParOf" srcId="{742E4DF7-7E5A-480E-A2F6-071B51A6DA1A}" destId="{62958AC5-3FE3-4FDB-B15B-AEC1FF31B544}" srcOrd="0" destOrd="0" presId="urn:microsoft.com/office/officeart/2005/8/layout/vList5"/>
    <dgm:cxn modelId="{FD365090-8C5D-4E6A-8217-2E86AC6B0729}" type="presParOf" srcId="{742E4DF7-7E5A-480E-A2F6-071B51A6DA1A}" destId="{758B1110-9207-4084-B6B1-DD2703788FC8}" srcOrd="1" destOrd="0" presId="urn:microsoft.com/office/officeart/2005/8/layout/vList5"/>
    <dgm:cxn modelId="{CB1AB9EF-21D3-4710-9587-7C49D03D8271}" type="presParOf" srcId="{638F40B2-DF80-457D-A424-08578E4EA15A}" destId="{2B206259-5861-40AD-9FC2-00AD73F59C5D}" srcOrd="3" destOrd="0" presId="urn:microsoft.com/office/officeart/2005/8/layout/vList5"/>
    <dgm:cxn modelId="{2DB56235-58C7-4468-BF57-97DB29F91397}" type="presParOf" srcId="{638F40B2-DF80-457D-A424-08578E4EA15A}" destId="{B6D6EDE2-9120-417B-AA0A-29857A6A0764}" srcOrd="4" destOrd="0" presId="urn:microsoft.com/office/officeart/2005/8/layout/vList5"/>
    <dgm:cxn modelId="{93957654-E532-42CB-BAF4-7C9321AC0F0B}" type="presParOf" srcId="{B6D6EDE2-9120-417B-AA0A-29857A6A0764}" destId="{FE824C09-EB88-47FD-B1DC-D3B5BF023057}" srcOrd="0" destOrd="0" presId="urn:microsoft.com/office/officeart/2005/8/layout/vList5"/>
    <dgm:cxn modelId="{5513631A-2A36-4506-BE42-77399341E858}" type="presParOf" srcId="{B6D6EDE2-9120-417B-AA0A-29857A6A0764}" destId="{755E7DB8-2CF7-4399-B782-8303EC7B5F82}" srcOrd="1" destOrd="0" presId="urn:microsoft.com/office/officeart/2005/8/layout/vList5"/>
    <dgm:cxn modelId="{143D4046-E51F-4C59-803A-DC8B46B971F5}" type="presParOf" srcId="{638F40B2-DF80-457D-A424-08578E4EA15A}" destId="{4148BADB-45B4-4892-9FA5-6DF42D733A5F}" srcOrd="5" destOrd="0" presId="urn:microsoft.com/office/officeart/2005/8/layout/vList5"/>
    <dgm:cxn modelId="{774D9A60-621F-4F93-903C-AEE8F5FB923E}" type="presParOf" srcId="{638F40B2-DF80-457D-A424-08578E4EA15A}" destId="{5336B38E-33C9-4950-9764-CFCEC915B30A}" srcOrd="6" destOrd="0" presId="urn:microsoft.com/office/officeart/2005/8/layout/vList5"/>
    <dgm:cxn modelId="{BB378BD3-664F-4481-B794-12F0C7EFC747}" type="presParOf" srcId="{5336B38E-33C9-4950-9764-CFCEC915B30A}" destId="{865530E9-DB9E-4C3A-AF6F-EF67179D73C2}" srcOrd="0" destOrd="0" presId="urn:microsoft.com/office/officeart/2005/8/layout/vList5"/>
    <dgm:cxn modelId="{AC0A07C3-7CC4-4903-890E-F6BBA7E9EF10}" type="presParOf" srcId="{5336B38E-33C9-4950-9764-CFCEC915B30A}" destId="{8212B6E4-144E-4C5F-A56D-969D5ED9288D}" srcOrd="1" destOrd="0" presId="urn:microsoft.com/office/officeart/2005/8/layout/vList5"/>
    <dgm:cxn modelId="{C40C8CD0-7E6E-4299-9418-168F7844B920}" type="presParOf" srcId="{638F40B2-DF80-457D-A424-08578E4EA15A}" destId="{767716F0-8740-4C47-BB03-D9A8CC3F886E}" srcOrd="7" destOrd="0" presId="urn:microsoft.com/office/officeart/2005/8/layout/vList5"/>
    <dgm:cxn modelId="{7832E157-F2FA-4495-9DC1-C852A94AACA1}" type="presParOf" srcId="{638F40B2-DF80-457D-A424-08578E4EA15A}" destId="{DE7EB872-3C3A-4BC5-BACB-230F89A73877}" srcOrd="8" destOrd="0" presId="urn:microsoft.com/office/officeart/2005/8/layout/vList5"/>
    <dgm:cxn modelId="{31979E14-8E34-494B-95ED-2CEF96FBECB0}" type="presParOf" srcId="{DE7EB872-3C3A-4BC5-BACB-230F89A73877}" destId="{27E0B051-86C2-4375-96D9-841B0886CDB4}" srcOrd="0" destOrd="0" presId="urn:microsoft.com/office/officeart/2005/8/layout/vList5"/>
    <dgm:cxn modelId="{9017C564-4D50-43D0-8937-529DE0BF5149}" type="presParOf" srcId="{DE7EB872-3C3A-4BC5-BACB-230F89A73877}" destId="{D47F20B8-4816-4A74-83A9-0C1C551C669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7D6522-1981-4EFD-B3F6-A81260903EE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E097-A18F-4504-8458-3C3FC035CF1A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5D2E97DB-F609-4A36-AFEE-9CCBFAD7C5A9}" type="parTrans" cxnId="{7E5B24FF-06FF-41BD-B1A5-8BC69B74B79A}">
      <dgm:prSet/>
      <dgm:spPr/>
      <dgm:t>
        <a:bodyPr/>
        <a:lstStyle/>
        <a:p>
          <a:endParaRPr lang="en-US"/>
        </a:p>
      </dgm:t>
    </dgm:pt>
    <dgm:pt modelId="{7FACEA16-D39C-4694-B89D-BDE92B50317D}" type="sibTrans" cxnId="{7E5B24FF-06FF-41BD-B1A5-8BC69B74B79A}">
      <dgm:prSet/>
      <dgm:spPr/>
      <dgm:t>
        <a:bodyPr/>
        <a:lstStyle/>
        <a:p>
          <a:endParaRPr lang="en-US"/>
        </a:p>
      </dgm:t>
    </dgm:pt>
    <dgm:pt modelId="{8929C4C5-B0F0-4EAC-82D8-24539AF048D9}">
      <dgm:prSet/>
      <dgm:spPr/>
      <dgm:t>
        <a:bodyPr/>
        <a:lstStyle/>
        <a:p>
          <a:r>
            <a:rPr lang="en-CA" dirty="0"/>
            <a:t>Load Ridership Data</a:t>
          </a:r>
          <a:endParaRPr lang="en-US" dirty="0"/>
        </a:p>
      </dgm:t>
    </dgm:pt>
    <dgm:pt modelId="{F1B6EAC9-7700-40E6-91B3-753A03B8E8AB}" type="parTrans" cxnId="{6139CF7C-5FB4-4755-B4DB-C34598A8E548}">
      <dgm:prSet/>
      <dgm:spPr/>
      <dgm:t>
        <a:bodyPr/>
        <a:lstStyle/>
        <a:p>
          <a:endParaRPr lang="en-US"/>
        </a:p>
      </dgm:t>
    </dgm:pt>
    <dgm:pt modelId="{7C5D7D51-ABC3-468F-A03F-E6ACBBCDF0DB}" type="sibTrans" cxnId="{6139CF7C-5FB4-4755-B4DB-C34598A8E548}">
      <dgm:prSet/>
      <dgm:spPr/>
      <dgm:t>
        <a:bodyPr/>
        <a:lstStyle/>
        <a:p>
          <a:endParaRPr lang="en-US"/>
        </a:p>
      </dgm:t>
    </dgm:pt>
    <dgm:pt modelId="{C2A52B89-1EB9-4594-8138-1409173D1C89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E010A5DE-C159-4278-848F-4DDB13363957}" type="parTrans" cxnId="{009FF1BA-929B-49D7-A41E-F63E67F861ED}">
      <dgm:prSet/>
      <dgm:spPr/>
      <dgm:t>
        <a:bodyPr/>
        <a:lstStyle/>
        <a:p>
          <a:endParaRPr lang="en-US"/>
        </a:p>
      </dgm:t>
    </dgm:pt>
    <dgm:pt modelId="{E59E2470-BE25-4990-A5D6-DC176ADC43FA}" type="sibTrans" cxnId="{009FF1BA-929B-49D7-A41E-F63E67F861ED}">
      <dgm:prSet/>
      <dgm:spPr/>
      <dgm:t>
        <a:bodyPr/>
        <a:lstStyle/>
        <a:p>
          <a:endParaRPr lang="en-US"/>
        </a:p>
      </dgm:t>
    </dgm:pt>
    <dgm:pt modelId="{3E9E84E5-557D-497F-98CF-58D435BC2D96}">
      <dgm:prSet/>
      <dgm:spPr/>
      <dgm:t>
        <a:bodyPr/>
        <a:lstStyle/>
        <a:p>
          <a:r>
            <a:rPr lang="en-US"/>
            <a:t>Missing values and name inconsistency</a:t>
          </a:r>
          <a:endParaRPr lang="en-US" dirty="0"/>
        </a:p>
      </dgm:t>
    </dgm:pt>
    <dgm:pt modelId="{E47EC9DC-B6E2-4971-A83F-11872E04FCFE}" type="parTrans" cxnId="{98C62A80-1305-4C39-961F-6A3DBF40C570}">
      <dgm:prSet/>
      <dgm:spPr/>
      <dgm:t>
        <a:bodyPr/>
        <a:lstStyle/>
        <a:p>
          <a:endParaRPr lang="en-US"/>
        </a:p>
      </dgm:t>
    </dgm:pt>
    <dgm:pt modelId="{DCE68C9A-4340-409C-A7E8-92CF1A97B115}" type="sibTrans" cxnId="{98C62A80-1305-4C39-961F-6A3DBF40C570}">
      <dgm:prSet/>
      <dgm:spPr/>
      <dgm:t>
        <a:bodyPr/>
        <a:lstStyle/>
        <a:p>
          <a:endParaRPr lang="en-US"/>
        </a:p>
      </dgm:t>
    </dgm:pt>
    <dgm:pt modelId="{88A8724D-9FC4-4507-91D2-47B9B3B7C1B1}">
      <dgm:prSet/>
      <dgm:spPr/>
      <dgm:t>
        <a:bodyPr/>
        <a:lstStyle/>
        <a:p>
          <a:r>
            <a:rPr lang="en-US" dirty="0"/>
            <a:t>Merge</a:t>
          </a:r>
        </a:p>
      </dgm:t>
    </dgm:pt>
    <dgm:pt modelId="{13E33B93-F653-4551-9626-A9714FF7CB62}" type="parTrans" cxnId="{822E7B79-A90E-4781-8A01-ADEE23452FE3}">
      <dgm:prSet/>
      <dgm:spPr/>
      <dgm:t>
        <a:bodyPr/>
        <a:lstStyle/>
        <a:p>
          <a:endParaRPr lang="en-US"/>
        </a:p>
      </dgm:t>
    </dgm:pt>
    <dgm:pt modelId="{5380FBF0-F03F-489D-BECF-5FAC805320B8}" type="sibTrans" cxnId="{822E7B79-A90E-4781-8A01-ADEE23452FE3}">
      <dgm:prSet/>
      <dgm:spPr/>
      <dgm:t>
        <a:bodyPr/>
        <a:lstStyle/>
        <a:p>
          <a:endParaRPr lang="en-US"/>
        </a:p>
      </dgm:t>
    </dgm:pt>
    <dgm:pt modelId="{CBB53EB7-DF82-4180-B31A-9A7F912DEF7A}">
      <dgm:prSet/>
      <dgm:spPr/>
      <dgm:t>
        <a:bodyPr/>
        <a:lstStyle/>
        <a:p>
          <a:r>
            <a:rPr lang="en-US" b="1" dirty="0"/>
            <a:t>Pre-processing</a:t>
          </a:r>
        </a:p>
      </dgm:t>
    </dgm:pt>
    <dgm:pt modelId="{FC6063E7-7FF5-43C6-9C2F-99099F598EFD}" type="parTrans" cxnId="{E219ED66-7404-4177-A3C0-3BEF845DA1CC}">
      <dgm:prSet/>
      <dgm:spPr/>
      <dgm:t>
        <a:bodyPr/>
        <a:lstStyle/>
        <a:p>
          <a:endParaRPr lang="en-CA"/>
        </a:p>
      </dgm:t>
    </dgm:pt>
    <dgm:pt modelId="{9971603C-706B-453A-9C8E-EDAB5F642E95}" type="sibTrans" cxnId="{E219ED66-7404-4177-A3C0-3BEF845DA1CC}">
      <dgm:prSet/>
      <dgm:spPr/>
      <dgm:t>
        <a:bodyPr/>
        <a:lstStyle/>
        <a:p>
          <a:endParaRPr lang="en-CA"/>
        </a:p>
      </dgm:t>
    </dgm:pt>
    <dgm:pt modelId="{FB311B19-78A4-4EE4-B5DC-76AA3F02DC41}">
      <dgm:prSet/>
      <dgm:spPr/>
      <dgm:t>
        <a:bodyPr/>
        <a:lstStyle/>
        <a:p>
          <a:r>
            <a:rPr lang="en-US" b="1" dirty="0"/>
            <a:t>Drop unwanted columns</a:t>
          </a:r>
        </a:p>
      </dgm:t>
    </dgm:pt>
    <dgm:pt modelId="{054ED091-F8EE-476C-B34F-25CE4707325D}" type="parTrans" cxnId="{62958032-792E-4D89-994E-6093A61E5F32}">
      <dgm:prSet/>
      <dgm:spPr/>
      <dgm:t>
        <a:bodyPr/>
        <a:lstStyle/>
        <a:p>
          <a:endParaRPr lang="en-CA"/>
        </a:p>
      </dgm:t>
    </dgm:pt>
    <dgm:pt modelId="{5E415004-2D84-43D1-A5FA-295570884026}" type="sibTrans" cxnId="{62958032-792E-4D89-994E-6093A61E5F32}">
      <dgm:prSet/>
      <dgm:spPr/>
      <dgm:t>
        <a:bodyPr/>
        <a:lstStyle/>
        <a:p>
          <a:endParaRPr lang="en-CA"/>
        </a:p>
      </dgm:t>
    </dgm:pt>
    <dgm:pt modelId="{A5166B62-AA4A-4DC5-B94B-6B64EEC94F91}">
      <dgm:prSet/>
      <dgm:spPr/>
      <dgm:t>
        <a:bodyPr/>
        <a:lstStyle/>
        <a:p>
          <a:r>
            <a:rPr lang="en-US" dirty="0"/>
            <a:t>Output</a:t>
          </a:r>
        </a:p>
      </dgm:t>
    </dgm:pt>
    <dgm:pt modelId="{B05C7A44-7319-400E-9CE8-BA73F9F9A7D7}" type="parTrans" cxnId="{190475D2-920B-4F86-9C50-36A3D1DC04B0}">
      <dgm:prSet/>
      <dgm:spPr/>
      <dgm:t>
        <a:bodyPr/>
        <a:lstStyle/>
        <a:p>
          <a:endParaRPr lang="en-CA"/>
        </a:p>
      </dgm:t>
    </dgm:pt>
    <dgm:pt modelId="{01BF277B-7D6F-4069-8EB6-86FE6977E84C}" type="sibTrans" cxnId="{190475D2-920B-4F86-9C50-36A3D1DC04B0}">
      <dgm:prSet/>
      <dgm:spPr/>
      <dgm:t>
        <a:bodyPr/>
        <a:lstStyle/>
        <a:p>
          <a:endParaRPr lang="en-CA"/>
        </a:p>
      </dgm:t>
    </dgm:pt>
    <dgm:pt modelId="{DA504A75-3449-4631-955D-DE29644230A5}">
      <dgm:prSet/>
      <dgm:spPr/>
      <dgm:t>
        <a:bodyPr/>
        <a:lstStyle/>
        <a:p>
          <a:r>
            <a:rPr lang="en-US" b="0" dirty="0"/>
            <a:t>Write merged </a:t>
          </a:r>
          <a:r>
            <a:rPr lang="en-US" b="0" dirty="0" err="1"/>
            <a:t>dataframe</a:t>
          </a:r>
          <a:r>
            <a:rPr lang="en-US" b="0" dirty="0"/>
            <a:t> to a csv file</a:t>
          </a:r>
          <a:endParaRPr lang="en-US" dirty="0"/>
        </a:p>
      </dgm:t>
    </dgm:pt>
    <dgm:pt modelId="{12B0F921-C38B-43C7-B382-C2DFFDA4C6A8}" type="parTrans" cxnId="{C46FBA31-88B6-454D-8B42-ED2C08E2124F}">
      <dgm:prSet/>
      <dgm:spPr/>
      <dgm:t>
        <a:bodyPr/>
        <a:lstStyle/>
        <a:p>
          <a:endParaRPr lang="en-CA"/>
        </a:p>
      </dgm:t>
    </dgm:pt>
    <dgm:pt modelId="{4C97BD99-F808-4BC7-AE89-71261825955C}" type="sibTrans" cxnId="{C46FBA31-88B6-454D-8B42-ED2C08E2124F}">
      <dgm:prSet/>
      <dgm:spPr/>
      <dgm:t>
        <a:bodyPr/>
        <a:lstStyle/>
        <a:p>
          <a:endParaRPr lang="en-CA"/>
        </a:p>
      </dgm:t>
    </dgm:pt>
    <dgm:pt modelId="{5D042C2E-60A2-4504-B3A3-C1E10CFC0641}">
      <dgm:prSet/>
      <dgm:spPr/>
      <dgm:t>
        <a:bodyPr/>
        <a:lstStyle/>
        <a:p>
          <a:r>
            <a:rPr lang="en-US" b="1" dirty="0"/>
            <a:t>Unify user type formats</a:t>
          </a:r>
        </a:p>
      </dgm:t>
    </dgm:pt>
    <dgm:pt modelId="{79451EFD-4131-4429-A6BC-32004364C0A4}" type="parTrans" cxnId="{51EAA38B-315A-4ADC-8542-F250E1ED2709}">
      <dgm:prSet/>
      <dgm:spPr/>
      <dgm:t>
        <a:bodyPr/>
        <a:lstStyle/>
        <a:p>
          <a:endParaRPr lang="en-CA"/>
        </a:p>
      </dgm:t>
    </dgm:pt>
    <dgm:pt modelId="{46BF01AC-512D-489A-92E9-CB7523555CD8}" type="sibTrans" cxnId="{51EAA38B-315A-4ADC-8542-F250E1ED2709}">
      <dgm:prSet/>
      <dgm:spPr/>
      <dgm:t>
        <a:bodyPr/>
        <a:lstStyle/>
        <a:p>
          <a:endParaRPr lang="en-CA"/>
        </a:p>
      </dgm:t>
    </dgm:pt>
    <dgm:pt modelId="{B178B532-B5A7-479C-995B-92C1BB172DC3}">
      <dgm:prSet/>
      <dgm:spPr/>
      <dgm:t>
        <a:bodyPr/>
        <a:lstStyle/>
        <a:p>
          <a:r>
            <a:rPr lang="en-US" b="1" dirty="0"/>
            <a:t>Duplicate trips</a:t>
          </a:r>
        </a:p>
      </dgm:t>
    </dgm:pt>
    <dgm:pt modelId="{D0D1FB45-C6DC-4EFC-BCE4-2B1D3386BAE6}" type="parTrans" cxnId="{7729E471-C62F-46F4-801A-109CE86425F2}">
      <dgm:prSet/>
      <dgm:spPr/>
      <dgm:t>
        <a:bodyPr/>
        <a:lstStyle/>
        <a:p>
          <a:endParaRPr lang="en-CA"/>
        </a:p>
      </dgm:t>
    </dgm:pt>
    <dgm:pt modelId="{70E289AF-69BD-4449-ADA7-A8A90E765EA4}" type="sibTrans" cxnId="{7729E471-C62F-46F4-801A-109CE86425F2}">
      <dgm:prSet/>
      <dgm:spPr/>
      <dgm:t>
        <a:bodyPr/>
        <a:lstStyle/>
        <a:p>
          <a:endParaRPr lang="en-CA"/>
        </a:p>
      </dgm:t>
    </dgm:pt>
    <dgm:pt modelId="{3423EF3E-4E19-46BF-927B-C377F920EEE8}">
      <dgm:prSet/>
      <dgm:spPr/>
      <dgm:t>
        <a:bodyPr/>
        <a:lstStyle/>
        <a:p>
          <a:r>
            <a:rPr lang="en-CA" dirty="0"/>
            <a:t>Outliers</a:t>
          </a:r>
        </a:p>
      </dgm:t>
    </dgm:pt>
    <dgm:pt modelId="{C35F03B2-32FA-45DC-B2B3-B2E8DD3C2F9B}" type="parTrans" cxnId="{20E57731-581F-46DA-AE6A-ACCD85E524D0}">
      <dgm:prSet/>
      <dgm:spPr/>
      <dgm:t>
        <a:bodyPr/>
        <a:lstStyle/>
        <a:p>
          <a:endParaRPr lang="en-CA"/>
        </a:p>
      </dgm:t>
    </dgm:pt>
    <dgm:pt modelId="{A1D875DE-092F-4CC8-AC53-3C5C3C0C807A}" type="sibTrans" cxnId="{20E57731-581F-46DA-AE6A-ACCD85E524D0}">
      <dgm:prSet/>
      <dgm:spPr/>
      <dgm:t>
        <a:bodyPr/>
        <a:lstStyle/>
        <a:p>
          <a:endParaRPr lang="en-CA"/>
        </a:p>
      </dgm:t>
    </dgm:pt>
    <dgm:pt modelId="{373B7257-4821-4FE7-A065-4BFD33540714}">
      <dgm:prSet/>
      <dgm:spPr/>
      <dgm:t>
        <a:bodyPr/>
        <a:lstStyle/>
        <a:p>
          <a:r>
            <a:rPr lang="en-US" b="0" dirty="0"/>
            <a:t>Rename the columns</a:t>
          </a:r>
        </a:p>
      </dgm:t>
    </dgm:pt>
    <dgm:pt modelId="{4D27B20C-26AC-4F6F-8319-56D47D7180C7}" type="parTrans" cxnId="{FF49E3FF-2EF3-40FE-A495-E047A766FE5C}">
      <dgm:prSet/>
      <dgm:spPr/>
      <dgm:t>
        <a:bodyPr/>
        <a:lstStyle/>
        <a:p>
          <a:endParaRPr lang="en-CA"/>
        </a:p>
      </dgm:t>
    </dgm:pt>
    <dgm:pt modelId="{B2240ACD-A51B-450F-BFAA-926E3E0D955C}" type="sibTrans" cxnId="{FF49E3FF-2EF3-40FE-A495-E047A766FE5C}">
      <dgm:prSet/>
      <dgm:spPr/>
      <dgm:t>
        <a:bodyPr/>
        <a:lstStyle/>
        <a:p>
          <a:endParaRPr lang="en-CA"/>
        </a:p>
      </dgm:t>
    </dgm:pt>
    <dgm:pt modelId="{D0387EFE-35D6-4138-BE0C-C3CC694791D4}">
      <dgm:prSet/>
      <dgm:spPr/>
      <dgm:t>
        <a:bodyPr/>
        <a:lstStyle/>
        <a:p>
          <a:r>
            <a:rPr lang="en-US" b="0" dirty="0"/>
            <a:t>Datetime Conversion</a:t>
          </a:r>
        </a:p>
      </dgm:t>
    </dgm:pt>
    <dgm:pt modelId="{880523C0-BFAB-4478-9531-2E49307A773A}" type="parTrans" cxnId="{7848A0F4-C91F-488A-B795-30913E05C0A4}">
      <dgm:prSet/>
      <dgm:spPr/>
      <dgm:t>
        <a:bodyPr/>
        <a:lstStyle/>
        <a:p>
          <a:endParaRPr lang="en-CA"/>
        </a:p>
      </dgm:t>
    </dgm:pt>
    <dgm:pt modelId="{978E648A-110F-4A2D-8B9C-4859361D8B58}" type="sibTrans" cxnId="{7848A0F4-C91F-488A-B795-30913E05C0A4}">
      <dgm:prSet/>
      <dgm:spPr/>
      <dgm:t>
        <a:bodyPr/>
        <a:lstStyle/>
        <a:p>
          <a:endParaRPr lang="en-CA"/>
        </a:p>
      </dgm:t>
    </dgm:pt>
    <dgm:pt modelId="{2F962952-4684-41E9-86A8-AEF32EF0A925}">
      <dgm:prSet/>
      <dgm:spPr/>
      <dgm:t>
        <a:bodyPr/>
        <a:lstStyle/>
        <a:p>
          <a:r>
            <a:rPr lang="en-US" dirty="0"/>
            <a:t>Merge weather data with ridership data</a:t>
          </a:r>
        </a:p>
      </dgm:t>
    </dgm:pt>
    <dgm:pt modelId="{C06836E8-A87A-4B9F-8302-7926389ED6EA}" type="parTrans" cxnId="{7403BAA9-1701-4B92-B2F2-FA0091944C5B}">
      <dgm:prSet/>
      <dgm:spPr/>
      <dgm:t>
        <a:bodyPr/>
        <a:lstStyle/>
        <a:p>
          <a:endParaRPr lang="en-CA"/>
        </a:p>
      </dgm:t>
    </dgm:pt>
    <dgm:pt modelId="{198BA757-A8B8-4419-AFAF-6759A3A419F0}" type="sibTrans" cxnId="{7403BAA9-1701-4B92-B2F2-FA0091944C5B}">
      <dgm:prSet/>
      <dgm:spPr/>
      <dgm:t>
        <a:bodyPr/>
        <a:lstStyle/>
        <a:p>
          <a:endParaRPr lang="en-CA"/>
        </a:p>
      </dgm:t>
    </dgm:pt>
    <dgm:pt modelId="{638F40B2-DF80-457D-A424-08578E4EA15A}" type="pres">
      <dgm:prSet presAssocID="{B47D6522-1981-4EFD-B3F6-A81260903EE3}" presName="Name0" presStyleCnt="0">
        <dgm:presLayoutVars>
          <dgm:dir/>
          <dgm:animLvl val="lvl"/>
          <dgm:resizeHandles val="exact"/>
        </dgm:presLayoutVars>
      </dgm:prSet>
      <dgm:spPr/>
    </dgm:pt>
    <dgm:pt modelId="{58CF6CF5-FA73-4F8D-AF24-2ABDDBA205D5}" type="pres">
      <dgm:prSet presAssocID="{9E7CE097-A18F-4504-8458-3C3FC035CF1A}" presName="linNode" presStyleCnt="0"/>
      <dgm:spPr/>
    </dgm:pt>
    <dgm:pt modelId="{57314B5A-535F-439E-9B00-442CBFE7FCDA}" type="pres">
      <dgm:prSet presAssocID="{9E7CE097-A18F-4504-8458-3C3FC035CF1A}" presName="parentText" presStyleLbl="node1" presStyleIdx="0" presStyleCnt="5" custScaleX="82645" custScaleY="82645">
        <dgm:presLayoutVars>
          <dgm:chMax val="1"/>
          <dgm:bulletEnabled val="1"/>
        </dgm:presLayoutVars>
      </dgm:prSet>
      <dgm:spPr/>
    </dgm:pt>
    <dgm:pt modelId="{655EC943-47E1-49BB-952E-7D434E9E96DE}" type="pres">
      <dgm:prSet presAssocID="{9E7CE097-A18F-4504-8458-3C3FC035CF1A}" presName="descendantText" presStyleLbl="alignAccFollowNode1" presStyleIdx="0" presStyleCnt="5">
        <dgm:presLayoutVars>
          <dgm:bulletEnabled val="1"/>
        </dgm:presLayoutVars>
      </dgm:prSet>
      <dgm:spPr/>
    </dgm:pt>
    <dgm:pt modelId="{29F984D5-76B3-43B1-9924-5923DF7A728E}" type="pres">
      <dgm:prSet presAssocID="{7FACEA16-D39C-4694-B89D-BDE92B50317D}" presName="sp" presStyleCnt="0"/>
      <dgm:spPr/>
    </dgm:pt>
    <dgm:pt modelId="{742E4DF7-7E5A-480E-A2F6-071B51A6DA1A}" type="pres">
      <dgm:prSet presAssocID="{CBB53EB7-DF82-4180-B31A-9A7F912DEF7A}" presName="linNode" presStyleCnt="0"/>
      <dgm:spPr/>
    </dgm:pt>
    <dgm:pt modelId="{62958AC5-3FE3-4FDB-B15B-AEC1FF31B544}" type="pres">
      <dgm:prSet presAssocID="{CBB53EB7-DF82-4180-B31A-9A7F912DEF7A}" presName="parentText" presStyleLbl="node1" presStyleIdx="1" presStyleCnt="5" custScaleX="82645" custScaleY="124346">
        <dgm:presLayoutVars>
          <dgm:chMax val="1"/>
          <dgm:bulletEnabled val="1"/>
        </dgm:presLayoutVars>
      </dgm:prSet>
      <dgm:spPr/>
    </dgm:pt>
    <dgm:pt modelId="{758B1110-9207-4084-B6B1-DD2703788FC8}" type="pres">
      <dgm:prSet presAssocID="{CBB53EB7-DF82-4180-B31A-9A7F912DEF7A}" presName="descendantText" presStyleLbl="alignAccFollowNode1" presStyleIdx="1" presStyleCnt="5" custScaleY="150458">
        <dgm:presLayoutVars>
          <dgm:bulletEnabled val="1"/>
        </dgm:presLayoutVars>
      </dgm:prSet>
      <dgm:spPr/>
    </dgm:pt>
    <dgm:pt modelId="{2B206259-5861-40AD-9FC2-00AD73F59C5D}" type="pres">
      <dgm:prSet presAssocID="{9971603C-706B-453A-9C8E-EDAB5F642E95}" presName="sp" presStyleCnt="0"/>
      <dgm:spPr/>
    </dgm:pt>
    <dgm:pt modelId="{B6D6EDE2-9120-417B-AA0A-29857A6A0764}" type="pres">
      <dgm:prSet presAssocID="{C2A52B89-1EB9-4594-8138-1409173D1C89}" presName="linNode" presStyleCnt="0"/>
      <dgm:spPr/>
    </dgm:pt>
    <dgm:pt modelId="{FE824C09-EB88-47FD-B1DC-D3B5BF023057}" type="pres">
      <dgm:prSet presAssocID="{C2A52B89-1EB9-4594-8138-1409173D1C89}" presName="parentText" presStyleLbl="node1" presStyleIdx="2" presStyleCnt="5" custScaleX="82645" custScaleY="82645">
        <dgm:presLayoutVars>
          <dgm:chMax val="1"/>
          <dgm:bulletEnabled val="1"/>
        </dgm:presLayoutVars>
      </dgm:prSet>
      <dgm:spPr/>
    </dgm:pt>
    <dgm:pt modelId="{755E7DB8-2CF7-4399-B782-8303EC7B5F82}" type="pres">
      <dgm:prSet presAssocID="{C2A52B89-1EB9-4594-8138-1409173D1C89}" presName="descendantText" presStyleLbl="alignAccFollowNode1" presStyleIdx="2" presStyleCnt="5">
        <dgm:presLayoutVars>
          <dgm:bulletEnabled val="1"/>
        </dgm:presLayoutVars>
      </dgm:prSet>
      <dgm:spPr/>
    </dgm:pt>
    <dgm:pt modelId="{4148BADB-45B4-4892-9FA5-6DF42D733A5F}" type="pres">
      <dgm:prSet presAssocID="{E59E2470-BE25-4990-A5D6-DC176ADC43FA}" presName="sp" presStyleCnt="0"/>
      <dgm:spPr/>
    </dgm:pt>
    <dgm:pt modelId="{5336B38E-33C9-4950-9764-CFCEC915B30A}" type="pres">
      <dgm:prSet presAssocID="{88A8724D-9FC4-4507-91D2-47B9B3B7C1B1}" presName="linNode" presStyleCnt="0"/>
      <dgm:spPr/>
    </dgm:pt>
    <dgm:pt modelId="{865530E9-DB9E-4C3A-AF6F-EF67179D73C2}" type="pres">
      <dgm:prSet presAssocID="{88A8724D-9FC4-4507-91D2-47B9B3B7C1B1}" presName="parentText" presStyleLbl="node1" presStyleIdx="3" presStyleCnt="5" custScaleX="82645" custScaleY="82645">
        <dgm:presLayoutVars>
          <dgm:chMax val="1"/>
          <dgm:bulletEnabled val="1"/>
        </dgm:presLayoutVars>
      </dgm:prSet>
      <dgm:spPr/>
    </dgm:pt>
    <dgm:pt modelId="{8212B6E4-144E-4C5F-A56D-969D5ED9288D}" type="pres">
      <dgm:prSet presAssocID="{88A8724D-9FC4-4507-91D2-47B9B3B7C1B1}" presName="descendantText" presStyleLbl="alignAccFollowNode1" presStyleIdx="3" presStyleCnt="5">
        <dgm:presLayoutVars>
          <dgm:bulletEnabled val="1"/>
        </dgm:presLayoutVars>
      </dgm:prSet>
      <dgm:spPr/>
    </dgm:pt>
    <dgm:pt modelId="{767716F0-8740-4C47-BB03-D9A8CC3F886E}" type="pres">
      <dgm:prSet presAssocID="{5380FBF0-F03F-489D-BECF-5FAC805320B8}" presName="sp" presStyleCnt="0"/>
      <dgm:spPr/>
    </dgm:pt>
    <dgm:pt modelId="{DE7EB872-3C3A-4BC5-BACB-230F89A73877}" type="pres">
      <dgm:prSet presAssocID="{A5166B62-AA4A-4DC5-B94B-6B64EEC94F91}" presName="linNode" presStyleCnt="0"/>
      <dgm:spPr/>
    </dgm:pt>
    <dgm:pt modelId="{27E0B051-86C2-4375-96D9-841B0886CDB4}" type="pres">
      <dgm:prSet presAssocID="{A5166B62-AA4A-4DC5-B94B-6B64EEC94F91}" presName="parentText" presStyleLbl="node1" presStyleIdx="4" presStyleCnt="5" custScaleX="82645" custScaleY="82645">
        <dgm:presLayoutVars>
          <dgm:chMax val="1"/>
          <dgm:bulletEnabled val="1"/>
        </dgm:presLayoutVars>
      </dgm:prSet>
      <dgm:spPr/>
    </dgm:pt>
    <dgm:pt modelId="{D47F20B8-4816-4A74-83A9-0C1C551C6691}" type="pres">
      <dgm:prSet presAssocID="{A5166B62-AA4A-4DC5-B94B-6B64EEC94F9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C6BF040D-5EDB-453F-A0A8-B25F76202AD5}" type="presOf" srcId="{8929C4C5-B0F0-4EAC-82D8-24539AF048D9}" destId="{655EC943-47E1-49BB-952E-7D434E9E96DE}" srcOrd="0" destOrd="0" presId="urn:microsoft.com/office/officeart/2005/8/layout/vList5"/>
    <dgm:cxn modelId="{A2F69314-D570-4A77-9F34-D398600B0F98}" type="presOf" srcId="{9E7CE097-A18F-4504-8458-3C3FC035CF1A}" destId="{57314B5A-535F-439E-9B00-442CBFE7FCDA}" srcOrd="0" destOrd="0" presId="urn:microsoft.com/office/officeart/2005/8/layout/vList5"/>
    <dgm:cxn modelId="{8CBB9E17-29A9-4F25-AF43-29DF7C1D597B}" type="presOf" srcId="{2F962952-4684-41E9-86A8-AEF32EF0A925}" destId="{8212B6E4-144E-4C5F-A56D-969D5ED9288D}" srcOrd="0" destOrd="0" presId="urn:microsoft.com/office/officeart/2005/8/layout/vList5"/>
    <dgm:cxn modelId="{4C35D225-A59F-4216-AA5F-B70B7A4E1C64}" type="presOf" srcId="{3E9E84E5-557D-497F-98CF-58D435BC2D96}" destId="{755E7DB8-2CF7-4399-B782-8303EC7B5F82}" srcOrd="0" destOrd="0" presId="urn:microsoft.com/office/officeart/2005/8/layout/vList5"/>
    <dgm:cxn modelId="{05030828-7914-4780-B35B-CC539CD8C621}" type="presOf" srcId="{FB311B19-78A4-4EE4-B5DC-76AA3F02DC41}" destId="{758B1110-9207-4084-B6B1-DD2703788FC8}" srcOrd="0" destOrd="0" presId="urn:microsoft.com/office/officeart/2005/8/layout/vList5"/>
    <dgm:cxn modelId="{762A4028-2745-40D4-B3DB-0F766965589F}" type="presOf" srcId="{373B7257-4821-4FE7-A065-4BFD33540714}" destId="{655EC943-47E1-49BB-952E-7D434E9E96DE}" srcOrd="0" destOrd="1" presId="urn:microsoft.com/office/officeart/2005/8/layout/vList5"/>
    <dgm:cxn modelId="{20E57731-581F-46DA-AE6A-ACCD85E524D0}" srcId="{C2A52B89-1EB9-4594-8138-1409173D1C89}" destId="{3423EF3E-4E19-46BF-927B-C377F920EEE8}" srcOrd="1" destOrd="0" parTransId="{C35F03B2-32FA-45DC-B2B3-B2E8DD3C2F9B}" sibTransId="{A1D875DE-092F-4CC8-AC53-3C5C3C0C807A}"/>
    <dgm:cxn modelId="{C46FBA31-88B6-454D-8B42-ED2C08E2124F}" srcId="{A5166B62-AA4A-4DC5-B94B-6B64EEC94F91}" destId="{DA504A75-3449-4631-955D-DE29644230A5}" srcOrd="0" destOrd="0" parTransId="{12B0F921-C38B-43C7-B382-C2DFFDA4C6A8}" sibTransId="{4C97BD99-F808-4BC7-AE89-71261825955C}"/>
    <dgm:cxn modelId="{62958032-792E-4D89-994E-6093A61E5F32}" srcId="{CBB53EB7-DF82-4180-B31A-9A7F912DEF7A}" destId="{FB311B19-78A4-4EE4-B5DC-76AA3F02DC41}" srcOrd="0" destOrd="0" parTransId="{054ED091-F8EE-476C-B34F-25CE4707325D}" sibTransId="{5E415004-2D84-43D1-A5FA-295570884026}"/>
    <dgm:cxn modelId="{188DB833-1CD6-4313-AFFB-6C276CC89960}" type="presOf" srcId="{88A8724D-9FC4-4507-91D2-47B9B3B7C1B1}" destId="{865530E9-DB9E-4C3A-AF6F-EF67179D73C2}" srcOrd="0" destOrd="0" presId="urn:microsoft.com/office/officeart/2005/8/layout/vList5"/>
    <dgm:cxn modelId="{E219ED66-7404-4177-A3C0-3BEF845DA1CC}" srcId="{B47D6522-1981-4EFD-B3F6-A81260903EE3}" destId="{CBB53EB7-DF82-4180-B31A-9A7F912DEF7A}" srcOrd="1" destOrd="0" parTransId="{FC6063E7-7FF5-43C6-9C2F-99099F598EFD}" sibTransId="{9971603C-706B-453A-9C8E-EDAB5F642E95}"/>
    <dgm:cxn modelId="{334AC24A-262E-493A-BBF5-91D5CEF985E3}" type="presOf" srcId="{DA504A75-3449-4631-955D-DE29644230A5}" destId="{D47F20B8-4816-4A74-83A9-0C1C551C6691}" srcOrd="0" destOrd="0" presId="urn:microsoft.com/office/officeart/2005/8/layout/vList5"/>
    <dgm:cxn modelId="{7729E471-C62F-46F4-801A-109CE86425F2}" srcId="{CBB53EB7-DF82-4180-B31A-9A7F912DEF7A}" destId="{B178B532-B5A7-479C-995B-92C1BB172DC3}" srcOrd="2" destOrd="0" parTransId="{D0D1FB45-C6DC-4EFC-BCE4-2B1D3386BAE6}" sibTransId="{70E289AF-69BD-4449-ADA7-A8A90E765EA4}"/>
    <dgm:cxn modelId="{822E7B79-A90E-4781-8A01-ADEE23452FE3}" srcId="{B47D6522-1981-4EFD-B3F6-A81260903EE3}" destId="{88A8724D-9FC4-4507-91D2-47B9B3B7C1B1}" srcOrd="3" destOrd="0" parTransId="{13E33B93-F653-4551-9626-A9714FF7CB62}" sibTransId="{5380FBF0-F03F-489D-BECF-5FAC805320B8}"/>
    <dgm:cxn modelId="{6139CF7C-5FB4-4755-B4DB-C34598A8E548}" srcId="{9E7CE097-A18F-4504-8458-3C3FC035CF1A}" destId="{8929C4C5-B0F0-4EAC-82D8-24539AF048D9}" srcOrd="0" destOrd="0" parTransId="{F1B6EAC9-7700-40E6-91B3-753A03B8E8AB}" sibTransId="{7C5D7D51-ABC3-468F-A03F-E6ACBBCDF0DB}"/>
    <dgm:cxn modelId="{98C62A80-1305-4C39-961F-6A3DBF40C570}" srcId="{C2A52B89-1EB9-4594-8138-1409173D1C89}" destId="{3E9E84E5-557D-497F-98CF-58D435BC2D96}" srcOrd="0" destOrd="0" parTransId="{E47EC9DC-B6E2-4971-A83F-11872E04FCFE}" sibTransId="{DCE68C9A-4340-409C-A7E8-92CF1A97B115}"/>
    <dgm:cxn modelId="{51EAA38B-315A-4ADC-8542-F250E1ED2709}" srcId="{CBB53EB7-DF82-4180-B31A-9A7F912DEF7A}" destId="{5D042C2E-60A2-4504-B3A3-C1E10CFC0641}" srcOrd="1" destOrd="0" parTransId="{79451EFD-4131-4429-A6BC-32004364C0A4}" sibTransId="{46BF01AC-512D-489A-92E9-CB7523555CD8}"/>
    <dgm:cxn modelId="{B062F99A-B287-42FB-8A9C-A3D3A2E1BB97}" type="presOf" srcId="{C2A52B89-1EB9-4594-8138-1409173D1C89}" destId="{FE824C09-EB88-47FD-B1DC-D3B5BF023057}" srcOrd="0" destOrd="0" presId="urn:microsoft.com/office/officeart/2005/8/layout/vList5"/>
    <dgm:cxn modelId="{7403BAA9-1701-4B92-B2F2-FA0091944C5B}" srcId="{88A8724D-9FC4-4507-91D2-47B9B3B7C1B1}" destId="{2F962952-4684-41E9-86A8-AEF32EF0A925}" srcOrd="0" destOrd="0" parTransId="{C06836E8-A87A-4B9F-8302-7926389ED6EA}" sibTransId="{198BA757-A8B8-4419-AFAF-6759A3A419F0}"/>
    <dgm:cxn modelId="{0F30E0AE-B9AD-47B5-B1A6-C1296F6CB4EC}" type="presOf" srcId="{B178B532-B5A7-479C-995B-92C1BB172DC3}" destId="{758B1110-9207-4084-B6B1-DD2703788FC8}" srcOrd="0" destOrd="2" presId="urn:microsoft.com/office/officeart/2005/8/layout/vList5"/>
    <dgm:cxn modelId="{009FF1BA-929B-49D7-A41E-F63E67F861ED}" srcId="{B47D6522-1981-4EFD-B3F6-A81260903EE3}" destId="{C2A52B89-1EB9-4594-8138-1409173D1C89}" srcOrd="2" destOrd="0" parTransId="{E010A5DE-C159-4278-848F-4DDB13363957}" sibTransId="{E59E2470-BE25-4990-A5D6-DC176ADC43FA}"/>
    <dgm:cxn modelId="{190475D2-920B-4F86-9C50-36A3D1DC04B0}" srcId="{B47D6522-1981-4EFD-B3F6-A81260903EE3}" destId="{A5166B62-AA4A-4DC5-B94B-6B64EEC94F91}" srcOrd="4" destOrd="0" parTransId="{B05C7A44-7319-400E-9CE8-BA73F9F9A7D7}" sibTransId="{01BF277B-7D6F-4069-8EB6-86FE6977E84C}"/>
    <dgm:cxn modelId="{C0DA57DA-1C02-44A8-9C7B-453BEC6216CB}" type="presOf" srcId="{CBB53EB7-DF82-4180-B31A-9A7F912DEF7A}" destId="{62958AC5-3FE3-4FDB-B15B-AEC1FF31B544}" srcOrd="0" destOrd="0" presId="urn:microsoft.com/office/officeart/2005/8/layout/vList5"/>
    <dgm:cxn modelId="{781A6BE6-D3E3-4E0E-A896-E1CAB2244F87}" type="presOf" srcId="{5D042C2E-60A2-4504-B3A3-C1E10CFC0641}" destId="{758B1110-9207-4084-B6B1-DD2703788FC8}" srcOrd="0" destOrd="1" presId="urn:microsoft.com/office/officeart/2005/8/layout/vList5"/>
    <dgm:cxn modelId="{2CFC31E9-B37E-4674-8C10-A771F52B865B}" type="presOf" srcId="{3423EF3E-4E19-46BF-927B-C377F920EEE8}" destId="{755E7DB8-2CF7-4399-B782-8303EC7B5F82}" srcOrd="0" destOrd="1" presId="urn:microsoft.com/office/officeart/2005/8/layout/vList5"/>
    <dgm:cxn modelId="{7848A0F4-C91F-488A-B795-30913E05C0A4}" srcId="{CBB53EB7-DF82-4180-B31A-9A7F912DEF7A}" destId="{D0387EFE-35D6-4138-BE0C-C3CC694791D4}" srcOrd="3" destOrd="0" parTransId="{880523C0-BFAB-4478-9531-2E49307A773A}" sibTransId="{978E648A-110F-4A2D-8B9C-4859361D8B58}"/>
    <dgm:cxn modelId="{0499EFF7-8FA5-4C98-AA78-5D0CB52AEA23}" type="presOf" srcId="{B47D6522-1981-4EFD-B3F6-A81260903EE3}" destId="{638F40B2-DF80-457D-A424-08578E4EA15A}" srcOrd="0" destOrd="0" presId="urn:microsoft.com/office/officeart/2005/8/layout/vList5"/>
    <dgm:cxn modelId="{067CA7FB-3756-49C1-9BC4-0ECA46B2E26D}" type="presOf" srcId="{D0387EFE-35D6-4138-BE0C-C3CC694791D4}" destId="{758B1110-9207-4084-B6B1-DD2703788FC8}" srcOrd="0" destOrd="3" presId="urn:microsoft.com/office/officeart/2005/8/layout/vList5"/>
    <dgm:cxn modelId="{7E5B24FF-06FF-41BD-B1A5-8BC69B74B79A}" srcId="{B47D6522-1981-4EFD-B3F6-A81260903EE3}" destId="{9E7CE097-A18F-4504-8458-3C3FC035CF1A}" srcOrd="0" destOrd="0" parTransId="{5D2E97DB-F609-4A36-AFEE-9CCBFAD7C5A9}" sibTransId="{7FACEA16-D39C-4694-B89D-BDE92B50317D}"/>
    <dgm:cxn modelId="{5129B8FF-EFE9-4864-8A03-8023CC7017F4}" type="presOf" srcId="{A5166B62-AA4A-4DC5-B94B-6B64EEC94F91}" destId="{27E0B051-86C2-4375-96D9-841B0886CDB4}" srcOrd="0" destOrd="0" presId="urn:microsoft.com/office/officeart/2005/8/layout/vList5"/>
    <dgm:cxn modelId="{FF49E3FF-2EF3-40FE-A495-E047A766FE5C}" srcId="{9E7CE097-A18F-4504-8458-3C3FC035CF1A}" destId="{373B7257-4821-4FE7-A065-4BFD33540714}" srcOrd="1" destOrd="0" parTransId="{4D27B20C-26AC-4F6F-8319-56D47D7180C7}" sibTransId="{B2240ACD-A51B-450F-BFAA-926E3E0D955C}"/>
    <dgm:cxn modelId="{1DD4629A-65A9-47D3-B94C-CB49D2434D84}" type="presParOf" srcId="{638F40B2-DF80-457D-A424-08578E4EA15A}" destId="{58CF6CF5-FA73-4F8D-AF24-2ABDDBA205D5}" srcOrd="0" destOrd="0" presId="urn:microsoft.com/office/officeart/2005/8/layout/vList5"/>
    <dgm:cxn modelId="{31E141D2-8AAA-448E-82AE-1EBEEF668149}" type="presParOf" srcId="{58CF6CF5-FA73-4F8D-AF24-2ABDDBA205D5}" destId="{57314B5A-535F-439E-9B00-442CBFE7FCDA}" srcOrd="0" destOrd="0" presId="urn:microsoft.com/office/officeart/2005/8/layout/vList5"/>
    <dgm:cxn modelId="{F2EF68F2-F8BF-4370-9C40-B28BE20AC0DB}" type="presParOf" srcId="{58CF6CF5-FA73-4F8D-AF24-2ABDDBA205D5}" destId="{655EC943-47E1-49BB-952E-7D434E9E96DE}" srcOrd="1" destOrd="0" presId="urn:microsoft.com/office/officeart/2005/8/layout/vList5"/>
    <dgm:cxn modelId="{1D7F6B39-E319-4E72-9288-756BAEADAD27}" type="presParOf" srcId="{638F40B2-DF80-457D-A424-08578E4EA15A}" destId="{29F984D5-76B3-43B1-9924-5923DF7A728E}" srcOrd="1" destOrd="0" presId="urn:microsoft.com/office/officeart/2005/8/layout/vList5"/>
    <dgm:cxn modelId="{0407EB41-95CB-4085-A022-6D6EA5550965}" type="presParOf" srcId="{638F40B2-DF80-457D-A424-08578E4EA15A}" destId="{742E4DF7-7E5A-480E-A2F6-071B51A6DA1A}" srcOrd="2" destOrd="0" presId="urn:microsoft.com/office/officeart/2005/8/layout/vList5"/>
    <dgm:cxn modelId="{C1A36CE5-6EAE-407F-A0A5-366C73ADB9F6}" type="presParOf" srcId="{742E4DF7-7E5A-480E-A2F6-071B51A6DA1A}" destId="{62958AC5-3FE3-4FDB-B15B-AEC1FF31B544}" srcOrd="0" destOrd="0" presId="urn:microsoft.com/office/officeart/2005/8/layout/vList5"/>
    <dgm:cxn modelId="{BAEDA3F5-D3B8-465B-92F6-AD8C01052C5A}" type="presParOf" srcId="{742E4DF7-7E5A-480E-A2F6-071B51A6DA1A}" destId="{758B1110-9207-4084-B6B1-DD2703788FC8}" srcOrd="1" destOrd="0" presId="urn:microsoft.com/office/officeart/2005/8/layout/vList5"/>
    <dgm:cxn modelId="{00AEBA85-680B-44D2-847E-A6B8B59B72D0}" type="presParOf" srcId="{638F40B2-DF80-457D-A424-08578E4EA15A}" destId="{2B206259-5861-40AD-9FC2-00AD73F59C5D}" srcOrd="3" destOrd="0" presId="urn:microsoft.com/office/officeart/2005/8/layout/vList5"/>
    <dgm:cxn modelId="{9C317020-C546-4D5C-AA4D-5E4229458456}" type="presParOf" srcId="{638F40B2-DF80-457D-A424-08578E4EA15A}" destId="{B6D6EDE2-9120-417B-AA0A-29857A6A0764}" srcOrd="4" destOrd="0" presId="urn:microsoft.com/office/officeart/2005/8/layout/vList5"/>
    <dgm:cxn modelId="{F8E1C43C-C714-46D1-97D3-3409827403F2}" type="presParOf" srcId="{B6D6EDE2-9120-417B-AA0A-29857A6A0764}" destId="{FE824C09-EB88-47FD-B1DC-D3B5BF023057}" srcOrd="0" destOrd="0" presId="urn:microsoft.com/office/officeart/2005/8/layout/vList5"/>
    <dgm:cxn modelId="{C116F639-7070-499D-8B42-4459B8FB919D}" type="presParOf" srcId="{B6D6EDE2-9120-417B-AA0A-29857A6A0764}" destId="{755E7DB8-2CF7-4399-B782-8303EC7B5F82}" srcOrd="1" destOrd="0" presId="urn:microsoft.com/office/officeart/2005/8/layout/vList5"/>
    <dgm:cxn modelId="{9B42D853-009C-4131-A273-DA3F71506161}" type="presParOf" srcId="{638F40B2-DF80-457D-A424-08578E4EA15A}" destId="{4148BADB-45B4-4892-9FA5-6DF42D733A5F}" srcOrd="5" destOrd="0" presId="urn:microsoft.com/office/officeart/2005/8/layout/vList5"/>
    <dgm:cxn modelId="{77FB0CF3-6859-4D00-AAA3-756A9CFEA170}" type="presParOf" srcId="{638F40B2-DF80-457D-A424-08578E4EA15A}" destId="{5336B38E-33C9-4950-9764-CFCEC915B30A}" srcOrd="6" destOrd="0" presId="urn:microsoft.com/office/officeart/2005/8/layout/vList5"/>
    <dgm:cxn modelId="{9D433232-816F-477E-A76D-520D118822B4}" type="presParOf" srcId="{5336B38E-33C9-4950-9764-CFCEC915B30A}" destId="{865530E9-DB9E-4C3A-AF6F-EF67179D73C2}" srcOrd="0" destOrd="0" presId="urn:microsoft.com/office/officeart/2005/8/layout/vList5"/>
    <dgm:cxn modelId="{C50F648D-F492-4685-90BA-3B924B78DF7C}" type="presParOf" srcId="{5336B38E-33C9-4950-9764-CFCEC915B30A}" destId="{8212B6E4-144E-4C5F-A56D-969D5ED9288D}" srcOrd="1" destOrd="0" presId="urn:microsoft.com/office/officeart/2005/8/layout/vList5"/>
    <dgm:cxn modelId="{B137E801-F865-45F9-B4D0-F712C86ECF66}" type="presParOf" srcId="{638F40B2-DF80-457D-A424-08578E4EA15A}" destId="{767716F0-8740-4C47-BB03-D9A8CC3F886E}" srcOrd="7" destOrd="0" presId="urn:microsoft.com/office/officeart/2005/8/layout/vList5"/>
    <dgm:cxn modelId="{2AC8693A-8DF7-49AC-AC47-93239683D712}" type="presParOf" srcId="{638F40B2-DF80-457D-A424-08578E4EA15A}" destId="{DE7EB872-3C3A-4BC5-BACB-230F89A73877}" srcOrd="8" destOrd="0" presId="urn:microsoft.com/office/officeart/2005/8/layout/vList5"/>
    <dgm:cxn modelId="{1F84727E-D852-4E5B-9B5B-3539F5927889}" type="presParOf" srcId="{DE7EB872-3C3A-4BC5-BACB-230F89A73877}" destId="{27E0B051-86C2-4375-96D9-841B0886CDB4}" srcOrd="0" destOrd="0" presId="urn:microsoft.com/office/officeart/2005/8/layout/vList5"/>
    <dgm:cxn modelId="{DE5D4560-BF01-4021-A63A-CCC0E3646A2D}" type="presParOf" srcId="{DE7EB872-3C3A-4BC5-BACB-230F89A73877}" destId="{D47F20B8-4816-4A74-83A9-0C1C551C669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7D6522-1981-4EFD-B3F6-A81260903EE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E097-A18F-4504-8458-3C3FC035CF1A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5D2E97DB-F609-4A36-AFEE-9CCBFAD7C5A9}" type="parTrans" cxnId="{7E5B24FF-06FF-41BD-B1A5-8BC69B74B79A}">
      <dgm:prSet/>
      <dgm:spPr/>
      <dgm:t>
        <a:bodyPr/>
        <a:lstStyle/>
        <a:p>
          <a:endParaRPr lang="en-US"/>
        </a:p>
      </dgm:t>
    </dgm:pt>
    <dgm:pt modelId="{7FACEA16-D39C-4694-B89D-BDE92B50317D}" type="sibTrans" cxnId="{7E5B24FF-06FF-41BD-B1A5-8BC69B74B79A}">
      <dgm:prSet/>
      <dgm:spPr/>
      <dgm:t>
        <a:bodyPr/>
        <a:lstStyle/>
        <a:p>
          <a:endParaRPr lang="en-US"/>
        </a:p>
      </dgm:t>
    </dgm:pt>
    <dgm:pt modelId="{8929C4C5-B0F0-4EAC-82D8-24539AF048D9}">
      <dgm:prSet/>
      <dgm:spPr/>
      <dgm:t>
        <a:bodyPr/>
        <a:lstStyle/>
        <a:p>
          <a:r>
            <a:rPr lang="en-CA" dirty="0"/>
            <a:t>Load Ridership Data</a:t>
          </a:r>
          <a:endParaRPr lang="en-US" dirty="0"/>
        </a:p>
      </dgm:t>
    </dgm:pt>
    <dgm:pt modelId="{F1B6EAC9-7700-40E6-91B3-753A03B8E8AB}" type="parTrans" cxnId="{6139CF7C-5FB4-4755-B4DB-C34598A8E548}">
      <dgm:prSet/>
      <dgm:spPr/>
      <dgm:t>
        <a:bodyPr/>
        <a:lstStyle/>
        <a:p>
          <a:endParaRPr lang="en-US"/>
        </a:p>
      </dgm:t>
    </dgm:pt>
    <dgm:pt modelId="{7C5D7D51-ABC3-468F-A03F-E6ACBBCDF0DB}" type="sibTrans" cxnId="{6139CF7C-5FB4-4755-B4DB-C34598A8E548}">
      <dgm:prSet/>
      <dgm:spPr/>
      <dgm:t>
        <a:bodyPr/>
        <a:lstStyle/>
        <a:p>
          <a:endParaRPr lang="en-US"/>
        </a:p>
      </dgm:t>
    </dgm:pt>
    <dgm:pt modelId="{C2A52B89-1EB9-4594-8138-1409173D1C89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E010A5DE-C159-4278-848F-4DDB13363957}" type="parTrans" cxnId="{009FF1BA-929B-49D7-A41E-F63E67F861ED}">
      <dgm:prSet/>
      <dgm:spPr/>
      <dgm:t>
        <a:bodyPr/>
        <a:lstStyle/>
        <a:p>
          <a:endParaRPr lang="en-US"/>
        </a:p>
      </dgm:t>
    </dgm:pt>
    <dgm:pt modelId="{E59E2470-BE25-4990-A5D6-DC176ADC43FA}" type="sibTrans" cxnId="{009FF1BA-929B-49D7-A41E-F63E67F861ED}">
      <dgm:prSet/>
      <dgm:spPr/>
      <dgm:t>
        <a:bodyPr/>
        <a:lstStyle/>
        <a:p>
          <a:endParaRPr lang="en-US"/>
        </a:p>
      </dgm:t>
    </dgm:pt>
    <dgm:pt modelId="{3E9E84E5-557D-497F-98CF-58D435BC2D96}">
      <dgm:prSet/>
      <dgm:spPr/>
      <dgm:t>
        <a:bodyPr/>
        <a:lstStyle/>
        <a:p>
          <a:r>
            <a:rPr lang="en-US"/>
            <a:t>Missing values and name inconsistency</a:t>
          </a:r>
          <a:endParaRPr lang="en-US" dirty="0"/>
        </a:p>
      </dgm:t>
    </dgm:pt>
    <dgm:pt modelId="{E47EC9DC-B6E2-4971-A83F-11872E04FCFE}" type="parTrans" cxnId="{98C62A80-1305-4C39-961F-6A3DBF40C570}">
      <dgm:prSet/>
      <dgm:spPr/>
      <dgm:t>
        <a:bodyPr/>
        <a:lstStyle/>
        <a:p>
          <a:endParaRPr lang="en-US"/>
        </a:p>
      </dgm:t>
    </dgm:pt>
    <dgm:pt modelId="{DCE68C9A-4340-409C-A7E8-92CF1A97B115}" type="sibTrans" cxnId="{98C62A80-1305-4C39-961F-6A3DBF40C570}">
      <dgm:prSet/>
      <dgm:spPr/>
      <dgm:t>
        <a:bodyPr/>
        <a:lstStyle/>
        <a:p>
          <a:endParaRPr lang="en-US"/>
        </a:p>
      </dgm:t>
    </dgm:pt>
    <dgm:pt modelId="{88A8724D-9FC4-4507-91D2-47B9B3B7C1B1}">
      <dgm:prSet/>
      <dgm:spPr/>
      <dgm:t>
        <a:bodyPr/>
        <a:lstStyle/>
        <a:p>
          <a:r>
            <a:rPr lang="en-US" dirty="0"/>
            <a:t>Merge</a:t>
          </a:r>
        </a:p>
      </dgm:t>
    </dgm:pt>
    <dgm:pt modelId="{13E33B93-F653-4551-9626-A9714FF7CB62}" type="parTrans" cxnId="{822E7B79-A90E-4781-8A01-ADEE23452FE3}">
      <dgm:prSet/>
      <dgm:spPr/>
      <dgm:t>
        <a:bodyPr/>
        <a:lstStyle/>
        <a:p>
          <a:endParaRPr lang="en-US"/>
        </a:p>
      </dgm:t>
    </dgm:pt>
    <dgm:pt modelId="{5380FBF0-F03F-489D-BECF-5FAC805320B8}" type="sibTrans" cxnId="{822E7B79-A90E-4781-8A01-ADEE23452FE3}">
      <dgm:prSet/>
      <dgm:spPr/>
      <dgm:t>
        <a:bodyPr/>
        <a:lstStyle/>
        <a:p>
          <a:endParaRPr lang="en-US"/>
        </a:p>
      </dgm:t>
    </dgm:pt>
    <dgm:pt modelId="{D2C7DE91-412A-4D03-9360-A54956102093}">
      <dgm:prSet/>
      <dgm:spPr/>
      <dgm:t>
        <a:bodyPr/>
        <a:lstStyle/>
        <a:p>
          <a:r>
            <a:rPr lang="en-US" dirty="0"/>
            <a:t>Merge weather data with ridership data</a:t>
          </a:r>
        </a:p>
      </dgm:t>
    </dgm:pt>
    <dgm:pt modelId="{B8EF4E93-6F5E-494F-BB7A-F644767AAF77}" type="parTrans" cxnId="{9CC5354C-E585-47C0-8780-9CA2E028877E}">
      <dgm:prSet/>
      <dgm:spPr/>
      <dgm:t>
        <a:bodyPr/>
        <a:lstStyle/>
        <a:p>
          <a:endParaRPr lang="en-US"/>
        </a:p>
      </dgm:t>
    </dgm:pt>
    <dgm:pt modelId="{F808CA39-45D0-4B29-B5B1-6CB11E5EF8A0}" type="sibTrans" cxnId="{9CC5354C-E585-47C0-8780-9CA2E028877E}">
      <dgm:prSet/>
      <dgm:spPr/>
      <dgm:t>
        <a:bodyPr/>
        <a:lstStyle/>
        <a:p>
          <a:endParaRPr lang="en-US"/>
        </a:p>
      </dgm:t>
    </dgm:pt>
    <dgm:pt modelId="{CBB53EB7-DF82-4180-B31A-9A7F912DEF7A}">
      <dgm:prSet/>
      <dgm:spPr/>
      <dgm:t>
        <a:bodyPr/>
        <a:lstStyle/>
        <a:p>
          <a:r>
            <a:rPr lang="en-US" b="1" dirty="0"/>
            <a:t>Pre-processing</a:t>
          </a:r>
        </a:p>
      </dgm:t>
    </dgm:pt>
    <dgm:pt modelId="{FC6063E7-7FF5-43C6-9C2F-99099F598EFD}" type="parTrans" cxnId="{E219ED66-7404-4177-A3C0-3BEF845DA1CC}">
      <dgm:prSet/>
      <dgm:spPr/>
      <dgm:t>
        <a:bodyPr/>
        <a:lstStyle/>
        <a:p>
          <a:endParaRPr lang="en-CA"/>
        </a:p>
      </dgm:t>
    </dgm:pt>
    <dgm:pt modelId="{9971603C-706B-453A-9C8E-EDAB5F642E95}" type="sibTrans" cxnId="{E219ED66-7404-4177-A3C0-3BEF845DA1CC}">
      <dgm:prSet/>
      <dgm:spPr/>
      <dgm:t>
        <a:bodyPr/>
        <a:lstStyle/>
        <a:p>
          <a:endParaRPr lang="en-CA"/>
        </a:p>
      </dgm:t>
    </dgm:pt>
    <dgm:pt modelId="{FB311B19-78A4-4EE4-B5DC-76AA3F02DC41}">
      <dgm:prSet/>
      <dgm:spPr/>
      <dgm:t>
        <a:bodyPr/>
        <a:lstStyle/>
        <a:p>
          <a:r>
            <a:rPr lang="en-US" b="0" dirty="0"/>
            <a:t>Drop unwanted columns</a:t>
          </a:r>
        </a:p>
      </dgm:t>
    </dgm:pt>
    <dgm:pt modelId="{054ED091-F8EE-476C-B34F-25CE4707325D}" type="parTrans" cxnId="{62958032-792E-4D89-994E-6093A61E5F32}">
      <dgm:prSet/>
      <dgm:spPr/>
      <dgm:t>
        <a:bodyPr/>
        <a:lstStyle/>
        <a:p>
          <a:endParaRPr lang="en-CA"/>
        </a:p>
      </dgm:t>
    </dgm:pt>
    <dgm:pt modelId="{5E415004-2D84-43D1-A5FA-295570884026}" type="sibTrans" cxnId="{62958032-792E-4D89-994E-6093A61E5F32}">
      <dgm:prSet/>
      <dgm:spPr/>
      <dgm:t>
        <a:bodyPr/>
        <a:lstStyle/>
        <a:p>
          <a:endParaRPr lang="en-CA"/>
        </a:p>
      </dgm:t>
    </dgm:pt>
    <dgm:pt modelId="{A5166B62-AA4A-4DC5-B94B-6B64EEC94F91}">
      <dgm:prSet/>
      <dgm:spPr/>
      <dgm:t>
        <a:bodyPr/>
        <a:lstStyle/>
        <a:p>
          <a:r>
            <a:rPr lang="en-US" dirty="0"/>
            <a:t>Output</a:t>
          </a:r>
        </a:p>
      </dgm:t>
    </dgm:pt>
    <dgm:pt modelId="{B05C7A44-7319-400E-9CE8-BA73F9F9A7D7}" type="parTrans" cxnId="{190475D2-920B-4F86-9C50-36A3D1DC04B0}">
      <dgm:prSet/>
      <dgm:spPr/>
      <dgm:t>
        <a:bodyPr/>
        <a:lstStyle/>
        <a:p>
          <a:endParaRPr lang="en-CA"/>
        </a:p>
      </dgm:t>
    </dgm:pt>
    <dgm:pt modelId="{01BF277B-7D6F-4069-8EB6-86FE6977E84C}" type="sibTrans" cxnId="{190475D2-920B-4F86-9C50-36A3D1DC04B0}">
      <dgm:prSet/>
      <dgm:spPr/>
      <dgm:t>
        <a:bodyPr/>
        <a:lstStyle/>
        <a:p>
          <a:endParaRPr lang="en-CA"/>
        </a:p>
      </dgm:t>
    </dgm:pt>
    <dgm:pt modelId="{DA504A75-3449-4631-955D-DE29644230A5}">
      <dgm:prSet/>
      <dgm:spPr/>
      <dgm:t>
        <a:bodyPr/>
        <a:lstStyle/>
        <a:p>
          <a:r>
            <a:rPr lang="en-US" b="0" dirty="0"/>
            <a:t>Write merged </a:t>
          </a:r>
          <a:r>
            <a:rPr lang="en-US" b="0" dirty="0" err="1"/>
            <a:t>dataframe</a:t>
          </a:r>
          <a:r>
            <a:rPr lang="en-US" b="0" dirty="0"/>
            <a:t> to a csv file</a:t>
          </a:r>
        </a:p>
      </dgm:t>
    </dgm:pt>
    <dgm:pt modelId="{12B0F921-C38B-43C7-B382-C2DFFDA4C6A8}" type="parTrans" cxnId="{C46FBA31-88B6-454D-8B42-ED2C08E2124F}">
      <dgm:prSet/>
      <dgm:spPr/>
      <dgm:t>
        <a:bodyPr/>
        <a:lstStyle/>
        <a:p>
          <a:endParaRPr lang="en-CA"/>
        </a:p>
      </dgm:t>
    </dgm:pt>
    <dgm:pt modelId="{4C97BD99-F808-4BC7-AE89-71261825955C}" type="sibTrans" cxnId="{C46FBA31-88B6-454D-8B42-ED2C08E2124F}">
      <dgm:prSet/>
      <dgm:spPr/>
      <dgm:t>
        <a:bodyPr/>
        <a:lstStyle/>
        <a:p>
          <a:endParaRPr lang="en-CA"/>
        </a:p>
      </dgm:t>
    </dgm:pt>
    <dgm:pt modelId="{5D042C2E-60A2-4504-B3A3-C1E10CFC0641}">
      <dgm:prSet/>
      <dgm:spPr/>
      <dgm:t>
        <a:bodyPr/>
        <a:lstStyle/>
        <a:p>
          <a:r>
            <a:rPr lang="en-US" b="0" dirty="0"/>
            <a:t>Unify user type formats</a:t>
          </a:r>
        </a:p>
      </dgm:t>
    </dgm:pt>
    <dgm:pt modelId="{79451EFD-4131-4429-A6BC-32004364C0A4}" type="parTrans" cxnId="{51EAA38B-315A-4ADC-8542-F250E1ED2709}">
      <dgm:prSet/>
      <dgm:spPr/>
      <dgm:t>
        <a:bodyPr/>
        <a:lstStyle/>
        <a:p>
          <a:endParaRPr lang="en-CA"/>
        </a:p>
      </dgm:t>
    </dgm:pt>
    <dgm:pt modelId="{46BF01AC-512D-489A-92E9-CB7523555CD8}" type="sibTrans" cxnId="{51EAA38B-315A-4ADC-8542-F250E1ED2709}">
      <dgm:prSet/>
      <dgm:spPr/>
      <dgm:t>
        <a:bodyPr/>
        <a:lstStyle/>
        <a:p>
          <a:endParaRPr lang="en-CA"/>
        </a:p>
      </dgm:t>
    </dgm:pt>
    <dgm:pt modelId="{B178B532-B5A7-479C-995B-92C1BB172DC3}">
      <dgm:prSet/>
      <dgm:spPr/>
      <dgm:t>
        <a:bodyPr/>
        <a:lstStyle/>
        <a:p>
          <a:r>
            <a:rPr lang="en-US" b="0" dirty="0"/>
            <a:t>Duplicate trips</a:t>
          </a:r>
        </a:p>
      </dgm:t>
    </dgm:pt>
    <dgm:pt modelId="{D0D1FB45-C6DC-4EFC-BCE4-2B1D3386BAE6}" type="parTrans" cxnId="{7729E471-C62F-46F4-801A-109CE86425F2}">
      <dgm:prSet/>
      <dgm:spPr/>
      <dgm:t>
        <a:bodyPr/>
        <a:lstStyle/>
        <a:p>
          <a:endParaRPr lang="en-CA"/>
        </a:p>
      </dgm:t>
    </dgm:pt>
    <dgm:pt modelId="{70E289AF-69BD-4449-ADA7-A8A90E765EA4}" type="sibTrans" cxnId="{7729E471-C62F-46F4-801A-109CE86425F2}">
      <dgm:prSet/>
      <dgm:spPr/>
      <dgm:t>
        <a:bodyPr/>
        <a:lstStyle/>
        <a:p>
          <a:endParaRPr lang="en-CA"/>
        </a:p>
      </dgm:t>
    </dgm:pt>
    <dgm:pt modelId="{3423EF3E-4E19-46BF-927B-C377F920EEE8}">
      <dgm:prSet/>
      <dgm:spPr/>
      <dgm:t>
        <a:bodyPr/>
        <a:lstStyle/>
        <a:p>
          <a:r>
            <a:rPr lang="en-CA" dirty="0"/>
            <a:t>Outliers</a:t>
          </a:r>
        </a:p>
      </dgm:t>
    </dgm:pt>
    <dgm:pt modelId="{C35F03B2-32FA-45DC-B2B3-B2E8DD3C2F9B}" type="parTrans" cxnId="{20E57731-581F-46DA-AE6A-ACCD85E524D0}">
      <dgm:prSet/>
      <dgm:spPr/>
      <dgm:t>
        <a:bodyPr/>
        <a:lstStyle/>
        <a:p>
          <a:endParaRPr lang="en-CA"/>
        </a:p>
      </dgm:t>
    </dgm:pt>
    <dgm:pt modelId="{A1D875DE-092F-4CC8-AC53-3C5C3C0C807A}" type="sibTrans" cxnId="{20E57731-581F-46DA-AE6A-ACCD85E524D0}">
      <dgm:prSet/>
      <dgm:spPr/>
      <dgm:t>
        <a:bodyPr/>
        <a:lstStyle/>
        <a:p>
          <a:endParaRPr lang="en-CA"/>
        </a:p>
      </dgm:t>
    </dgm:pt>
    <dgm:pt modelId="{373B7257-4821-4FE7-A065-4BFD33540714}">
      <dgm:prSet/>
      <dgm:spPr/>
      <dgm:t>
        <a:bodyPr/>
        <a:lstStyle/>
        <a:p>
          <a:r>
            <a:rPr lang="en-US" b="0" dirty="0"/>
            <a:t>Rename the columns</a:t>
          </a:r>
        </a:p>
      </dgm:t>
    </dgm:pt>
    <dgm:pt modelId="{4D27B20C-26AC-4F6F-8319-56D47D7180C7}" type="parTrans" cxnId="{FF49E3FF-2EF3-40FE-A495-E047A766FE5C}">
      <dgm:prSet/>
      <dgm:spPr/>
      <dgm:t>
        <a:bodyPr/>
        <a:lstStyle/>
        <a:p>
          <a:endParaRPr lang="en-CA"/>
        </a:p>
      </dgm:t>
    </dgm:pt>
    <dgm:pt modelId="{B2240ACD-A51B-450F-BFAA-926E3E0D955C}" type="sibTrans" cxnId="{FF49E3FF-2EF3-40FE-A495-E047A766FE5C}">
      <dgm:prSet/>
      <dgm:spPr/>
      <dgm:t>
        <a:bodyPr/>
        <a:lstStyle/>
        <a:p>
          <a:endParaRPr lang="en-CA"/>
        </a:p>
      </dgm:t>
    </dgm:pt>
    <dgm:pt modelId="{D0387EFE-35D6-4138-BE0C-C3CC694791D4}">
      <dgm:prSet/>
      <dgm:spPr/>
      <dgm:t>
        <a:bodyPr/>
        <a:lstStyle/>
        <a:p>
          <a:r>
            <a:rPr lang="en-US" b="1" dirty="0"/>
            <a:t>Datetime Conversion</a:t>
          </a:r>
        </a:p>
      </dgm:t>
    </dgm:pt>
    <dgm:pt modelId="{880523C0-BFAB-4478-9531-2E49307A773A}" type="parTrans" cxnId="{7848A0F4-C91F-488A-B795-30913E05C0A4}">
      <dgm:prSet/>
      <dgm:spPr/>
      <dgm:t>
        <a:bodyPr/>
        <a:lstStyle/>
        <a:p>
          <a:endParaRPr lang="en-CA"/>
        </a:p>
      </dgm:t>
    </dgm:pt>
    <dgm:pt modelId="{978E648A-110F-4A2D-8B9C-4859361D8B58}" type="sibTrans" cxnId="{7848A0F4-C91F-488A-B795-30913E05C0A4}">
      <dgm:prSet/>
      <dgm:spPr/>
      <dgm:t>
        <a:bodyPr/>
        <a:lstStyle/>
        <a:p>
          <a:endParaRPr lang="en-CA"/>
        </a:p>
      </dgm:t>
    </dgm:pt>
    <dgm:pt modelId="{638F40B2-DF80-457D-A424-08578E4EA15A}" type="pres">
      <dgm:prSet presAssocID="{B47D6522-1981-4EFD-B3F6-A81260903EE3}" presName="Name0" presStyleCnt="0">
        <dgm:presLayoutVars>
          <dgm:dir/>
          <dgm:animLvl val="lvl"/>
          <dgm:resizeHandles val="exact"/>
        </dgm:presLayoutVars>
      </dgm:prSet>
      <dgm:spPr/>
    </dgm:pt>
    <dgm:pt modelId="{58CF6CF5-FA73-4F8D-AF24-2ABDDBA205D5}" type="pres">
      <dgm:prSet presAssocID="{9E7CE097-A18F-4504-8458-3C3FC035CF1A}" presName="linNode" presStyleCnt="0"/>
      <dgm:spPr/>
    </dgm:pt>
    <dgm:pt modelId="{57314B5A-535F-439E-9B00-442CBFE7FCDA}" type="pres">
      <dgm:prSet presAssocID="{9E7CE097-A18F-4504-8458-3C3FC035CF1A}" presName="parentText" presStyleLbl="node1" presStyleIdx="0" presStyleCnt="5" custScaleX="82645" custScaleY="82645">
        <dgm:presLayoutVars>
          <dgm:chMax val="1"/>
          <dgm:bulletEnabled val="1"/>
        </dgm:presLayoutVars>
      </dgm:prSet>
      <dgm:spPr/>
    </dgm:pt>
    <dgm:pt modelId="{655EC943-47E1-49BB-952E-7D434E9E96DE}" type="pres">
      <dgm:prSet presAssocID="{9E7CE097-A18F-4504-8458-3C3FC035CF1A}" presName="descendantText" presStyleLbl="alignAccFollowNode1" presStyleIdx="0" presStyleCnt="5">
        <dgm:presLayoutVars>
          <dgm:bulletEnabled val="1"/>
        </dgm:presLayoutVars>
      </dgm:prSet>
      <dgm:spPr/>
    </dgm:pt>
    <dgm:pt modelId="{29F984D5-76B3-43B1-9924-5923DF7A728E}" type="pres">
      <dgm:prSet presAssocID="{7FACEA16-D39C-4694-B89D-BDE92B50317D}" presName="sp" presStyleCnt="0"/>
      <dgm:spPr/>
    </dgm:pt>
    <dgm:pt modelId="{742E4DF7-7E5A-480E-A2F6-071B51A6DA1A}" type="pres">
      <dgm:prSet presAssocID="{CBB53EB7-DF82-4180-B31A-9A7F912DEF7A}" presName="linNode" presStyleCnt="0"/>
      <dgm:spPr/>
    </dgm:pt>
    <dgm:pt modelId="{62958AC5-3FE3-4FDB-B15B-AEC1FF31B544}" type="pres">
      <dgm:prSet presAssocID="{CBB53EB7-DF82-4180-B31A-9A7F912DEF7A}" presName="parentText" presStyleLbl="node1" presStyleIdx="1" presStyleCnt="5" custScaleX="82645" custScaleY="124346">
        <dgm:presLayoutVars>
          <dgm:chMax val="1"/>
          <dgm:bulletEnabled val="1"/>
        </dgm:presLayoutVars>
      </dgm:prSet>
      <dgm:spPr/>
    </dgm:pt>
    <dgm:pt modelId="{758B1110-9207-4084-B6B1-DD2703788FC8}" type="pres">
      <dgm:prSet presAssocID="{CBB53EB7-DF82-4180-B31A-9A7F912DEF7A}" presName="descendantText" presStyleLbl="alignAccFollowNode1" presStyleIdx="1" presStyleCnt="5" custScaleY="150458">
        <dgm:presLayoutVars>
          <dgm:bulletEnabled val="1"/>
        </dgm:presLayoutVars>
      </dgm:prSet>
      <dgm:spPr/>
    </dgm:pt>
    <dgm:pt modelId="{2B206259-5861-40AD-9FC2-00AD73F59C5D}" type="pres">
      <dgm:prSet presAssocID="{9971603C-706B-453A-9C8E-EDAB5F642E95}" presName="sp" presStyleCnt="0"/>
      <dgm:spPr/>
    </dgm:pt>
    <dgm:pt modelId="{B6D6EDE2-9120-417B-AA0A-29857A6A0764}" type="pres">
      <dgm:prSet presAssocID="{C2A52B89-1EB9-4594-8138-1409173D1C89}" presName="linNode" presStyleCnt="0"/>
      <dgm:spPr/>
    </dgm:pt>
    <dgm:pt modelId="{FE824C09-EB88-47FD-B1DC-D3B5BF023057}" type="pres">
      <dgm:prSet presAssocID="{C2A52B89-1EB9-4594-8138-1409173D1C89}" presName="parentText" presStyleLbl="node1" presStyleIdx="2" presStyleCnt="5" custScaleX="82645" custScaleY="82645">
        <dgm:presLayoutVars>
          <dgm:chMax val="1"/>
          <dgm:bulletEnabled val="1"/>
        </dgm:presLayoutVars>
      </dgm:prSet>
      <dgm:spPr/>
    </dgm:pt>
    <dgm:pt modelId="{755E7DB8-2CF7-4399-B782-8303EC7B5F82}" type="pres">
      <dgm:prSet presAssocID="{C2A52B89-1EB9-4594-8138-1409173D1C89}" presName="descendantText" presStyleLbl="alignAccFollowNode1" presStyleIdx="2" presStyleCnt="5">
        <dgm:presLayoutVars>
          <dgm:bulletEnabled val="1"/>
        </dgm:presLayoutVars>
      </dgm:prSet>
      <dgm:spPr/>
    </dgm:pt>
    <dgm:pt modelId="{4148BADB-45B4-4892-9FA5-6DF42D733A5F}" type="pres">
      <dgm:prSet presAssocID="{E59E2470-BE25-4990-A5D6-DC176ADC43FA}" presName="sp" presStyleCnt="0"/>
      <dgm:spPr/>
    </dgm:pt>
    <dgm:pt modelId="{5336B38E-33C9-4950-9764-CFCEC915B30A}" type="pres">
      <dgm:prSet presAssocID="{88A8724D-9FC4-4507-91D2-47B9B3B7C1B1}" presName="linNode" presStyleCnt="0"/>
      <dgm:spPr/>
    </dgm:pt>
    <dgm:pt modelId="{865530E9-DB9E-4C3A-AF6F-EF67179D73C2}" type="pres">
      <dgm:prSet presAssocID="{88A8724D-9FC4-4507-91D2-47B9B3B7C1B1}" presName="parentText" presStyleLbl="node1" presStyleIdx="3" presStyleCnt="5" custScaleX="82645" custScaleY="82645">
        <dgm:presLayoutVars>
          <dgm:chMax val="1"/>
          <dgm:bulletEnabled val="1"/>
        </dgm:presLayoutVars>
      </dgm:prSet>
      <dgm:spPr/>
    </dgm:pt>
    <dgm:pt modelId="{8212B6E4-144E-4C5F-A56D-969D5ED9288D}" type="pres">
      <dgm:prSet presAssocID="{88A8724D-9FC4-4507-91D2-47B9B3B7C1B1}" presName="descendantText" presStyleLbl="alignAccFollowNode1" presStyleIdx="3" presStyleCnt="5">
        <dgm:presLayoutVars>
          <dgm:bulletEnabled val="1"/>
        </dgm:presLayoutVars>
      </dgm:prSet>
      <dgm:spPr/>
    </dgm:pt>
    <dgm:pt modelId="{767716F0-8740-4C47-BB03-D9A8CC3F886E}" type="pres">
      <dgm:prSet presAssocID="{5380FBF0-F03F-489D-BECF-5FAC805320B8}" presName="sp" presStyleCnt="0"/>
      <dgm:spPr/>
    </dgm:pt>
    <dgm:pt modelId="{DE7EB872-3C3A-4BC5-BACB-230F89A73877}" type="pres">
      <dgm:prSet presAssocID="{A5166B62-AA4A-4DC5-B94B-6B64EEC94F91}" presName="linNode" presStyleCnt="0"/>
      <dgm:spPr/>
    </dgm:pt>
    <dgm:pt modelId="{27E0B051-86C2-4375-96D9-841B0886CDB4}" type="pres">
      <dgm:prSet presAssocID="{A5166B62-AA4A-4DC5-B94B-6B64EEC94F91}" presName="parentText" presStyleLbl="node1" presStyleIdx="4" presStyleCnt="5" custScaleX="82645" custScaleY="82645">
        <dgm:presLayoutVars>
          <dgm:chMax val="1"/>
          <dgm:bulletEnabled val="1"/>
        </dgm:presLayoutVars>
      </dgm:prSet>
      <dgm:spPr/>
    </dgm:pt>
    <dgm:pt modelId="{D47F20B8-4816-4A74-83A9-0C1C551C6691}" type="pres">
      <dgm:prSet presAssocID="{A5166B62-AA4A-4DC5-B94B-6B64EEC94F9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C6BF040D-5EDB-453F-A0A8-B25F76202AD5}" type="presOf" srcId="{8929C4C5-B0F0-4EAC-82D8-24539AF048D9}" destId="{655EC943-47E1-49BB-952E-7D434E9E96DE}" srcOrd="0" destOrd="0" presId="urn:microsoft.com/office/officeart/2005/8/layout/vList5"/>
    <dgm:cxn modelId="{A2F69314-D570-4A77-9F34-D398600B0F98}" type="presOf" srcId="{9E7CE097-A18F-4504-8458-3C3FC035CF1A}" destId="{57314B5A-535F-439E-9B00-442CBFE7FCDA}" srcOrd="0" destOrd="0" presId="urn:microsoft.com/office/officeart/2005/8/layout/vList5"/>
    <dgm:cxn modelId="{4C35D225-A59F-4216-AA5F-B70B7A4E1C64}" type="presOf" srcId="{3E9E84E5-557D-497F-98CF-58D435BC2D96}" destId="{755E7DB8-2CF7-4399-B782-8303EC7B5F82}" srcOrd="0" destOrd="0" presId="urn:microsoft.com/office/officeart/2005/8/layout/vList5"/>
    <dgm:cxn modelId="{05030828-7914-4780-B35B-CC539CD8C621}" type="presOf" srcId="{FB311B19-78A4-4EE4-B5DC-76AA3F02DC41}" destId="{758B1110-9207-4084-B6B1-DD2703788FC8}" srcOrd="0" destOrd="0" presId="urn:microsoft.com/office/officeart/2005/8/layout/vList5"/>
    <dgm:cxn modelId="{762A4028-2745-40D4-B3DB-0F766965589F}" type="presOf" srcId="{373B7257-4821-4FE7-A065-4BFD33540714}" destId="{655EC943-47E1-49BB-952E-7D434E9E96DE}" srcOrd="0" destOrd="1" presId="urn:microsoft.com/office/officeart/2005/8/layout/vList5"/>
    <dgm:cxn modelId="{9A99882E-C696-41BD-81E1-C22F38BEDDEA}" type="presOf" srcId="{D2C7DE91-412A-4D03-9360-A54956102093}" destId="{8212B6E4-144E-4C5F-A56D-969D5ED9288D}" srcOrd="0" destOrd="0" presId="urn:microsoft.com/office/officeart/2005/8/layout/vList5"/>
    <dgm:cxn modelId="{20E57731-581F-46DA-AE6A-ACCD85E524D0}" srcId="{C2A52B89-1EB9-4594-8138-1409173D1C89}" destId="{3423EF3E-4E19-46BF-927B-C377F920EEE8}" srcOrd="1" destOrd="0" parTransId="{C35F03B2-32FA-45DC-B2B3-B2E8DD3C2F9B}" sibTransId="{A1D875DE-092F-4CC8-AC53-3C5C3C0C807A}"/>
    <dgm:cxn modelId="{C46FBA31-88B6-454D-8B42-ED2C08E2124F}" srcId="{A5166B62-AA4A-4DC5-B94B-6B64EEC94F91}" destId="{DA504A75-3449-4631-955D-DE29644230A5}" srcOrd="0" destOrd="0" parTransId="{12B0F921-C38B-43C7-B382-C2DFFDA4C6A8}" sibTransId="{4C97BD99-F808-4BC7-AE89-71261825955C}"/>
    <dgm:cxn modelId="{62958032-792E-4D89-994E-6093A61E5F32}" srcId="{CBB53EB7-DF82-4180-B31A-9A7F912DEF7A}" destId="{FB311B19-78A4-4EE4-B5DC-76AA3F02DC41}" srcOrd="0" destOrd="0" parTransId="{054ED091-F8EE-476C-B34F-25CE4707325D}" sibTransId="{5E415004-2D84-43D1-A5FA-295570884026}"/>
    <dgm:cxn modelId="{188DB833-1CD6-4313-AFFB-6C276CC89960}" type="presOf" srcId="{88A8724D-9FC4-4507-91D2-47B9B3B7C1B1}" destId="{865530E9-DB9E-4C3A-AF6F-EF67179D73C2}" srcOrd="0" destOrd="0" presId="urn:microsoft.com/office/officeart/2005/8/layout/vList5"/>
    <dgm:cxn modelId="{E219ED66-7404-4177-A3C0-3BEF845DA1CC}" srcId="{B47D6522-1981-4EFD-B3F6-A81260903EE3}" destId="{CBB53EB7-DF82-4180-B31A-9A7F912DEF7A}" srcOrd="1" destOrd="0" parTransId="{FC6063E7-7FF5-43C6-9C2F-99099F598EFD}" sibTransId="{9971603C-706B-453A-9C8E-EDAB5F642E95}"/>
    <dgm:cxn modelId="{334AC24A-262E-493A-BBF5-91D5CEF985E3}" type="presOf" srcId="{DA504A75-3449-4631-955D-DE29644230A5}" destId="{D47F20B8-4816-4A74-83A9-0C1C551C6691}" srcOrd="0" destOrd="0" presId="urn:microsoft.com/office/officeart/2005/8/layout/vList5"/>
    <dgm:cxn modelId="{9CC5354C-E585-47C0-8780-9CA2E028877E}" srcId="{88A8724D-9FC4-4507-91D2-47B9B3B7C1B1}" destId="{D2C7DE91-412A-4D03-9360-A54956102093}" srcOrd="0" destOrd="0" parTransId="{B8EF4E93-6F5E-494F-BB7A-F644767AAF77}" sibTransId="{F808CA39-45D0-4B29-B5B1-6CB11E5EF8A0}"/>
    <dgm:cxn modelId="{7729E471-C62F-46F4-801A-109CE86425F2}" srcId="{CBB53EB7-DF82-4180-B31A-9A7F912DEF7A}" destId="{B178B532-B5A7-479C-995B-92C1BB172DC3}" srcOrd="2" destOrd="0" parTransId="{D0D1FB45-C6DC-4EFC-BCE4-2B1D3386BAE6}" sibTransId="{70E289AF-69BD-4449-ADA7-A8A90E765EA4}"/>
    <dgm:cxn modelId="{822E7B79-A90E-4781-8A01-ADEE23452FE3}" srcId="{B47D6522-1981-4EFD-B3F6-A81260903EE3}" destId="{88A8724D-9FC4-4507-91D2-47B9B3B7C1B1}" srcOrd="3" destOrd="0" parTransId="{13E33B93-F653-4551-9626-A9714FF7CB62}" sibTransId="{5380FBF0-F03F-489D-BECF-5FAC805320B8}"/>
    <dgm:cxn modelId="{6139CF7C-5FB4-4755-B4DB-C34598A8E548}" srcId="{9E7CE097-A18F-4504-8458-3C3FC035CF1A}" destId="{8929C4C5-B0F0-4EAC-82D8-24539AF048D9}" srcOrd="0" destOrd="0" parTransId="{F1B6EAC9-7700-40E6-91B3-753A03B8E8AB}" sibTransId="{7C5D7D51-ABC3-468F-A03F-E6ACBBCDF0DB}"/>
    <dgm:cxn modelId="{98C62A80-1305-4C39-961F-6A3DBF40C570}" srcId="{C2A52B89-1EB9-4594-8138-1409173D1C89}" destId="{3E9E84E5-557D-497F-98CF-58D435BC2D96}" srcOrd="0" destOrd="0" parTransId="{E47EC9DC-B6E2-4971-A83F-11872E04FCFE}" sibTransId="{DCE68C9A-4340-409C-A7E8-92CF1A97B115}"/>
    <dgm:cxn modelId="{51EAA38B-315A-4ADC-8542-F250E1ED2709}" srcId="{CBB53EB7-DF82-4180-B31A-9A7F912DEF7A}" destId="{5D042C2E-60A2-4504-B3A3-C1E10CFC0641}" srcOrd="1" destOrd="0" parTransId="{79451EFD-4131-4429-A6BC-32004364C0A4}" sibTransId="{46BF01AC-512D-489A-92E9-CB7523555CD8}"/>
    <dgm:cxn modelId="{B062F99A-B287-42FB-8A9C-A3D3A2E1BB97}" type="presOf" srcId="{C2A52B89-1EB9-4594-8138-1409173D1C89}" destId="{FE824C09-EB88-47FD-B1DC-D3B5BF023057}" srcOrd="0" destOrd="0" presId="urn:microsoft.com/office/officeart/2005/8/layout/vList5"/>
    <dgm:cxn modelId="{0F30E0AE-B9AD-47B5-B1A6-C1296F6CB4EC}" type="presOf" srcId="{B178B532-B5A7-479C-995B-92C1BB172DC3}" destId="{758B1110-9207-4084-B6B1-DD2703788FC8}" srcOrd="0" destOrd="2" presId="urn:microsoft.com/office/officeart/2005/8/layout/vList5"/>
    <dgm:cxn modelId="{009FF1BA-929B-49D7-A41E-F63E67F861ED}" srcId="{B47D6522-1981-4EFD-B3F6-A81260903EE3}" destId="{C2A52B89-1EB9-4594-8138-1409173D1C89}" srcOrd="2" destOrd="0" parTransId="{E010A5DE-C159-4278-848F-4DDB13363957}" sibTransId="{E59E2470-BE25-4990-A5D6-DC176ADC43FA}"/>
    <dgm:cxn modelId="{190475D2-920B-4F86-9C50-36A3D1DC04B0}" srcId="{B47D6522-1981-4EFD-B3F6-A81260903EE3}" destId="{A5166B62-AA4A-4DC5-B94B-6B64EEC94F91}" srcOrd="4" destOrd="0" parTransId="{B05C7A44-7319-400E-9CE8-BA73F9F9A7D7}" sibTransId="{01BF277B-7D6F-4069-8EB6-86FE6977E84C}"/>
    <dgm:cxn modelId="{C0DA57DA-1C02-44A8-9C7B-453BEC6216CB}" type="presOf" srcId="{CBB53EB7-DF82-4180-B31A-9A7F912DEF7A}" destId="{62958AC5-3FE3-4FDB-B15B-AEC1FF31B544}" srcOrd="0" destOrd="0" presId="urn:microsoft.com/office/officeart/2005/8/layout/vList5"/>
    <dgm:cxn modelId="{781A6BE6-D3E3-4E0E-A896-E1CAB2244F87}" type="presOf" srcId="{5D042C2E-60A2-4504-B3A3-C1E10CFC0641}" destId="{758B1110-9207-4084-B6B1-DD2703788FC8}" srcOrd="0" destOrd="1" presId="urn:microsoft.com/office/officeart/2005/8/layout/vList5"/>
    <dgm:cxn modelId="{2CFC31E9-B37E-4674-8C10-A771F52B865B}" type="presOf" srcId="{3423EF3E-4E19-46BF-927B-C377F920EEE8}" destId="{755E7DB8-2CF7-4399-B782-8303EC7B5F82}" srcOrd="0" destOrd="1" presId="urn:microsoft.com/office/officeart/2005/8/layout/vList5"/>
    <dgm:cxn modelId="{7848A0F4-C91F-488A-B795-30913E05C0A4}" srcId="{CBB53EB7-DF82-4180-B31A-9A7F912DEF7A}" destId="{D0387EFE-35D6-4138-BE0C-C3CC694791D4}" srcOrd="3" destOrd="0" parTransId="{880523C0-BFAB-4478-9531-2E49307A773A}" sibTransId="{978E648A-110F-4A2D-8B9C-4859361D8B58}"/>
    <dgm:cxn modelId="{0499EFF7-8FA5-4C98-AA78-5D0CB52AEA23}" type="presOf" srcId="{B47D6522-1981-4EFD-B3F6-A81260903EE3}" destId="{638F40B2-DF80-457D-A424-08578E4EA15A}" srcOrd="0" destOrd="0" presId="urn:microsoft.com/office/officeart/2005/8/layout/vList5"/>
    <dgm:cxn modelId="{067CA7FB-3756-49C1-9BC4-0ECA46B2E26D}" type="presOf" srcId="{D0387EFE-35D6-4138-BE0C-C3CC694791D4}" destId="{758B1110-9207-4084-B6B1-DD2703788FC8}" srcOrd="0" destOrd="3" presId="urn:microsoft.com/office/officeart/2005/8/layout/vList5"/>
    <dgm:cxn modelId="{7E5B24FF-06FF-41BD-B1A5-8BC69B74B79A}" srcId="{B47D6522-1981-4EFD-B3F6-A81260903EE3}" destId="{9E7CE097-A18F-4504-8458-3C3FC035CF1A}" srcOrd="0" destOrd="0" parTransId="{5D2E97DB-F609-4A36-AFEE-9CCBFAD7C5A9}" sibTransId="{7FACEA16-D39C-4694-B89D-BDE92B50317D}"/>
    <dgm:cxn modelId="{5129B8FF-EFE9-4864-8A03-8023CC7017F4}" type="presOf" srcId="{A5166B62-AA4A-4DC5-B94B-6B64EEC94F91}" destId="{27E0B051-86C2-4375-96D9-841B0886CDB4}" srcOrd="0" destOrd="0" presId="urn:microsoft.com/office/officeart/2005/8/layout/vList5"/>
    <dgm:cxn modelId="{FF49E3FF-2EF3-40FE-A495-E047A766FE5C}" srcId="{9E7CE097-A18F-4504-8458-3C3FC035CF1A}" destId="{373B7257-4821-4FE7-A065-4BFD33540714}" srcOrd="1" destOrd="0" parTransId="{4D27B20C-26AC-4F6F-8319-56D47D7180C7}" sibTransId="{B2240ACD-A51B-450F-BFAA-926E3E0D955C}"/>
    <dgm:cxn modelId="{1DD4629A-65A9-47D3-B94C-CB49D2434D84}" type="presParOf" srcId="{638F40B2-DF80-457D-A424-08578E4EA15A}" destId="{58CF6CF5-FA73-4F8D-AF24-2ABDDBA205D5}" srcOrd="0" destOrd="0" presId="urn:microsoft.com/office/officeart/2005/8/layout/vList5"/>
    <dgm:cxn modelId="{31E141D2-8AAA-448E-82AE-1EBEEF668149}" type="presParOf" srcId="{58CF6CF5-FA73-4F8D-AF24-2ABDDBA205D5}" destId="{57314B5A-535F-439E-9B00-442CBFE7FCDA}" srcOrd="0" destOrd="0" presId="urn:microsoft.com/office/officeart/2005/8/layout/vList5"/>
    <dgm:cxn modelId="{F2EF68F2-F8BF-4370-9C40-B28BE20AC0DB}" type="presParOf" srcId="{58CF6CF5-FA73-4F8D-AF24-2ABDDBA205D5}" destId="{655EC943-47E1-49BB-952E-7D434E9E96DE}" srcOrd="1" destOrd="0" presId="urn:microsoft.com/office/officeart/2005/8/layout/vList5"/>
    <dgm:cxn modelId="{1D7F6B39-E319-4E72-9288-756BAEADAD27}" type="presParOf" srcId="{638F40B2-DF80-457D-A424-08578E4EA15A}" destId="{29F984D5-76B3-43B1-9924-5923DF7A728E}" srcOrd="1" destOrd="0" presId="urn:microsoft.com/office/officeart/2005/8/layout/vList5"/>
    <dgm:cxn modelId="{0407EB41-95CB-4085-A022-6D6EA5550965}" type="presParOf" srcId="{638F40B2-DF80-457D-A424-08578E4EA15A}" destId="{742E4DF7-7E5A-480E-A2F6-071B51A6DA1A}" srcOrd="2" destOrd="0" presId="urn:microsoft.com/office/officeart/2005/8/layout/vList5"/>
    <dgm:cxn modelId="{C1A36CE5-6EAE-407F-A0A5-366C73ADB9F6}" type="presParOf" srcId="{742E4DF7-7E5A-480E-A2F6-071B51A6DA1A}" destId="{62958AC5-3FE3-4FDB-B15B-AEC1FF31B544}" srcOrd="0" destOrd="0" presId="urn:microsoft.com/office/officeart/2005/8/layout/vList5"/>
    <dgm:cxn modelId="{BAEDA3F5-D3B8-465B-92F6-AD8C01052C5A}" type="presParOf" srcId="{742E4DF7-7E5A-480E-A2F6-071B51A6DA1A}" destId="{758B1110-9207-4084-B6B1-DD2703788FC8}" srcOrd="1" destOrd="0" presId="urn:microsoft.com/office/officeart/2005/8/layout/vList5"/>
    <dgm:cxn modelId="{00AEBA85-680B-44D2-847E-A6B8B59B72D0}" type="presParOf" srcId="{638F40B2-DF80-457D-A424-08578E4EA15A}" destId="{2B206259-5861-40AD-9FC2-00AD73F59C5D}" srcOrd="3" destOrd="0" presId="urn:microsoft.com/office/officeart/2005/8/layout/vList5"/>
    <dgm:cxn modelId="{9C317020-C546-4D5C-AA4D-5E4229458456}" type="presParOf" srcId="{638F40B2-DF80-457D-A424-08578E4EA15A}" destId="{B6D6EDE2-9120-417B-AA0A-29857A6A0764}" srcOrd="4" destOrd="0" presId="urn:microsoft.com/office/officeart/2005/8/layout/vList5"/>
    <dgm:cxn modelId="{F8E1C43C-C714-46D1-97D3-3409827403F2}" type="presParOf" srcId="{B6D6EDE2-9120-417B-AA0A-29857A6A0764}" destId="{FE824C09-EB88-47FD-B1DC-D3B5BF023057}" srcOrd="0" destOrd="0" presId="urn:microsoft.com/office/officeart/2005/8/layout/vList5"/>
    <dgm:cxn modelId="{C116F639-7070-499D-8B42-4459B8FB919D}" type="presParOf" srcId="{B6D6EDE2-9120-417B-AA0A-29857A6A0764}" destId="{755E7DB8-2CF7-4399-B782-8303EC7B5F82}" srcOrd="1" destOrd="0" presId="urn:microsoft.com/office/officeart/2005/8/layout/vList5"/>
    <dgm:cxn modelId="{9B42D853-009C-4131-A273-DA3F71506161}" type="presParOf" srcId="{638F40B2-DF80-457D-A424-08578E4EA15A}" destId="{4148BADB-45B4-4892-9FA5-6DF42D733A5F}" srcOrd="5" destOrd="0" presId="urn:microsoft.com/office/officeart/2005/8/layout/vList5"/>
    <dgm:cxn modelId="{77FB0CF3-6859-4D00-AAA3-756A9CFEA170}" type="presParOf" srcId="{638F40B2-DF80-457D-A424-08578E4EA15A}" destId="{5336B38E-33C9-4950-9764-CFCEC915B30A}" srcOrd="6" destOrd="0" presId="urn:microsoft.com/office/officeart/2005/8/layout/vList5"/>
    <dgm:cxn modelId="{9D433232-816F-477E-A76D-520D118822B4}" type="presParOf" srcId="{5336B38E-33C9-4950-9764-CFCEC915B30A}" destId="{865530E9-DB9E-4C3A-AF6F-EF67179D73C2}" srcOrd="0" destOrd="0" presId="urn:microsoft.com/office/officeart/2005/8/layout/vList5"/>
    <dgm:cxn modelId="{C50F648D-F492-4685-90BA-3B924B78DF7C}" type="presParOf" srcId="{5336B38E-33C9-4950-9764-CFCEC915B30A}" destId="{8212B6E4-144E-4C5F-A56D-969D5ED9288D}" srcOrd="1" destOrd="0" presId="urn:microsoft.com/office/officeart/2005/8/layout/vList5"/>
    <dgm:cxn modelId="{B137E801-F865-45F9-B4D0-F712C86ECF66}" type="presParOf" srcId="{638F40B2-DF80-457D-A424-08578E4EA15A}" destId="{767716F0-8740-4C47-BB03-D9A8CC3F886E}" srcOrd="7" destOrd="0" presId="urn:microsoft.com/office/officeart/2005/8/layout/vList5"/>
    <dgm:cxn modelId="{2AC8693A-8DF7-49AC-AC47-93239683D712}" type="presParOf" srcId="{638F40B2-DF80-457D-A424-08578E4EA15A}" destId="{DE7EB872-3C3A-4BC5-BACB-230F89A73877}" srcOrd="8" destOrd="0" presId="urn:microsoft.com/office/officeart/2005/8/layout/vList5"/>
    <dgm:cxn modelId="{1F84727E-D852-4E5B-9B5B-3539F5927889}" type="presParOf" srcId="{DE7EB872-3C3A-4BC5-BACB-230F89A73877}" destId="{27E0B051-86C2-4375-96D9-841B0886CDB4}" srcOrd="0" destOrd="0" presId="urn:microsoft.com/office/officeart/2005/8/layout/vList5"/>
    <dgm:cxn modelId="{DE5D4560-BF01-4021-A63A-CCC0E3646A2D}" type="presParOf" srcId="{DE7EB872-3C3A-4BC5-BACB-230F89A73877}" destId="{D47F20B8-4816-4A74-83A9-0C1C551C669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EA30DEE-FB86-4E66-A92C-7AB13F5D9E78}" type="doc">
      <dgm:prSet loTypeId="urn:microsoft.com/office/officeart/2005/8/layout/bProcess3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45EDDD1C-4248-499D-9C9F-848887F7BD44}">
      <dgm:prSet phldrT="[Text]"/>
      <dgm:spPr/>
      <dgm:t>
        <a:bodyPr/>
        <a:lstStyle/>
        <a:p>
          <a:r>
            <a:rPr lang="en-CA" b="1"/>
            <a:t>Outliers of Trip Duration</a:t>
          </a:r>
          <a:endParaRPr lang="en-CA" b="1" dirty="0"/>
        </a:p>
      </dgm:t>
    </dgm:pt>
    <dgm:pt modelId="{629B1550-B93A-4C54-B504-3F09FA3A05F0}" type="parTrans" cxnId="{B22B908B-5D07-43FF-A128-D08AF3A27558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D16B6E0B-EAF3-4136-AAE6-9DD6F27093F4}" type="sibTrans" cxnId="{B22B908B-5D07-43FF-A128-D08AF3A27558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C5608457-50E4-4A61-B412-F92EF331174D}">
      <dgm:prSet phldrT="[Text]"/>
      <dgm:spPr/>
      <dgm:t>
        <a:bodyPr/>
        <a:lstStyle/>
        <a:p>
          <a:r>
            <a:rPr lang="en-CA" b="0"/>
            <a:t>time_convert</a:t>
          </a:r>
          <a:endParaRPr lang="en-CA" b="0" dirty="0"/>
        </a:p>
      </dgm:t>
    </dgm:pt>
    <dgm:pt modelId="{D139D437-E1E8-40B9-8033-8AB6B86E8408}" type="parTrans" cxnId="{CB67A4B2-79D7-4FFD-95ED-49F3DC831D7D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B84CC24C-4BCD-4B5C-8636-5B72B5F34E0A}" type="sibTrans" cxnId="{CB67A4B2-79D7-4FFD-95ED-49F3DC831D7D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84036BD5-0A2A-4A6A-AD09-E15B97C7C9AD}">
      <dgm:prSet phldrT="[Text]"/>
      <dgm:spPr/>
      <dgm:t>
        <a:bodyPr/>
        <a:lstStyle/>
        <a:p>
          <a:r>
            <a:rPr lang="en-CA" b="1"/>
            <a:t>Datetime convert</a:t>
          </a:r>
          <a:endParaRPr lang="en-CA" b="1" dirty="0"/>
        </a:p>
      </dgm:t>
    </dgm:pt>
    <dgm:pt modelId="{B841D1F9-0C18-41B5-97B0-07F5B9A3A26F}" type="parTrans" cxnId="{4CD8DB24-1191-41EB-9544-4DA23B1E6C04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38BDE5BC-CDE2-4B15-AADC-96CB7496754B}" type="sibTrans" cxnId="{4CD8DB24-1191-41EB-9544-4DA23B1E6C04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4B565DE2-5D4F-458F-824E-E006268A7EC4}">
      <dgm:prSet phldrT="[Text]"/>
      <dgm:spPr/>
      <dgm:t>
        <a:bodyPr/>
        <a:lstStyle/>
        <a:p>
          <a:r>
            <a:rPr lang="en-CA" b="0"/>
            <a:t>plot_distribution</a:t>
          </a:r>
          <a:endParaRPr lang="en-CA" b="0" dirty="0"/>
        </a:p>
      </dgm:t>
    </dgm:pt>
    <dgm:pt modelId="{0933097B-F945-4CE3-8412-4DCE450B3F4C}" type="parTrans" cxnId="{687A2342-93D9-44DC-AF13-93EA4D0BF8D6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D566A12C-8A0C-454E-A717-E384024881C7}" type="sibTrans" cxnId="{687A2342-93D9-44DC-AF13-93EA4D0BF8D6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9D984729-CEB3-4B7E-9412-68F040DC60E4}">
      <dgm:prSet phldrT="[Text]"/>
      <dgm:spPr/>
      <dgm:t>
        <a:bodyPr/>
        <a:lstStyle/>
        <a:p>
          <a:r>
            <a:rPr lang="en-CA" b="1"/>
            <a:t>Fill missing station ID</a:t>
          </a:r>
          <a:endParaRPr lang="en-CA" b="1" dirty="0"/>
        </a:p>
      </dgm:t>
    </dgm:pt>
    <dgm:pt modelId="{BDA32A8D-07B8-4690-A313-ABA9271A8B45}" type="parTrans" cxnId="{E9478CF9-57C5-4D8E-832A-CF61C039FB30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BB1C28DD-80AB-43EB-86D4-F3E05A05B196}" type="sibTrans" cxnId="{E9478CF9-57C5-4D8E-832A-CF61C039FB30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1B337B29-D8EF-4098-9EC0-35DFEAD85517}">
      <dgm:prSet phldrT="[Text]"/>
      <dgm:spPr/>
      <dgm:t>
        <a:bodyPr/>
        <a:lstStyle/>
        <a:p>
          <a:r>
            <a:rPr lang="en-CA" b="0"/>
            <a:t>remove_outliers</a:t>
          </a:r>
          <a:endParaRPr lang="en-CA" b="0" dirty="0"/>
        </a:p>
      </dgm:t>
    </dgm:pt>
    <dgm:pt modelId="{856E0DE6-31B7-47E3-BD2F-4D51E3BA813C}" type="parTrans" cxnId="{DC91211E-1815-4BEC-84F0-546425A21F5F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9159E53E-96DB-49C6-A9E3-61AC920DC2B5}" type="sibTrans" cxnId="{DC91211E-1815-4BEC-84F0-546425A21F5F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3AB9C4B6-4CB6-4082-A47E-D66EB9349D62}">
      <dgm:prSet phldrT="[Text]"/>
      <dgm:spPr/>
      <dgm:t>
        <a:bodyPr/>
        <a:lstStyle/>
        <a:p>
          <a:r>
            <a:rPr lang="en-CA" b="1"/>
            <a:t>Fill missing Station Name</a:t>
          </a:r>
          <a:endParaRPr lang="en-CA" b="1" dirty="0"/>
        </a:p>
      </dgm:t>
    </dgm:pt>
    <dgm:pt modelId="{B6821443-5454-4F66-84AC-D9076CBFC62C}" type="parTrans" cxnId="{FF706980-68D1-41B4-8CD0-BF602D6DFAE6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98A685CE-59D6-4685-94CE-5BDC4AC21172}" type="sibTrans" cxnId="{FF706980-68D1-41B4-8CD0-BF602D6DFAE6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A169327E-CB70-4720-AA56-D3AC7EA73B84}">
      <dgm:prSet phldrT="[Text]"/>
      <dgm:spPr/>
      <dgm:t>
        <a:bodyPr/>
        <a:lstStyle/>
        <a:p>
          <a:r>
            <a:rPr lang="en-CA" b="1"/>
            <a:t>Update station names</a:t>
          </a:r>
          <a:endParaRPr lang="en-CA" b="1" dirty="0"/>
        </a:p>
      </dgm:t>
    </dgm:pt>
    <dgm:pt modelId="{E1A29A8B-95B5-422B-BE03-1C32BC80C850}" type="parTrans" cxnId="{4183746E-1EBE-4621-B5C9-B0475479FC39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F8DA8BF1-7DD6-4328-973E-30FA055228FD}" type="sibTrans" cxnId="{4183746E-1EBE-4621-B5C9-B0475479FC39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E7837DA6-6469-4A65-AF81-C275CAD42E87}">
      <dgm:prSet phldrT="[Text]"/>
      <dgm:spPr/>
      <dgm:t>
        <a:bodyPr/>
        <a:lstStyle/>
        <a:p>
          <a:r>
            <a:rPr lang="en-CA" b="1"/>
            <a:t>Fill missing station ID again</a:t>
          </a:r>
          <a:endParaRPr lang="en-CA" b="1" dirty="0"/>
        </a:p>
      </dgm:t>
    </dgm:pt>
    <dgm:pt modelId="{35BC46A9-2F30-4941-8160-9FC4C8815A94}" type="parTrans" cxnId="{44FB8F06-7872-4F59-9902-727336C4F2BD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FF97BE3D-F67A-44AF-9E9A-76243850A753}" type="sibTrans" cxnId="{44FB8F06-7872-4F59-9902-727336C4F2BD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E6D5D9BA-81E1-4FDA-9B8F-FE67BC74ABCF}">
      <dgm:prSet phldrT="[Text]"/>
      <dgm:spPr/>
      <dgm:t>
        <a:bodyPr/>
        <a:lstStyle/>
        <a:p>
          <a:r>
            <a:rPr lang="en-CA" b="0"/>
            <a:t>fill_id</a:t>
          </a:r>
          <a:endParaRPr lang="en-CA" b="0" dirty="0"/>
        </a:p>
      </dgm:t>
    </dgm:pt>
    <dgm:pt modelId="{F4B1E22B-537D-4A6D-AD14-58A5DD644CA0}" type="parTrans" cxnId="{DB159AF5-287F-4718-99D5-6B747AE871FF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5FDFFA8F-2250-4F5C-A4D8-0F55CF480A64}" type="sibTrans" cxnId="{DB159AF5-287F-4718-99D5-6B747AE871FF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5DF1E1FE-3EB8-49A8-A936-94799F416999}">
      <dgm:prSet phldrT="[Text]"/>
      <dgm:spPr/>
      <dgm:t>
        <a:bodyPr/>
        <a:lstStyle/>
        <a:p>
          <a:r>
            <a:rPr lang="en-CA" b="0"/>
            <a:t>fill_name</a:t>
          </a:r>
          <a:endParaRPr lang="en-CA" b="0" dirty="0"/>
        </a:p>
      </dgm:t>
    </dgm:pt>
    <dgm:pt modelId="{3141DDF7-F599-442E-9B0C-020CE6436C93}" type="parTrans" cxnId="{14C63F67-D23C-4E9A-BED6-2BE35AE7931A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A46396EC-99E8-4360-8E84-B3E6D97FC428}" type="sibTrans" cxnId="{14C63F67-D23C-4E9A-BED6-2BE35AE7931A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3F1BD327-1E34-49C7-A5D9-6EF28687F3D5}">
      <dgm:prSet phldrT="[Text]"/>
      <dgm:spPr/>
      <dgm:t>
        <a:bodyPr/>
        <a:lstStyle/>
        <a:p>
          <a:r>
            <a:rPr lang="en-CA" b="0"/>
            <a:t>replace_name</a:t>
          </a:r>
          <a:endParaRPr lang="en-CA" b="0" dirty="0"/>
        </a:p>
      </dgm:t>
    </dgm:pt>
    <dgm:pt modelId="{46C13BA5-53D5-44F9-9B56-E8BA1D8785A4}" type="parTrans" cxnId="{1C65F22C-09EE-43D8-91F1-32A76E0E31A3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F8E5E2AE-0809-4AD4-9BAD-EF6B352A1DD7}" type="sibTrans" cxnId="{1C65F22C-09EE-43D8-91F1-32A76E0E31A3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26745A89-9D35-44F0-88EA-81B93F9E24C1}">
      <dgm:prSet phldrT="[Text]"/>
      <dgm:spPr/>
      <dgm:t>
        <a:bodyPr/>
        <a:lstStyle/>
        <a:p>
          <a:r>
            <a:rPr lang="en-CA" b="0"/>
            <a:t>fill_id_merge</a:t>
          </a:r>
          <a:endParaRPr lang="en-CA" b="0" dirty="0"/>
        </a:p>
      </dgm:t>
    </dgm:pt>
    <dgm:pt modelId="{59DA4E74-59E8-4201-8C38-27CCF828E0E4}" type="parTrans" cxnId="{E794DB71-F8BD-4935-82C0-0D106EC1110D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8263ACF2-0A75-4CBE-A87B-CFE67E3508A2}" type="sibTrans" cxnId="{E794DB71-F8BD-4935-82C0-0D106EC1110D}">
      <dgm:prSet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894F523E-98DD-42A4-B972-09BEDEEFB58C}" type="pres">
      <dgm:prSet presAssocID="{6EA30DEE-FB86-4E66-A92C-7AB13F5D9E78}" presName="Name0" presStyleCnt="0">
        <dgm:presLayoutVars>
          <dgm:dir/>
          <dgm:resizeHandles val="exact"/>
        </dgm:presLayoutVars>
      </dgm:prSet>
      <dgm:spPr/>
    </dgm:pt>
    <dgm:pt modelId="{7C770832-4718-44B2-8A0E-7B0B8C4FB71C}" type="pres">
      <dgm:prSet presAssocID="{84036BD5-0A2A-4A6A-AD09-E15B97C7C9AD}" presName="node" presStyleLbl="node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0625E1E4-F5D1-4F8F-B506-D579A85A1E1F}" type="pres">
      <dgm:prSet presAssocID="{38BDE5BC-CDE2-4B15-AADC-96CB7496754B}" presName="sibTrans" presStyleLbl="sibTrans1D1" presStyleIdx="0" presStyleCnt="5"/>
      <dgm:spPr/>
    </dgm:pt>
    <dgm:pt modelId="{EF311C2A-99EE-472F-91F0-62BCA14202E8}" type="pres">
      <dgm:prSet presAssocID="{38BDE5BC-CDE2-4B15-AADC-96CB7496754B}" presName="connectorText" presStyleLbl="sibTrans1D1" presStyleIdx="0" presStyleCnt="5"/>
      <dgm:spPr/>
    </dgm:pt>
    <dgm:pt modelId="{4C1219DC-6A78-4E5B-A91A-DF8BA9609EE8}" type="pres">
      <dgm:prSet presAssocID="{45EDDD1C-4248-499D-9C9F-848887F7BD44}" presName="node" presStyleLbl="node1" presStyleIdx="1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86490E82-DFB5-4A22-BAFD-F866546A6838}" type="pres">
      <dgm:prSet presAssocID="{D16B6E0B-EAF3-4136-AAE6-9DD6F27093F4}" presName="sibTrans" presStyleLbl="sibTrans1D1" presStyleIdx="1" presStyleCnt="5"/>
      <dgm:spPr/>
    </dgm:pt>
    <dgm:pt modelId="{28D8DCFC-EBBC-4B2A-BCDA-F504BAB1644A}" type="pres">
      <dgm:prSet presAssocID="{D16B6E0B-EAF3-4136-AAE6-9DD6F27093F4}" presName="connectorText" presStyleLbl="sibTrans1D1" presStyleIdx="1" presStyleCnt="5"/>
      <dgm:spPr/>
    </dgm:pt>
    <dgm:pt modelId="{8E4D2EBC-6925-4D57-845F-43804A154CF8}" type="pres">
      <dgm:prSet presAssocID="{9D984729-CEB3-4B7E-9412-68F040DC60E4}" presName="node" presStyleLbl="node1" presStyleIdx="2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C4DDEDB0-EC1A-4016-99AE-32ED85734193}" type="pres">
      <dgm:prSet presAssocID="{BB1C28DD-80AB-43EB-86D4-F3E05A05B196}" presName="sibTrans" presStyleLbl="sibTrans1D1" presStyleIdx="2" presStyleCnt="5"/>
      <dgm:spPr/>
    </dgm:pt>
    <dgm:pt modelId="{C3DB7559-2C7B-4F28-AB80-C2D4CB8E5899}" type="pres">
      <dgm:prSet presAssocID="{BB1C28DD-80AB-43EB-86D4-F3E05A05B196}" presName="connectorText" presStyleLbl="sibTrans1D1" presStyleIdx="2" presStyleCnt="5"/>
      <dgm:spPr/>
    </dgm:pt>
    <dgm:pt modelId="{59E87588-C120-40E2-98DE-AFE55A190016}" type="pres">
      <dgm:prSet presAssocID="{3AB9C4B6-4CB6-4082-A47E-D66EB9349D62}" presName="node" presStyleLbl="node1" presStyleIdx="3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7BB7ED74-9706-4AFF-86AA-73CDCED87864}" type="pres">
      <dgm:prSet presAssocID="{98A685CE-59D6-4685-94CE-5BDC4AC21172}" presName="sibTrans" presStyleLbl="sibTrans1D1" presStyleIdx="3" presStyleCnt="5"/>
      <dgm:spPr/>
    </dgm:pt>
    <dgm:pt modelId="{C8AACF73-B3E9-4750-8EEC-4332C2F97946}" type="pres">
      <dgm:prSet presAssocID="{98A685CE-59D6-4685-94CE-5BDC4AC21172}" presName="connectorText" presStyleLbl="sibTrans1D1" presStyleIdx="3" presStyleCnt="5"/>
      <dgm:spPr/>
    </dgm:pt>
    <dgm:pt modelId="{F3113691-D7C4-4BCA-BAB2-B21E1EFF5770}" type="pres">
      <dgm:prSet presAssocID="{A169327E-CB70-4720-AA56-D3AC7EA73B84}" presName="node" presStyleLbl="node1" presStyleIdx="4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38270F18-F775-4FFE-B487-4DA9B3FCE1F3}" type="pres">
      <dgm:prSet presAssocID="{F8DA8BF1-7DD6-4328-973E-30FA055228FD}" presName="sibTrans" presStyleLbl="sibTrans1D1" presStyleIdx="4" presStyleCnt="5"/>
      <dgm:spPr/>
    </dgm:pt>
    <dgm:pt modelId="{1A265400-A067-4BAD-8290-12B828F49533}" type="pres">
      <dgm:prSet presAssocID="{F8DA8BF1-7DD6-4328-973E-30FA055228FD}" presName="connectorText" presStyleLbl="sibTrans1D1" presStyleIdx="4" presStyleCnt="5"/>
      <dgm:spPr/>
    </dgm:pt>
    <dgm:pt modelId="{5B1886C2-9571-4C9A-9BA1-59741BDDF187}" type="pres">
      <dgm:prSet presAssocID="{E7837DA6-6469-4A65-AF81-C275CAD42E87}" presName="node" presStyleLbl="node1" presStyleIdx="5" presStyleCnt="6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2B022300-4963-4453-92D2-8AB1DF2E9DEC}" type="presOf" srcId="{45EDDD1C-4248-499D-9C9F-848887F7BD44}" destId="{4C1219DC-6A78-4E5B-A91A-DF8BA9609EE8}" srcOrd="0" destOrd="0" presId="urn:microsoft.com/office/officeart/2005/8/layout/bProcess3"/>
    <dgm:cxn modelId="{44FB8F06-7872-4F59-9902-727336C4F2BD}" srcId="{6EA30DEE-FB86-4E66-A92C-7AB13F5D9E78}" destId="{E7837DA6-6469-4A65-AF81-C275CAD42E87}" srcOrd="5" destOrd="0" parTransId="{35BC46A9-2F30-4941-8160-9FC4C8815A94}" sibTransId="{FF97BE3D-F67A-44AF-9E9A-76243850A753}"/>
    <dgm:cxn modelId="{D440B30C-FBF6-40CB-AEE0-B2D9D93F6BDC}" type="presOf" srcId="{BB1C28DD-80AB-43EB-86D4-F3E05A05B196}" destId="{C4DDEDB0-EC1A-4016-99AE-32ED85734193}" srcOrd="0" destOrd="0" presId="urn:microsoft.com/office/officeart/2005/8/layout/bProcess3"/>
    <dgm:cxn modelId="{377F8D12-0BAA-4B2C-BCB4-69D0994294B8}" type="presOf" srcId="{38BDE5BC-CDE2-4B15-AADC-96CB7496754B}" destId="{0625E1E4-F5D1-4F8F-B506-D579A85A1E1F}" srcOrd="0" destOrd="0" presId="urn:microsoft.com/office/officeart/2005/8/layout/bProcess3"/>
    <dgm:cxn modelId="{725AD31C-FC2D-48C2-8557-95B39CD4C0F9}" type="presOf" srcId="{3F1BD327-1E34-49C7-A5D9-6EF28687F3D5}" destId="{F3113691-D7C4-4BCA-BAB2-B21E1EFF5770}" srcOrd="0" destOrd="1" presId="urn:microsoft.com/office/officeart/2005/8/layout/bProcess3"/>
    <dgm:cxn modelId="{F96E8C1D-C869-418D-89E0-DE3120B273C1}" type="presOf" srcId="{4B565DE2-5D4F-458F-824E-E006268A7EC4}" destId="{4C1219DC-6A78-4E5B-A91A-DF8BA9609EE8}" srcOrd="0" destOrd="1" presId="urn:microsoft.com/office/officeart/2005/8/layout/bProcess3"/>
    <dgm:cxn modelId="{DC91211E-1815-4BEC-84F0-546425A21F5F}" srcId="{45EDDD1C-4248-499D-9C9F-848887F7BD44}" destId="{1B337B29-D8EF-4098-9EC0-35DFEAD85517}" srcOrd="1" destOrd="0" parTransId="{856E0DE6-31B7-47E3-BD2F-4D51E3BA813C}" sibTransId="{9159E53E-96DB-49C6-A9E3-61AC920DC2B5}"/>
    <dgm:cxn modelId="{4CD8DB24-1191-41EB-9544-4DA23B1E6C04}" srcId="{6EA30DEE-FB86-4E66-A92C-7AB13F5D9E78}" destId="{84036BD5-0A2A-4A6A-AD09-E15B97C7C9AD}" srcOrd="0" destOrd="0" parTransId="{B841D1F9-0C18-41B5-97B0-07F5B9A3A26F}" sibTransId="{38BDE5BC-CDE2-4B15-AADC-96CB7496754B}"/>
    <dgm:cxn modelId="{F91BB128-25F4-4442-8176-D2DAC043E8BB}" type="presOf" srcId="{1B337B29-D8EF-4098-9EC0-35DFEAD85517}" destId="{4C1219DC-6A78-4E5B-A91A-DF8BA9609EE8}" srcOrd="0" destOrd="2" presId="urn:microsoft.com/office/officeart/2005/8/layout/bProcess3"/>
    <dgm:cxn modelId="{50011D2C-FA6B-44F6-8962-3C1C060EC19D}" type="presOf" srcId="{F8DA8BF1-7DD6-4328-973E-30FA055228FD}" destId="{1A265400-A067-4BAD-8290-12B828F49533}" srcOrd="1" destOrd="0" presId="urn:microsoft.com/office/officeart/2005/8/layout/bProcess3"/>
    <dgm:cxn modelId="{1C65F22C-09EE-43D8-91F1-32A76E0E31A3}" srcId="{A169327E-CB70-4720-AA56-D3AC7EA73B84}" destId="{3F1BD327-1E34-49C7-A5D9-6EF28687F3D5}" srcOrd="0" destOrd="0" parTransId="{46C13BA5-53D5-44F9-9B56-E8BA1D8785A4}" sibTransId="{F8E5E2AE-0809-4AD4-9BAD-EF6B352A1DD7}"/>
    <dgm:cxn modelId="{687A2342-93D9-44DC-AF13-93EA4D0BF8D6}" srcId="{45EDDD1C-4248-499D-9C9F-848887F7BD44}" destId="{4B565DE2-5D4F-458F-824E-E006268A7EC4}" srcOrd="0" destOrd="0" parTransId="{0933097B-F945-4CE3-8412-4DCE450B3F4C}" sibTransId="{D566A12C-8A0C-454E-A717-E384024881C7}"/>
    <dgm:cxn modelId="{89832544-BF10-4F21-9B51-661F88B90866}" type="presOf" srcId="{26745A89-9D35-44F0-88EA-81B93F9E24C1}" destId="{5B1886C2-9571-4C9A-9BA1-59741BDDF187}" srcOrd="0" destOrd="1" presId="urn:microsoft.com/office/officeart/2005/8/layout/bProcess3"/>
    <dgm:cxn modelId="{14C63F67-D23C-4E9A-BED6-2BE35AE7931A}" srcId="{3AB9C4B6-4CB6-4082-A47E-D66EB9349D62}" destId="{5DF1E1FE-3EB8-49A8-A936-94799F416999}" srcOrd="0" destOrd="0" parTransId="{3141DDF7-F599-442E-9B0C-020CE6436C93}" sibTransId="{A46396EC-99E8-4360-8E84-B3E6D97FC428}"/>
    <dgm:cxn modelId="{4183746E-1EBE-4621-B5C9-B0475479FC39}" srcId="{6EA30DEE-FB86-4E66-A92C-7AB13F5D9E78}" destId="{A169327E-CB70-4720-AA56-D3AC7EA73B84}" srcOrd="4" destOrd="0" parTransId="{E1A29A8B-95B5-422B-BE03-1C32BC80C850}" sibTransId="{F8DA8BF1-7DD6-4328-973E-30FA055228FD}"/>
    <dgm:cxn modelId="{E794DB71-F8BD-4935-82C0-0D106EC1110D}" srcId="{E7837DA6-6469-4A65-AF81-C275CAD42E87}" destId="{26745A89-9D35-44F0-88EA-81B93F9E24C1}" srcOrd="0" destOrd="0" parTransId="{59DA4E74-59E8-4201-8C38-27CCF828E0E4}" sibTransId="{8263ACF2-0A75-4CBE-A87B-CFE67E3508A2}"/>
    <dgm:cxn modelId="{89770953-84B9-4140-A4D7-D76DD659FF71}" type="presOf" srcId="{9D984729-CEB3-4B7E-9412-68F040DC60E4}" destId="{8E4D2EBC-6925-4D57-845F-43804A154CF8}" srcOrd="0" destOrd="0" presId="urn:microsoft.com/office/officeart/2005/8/layout/bProcess3"/>
    <dgm:cxn modelId="{AF462F76-8B1C-4B92-888A-35159B47C201}" type="presOf" srcId="{F8DA8BF1-7DD6-4328-973E-30FA055228FD}" destId="{38270F18-F775-4FFE-B487-4DA9B3FCE1F3}" srcOrd="0" destOrd="0" presId="urn:microsoft.com/office/officeart/2005/8/layout/bProcess3"/>
    <dgm:cxn modelId="{F34EE77F-EFDA-4AA4-9EC2-49BA3B2EB028}" type="presOf" srcId="{D16B6E0B-EAF3-4136-AAE6-9DD6F27093F4}" destId="{86490E82-DFB5-4A22-BAFD-F866546A6838}" srcOrd="0" destOrd="0" presId="urn:microsoft.com/office/officeart/2005/8/layout/bProcess3"/>
    <dgm:cxn modelId="{FF706980-68D1-41B4-8CD0-BF602D6DFAE6}" srcId="{6EA30DEE-FB86-4E66-A92C-7AB13F5D9E78}" destId="{3AB9C4B6-4CB6-4082-A47E-D66EB9349D62}" srcOrd="3" destOrd="0" parTransId="{B6821443-5454-4F66-84AC-D9076CBFC62C}" sibTransId="{98A685CE-59D6-4685-94CE-5BDC4AC21172}"/>
    <dgm:cxn modelId="{C0D57E82-1520-49C9-ACB4-366A53EC32C1}" type="presOf" srcId="{5DF1E1FE-3EB8-49A8-A936-94799F416999}" destId="{59E87588-C120-40E2-98DE-AFE55A190016}" srcOrd="0" destOrd="1" presId="urn:microsoft.com/office/officeart/2005/8/layout/bProcess3"/>
    <dgm:cxn modelId="{89CCD886-D17A-4214-A889-B4FA569CE035}" type="presOf" srcId="{C5608457-50E4-4A61-B412-F92EF331174D}" destId="{7C770832-4718-44B2-8A0E-7B0B8C4FB71C}" srcOrd="0" destOrd="1" presId="urn:microsoft.com/office/officeart/2005/8/layout/bProcess3"/>
    <dgm:cxn modelId="{B22B908B-5D07-43FF-A128-D08AF3A27558}" srcId="{6EA30DEE-FB86-4E66-A92C-7AB13F5D9E78}" destId="{45EDDD1C-4248-499D-9C9F-848887F7BD44}" srcOrd="1" destOrd="0" parTransId="{629B1550-B93A-4C54-B504-3F09FA3A05F0}" sibTransId="{D16B6E0B-EAF3-4136-AAE6-9DD6F27093F4}"/>
    <dgm:cxn modelId="{77CFDC92-BEA8-444C-BB11-E9CFB0569C92}" type="presOf" srcId="{A169327E-CB70-4720-AA56-D3AC7EA73B84}" destId="{F3113691-D7C4-4BCA-BAB2-B21E1EFF5770}" srcOrd="0" destOrd="0" presId="urn:microsoft.com/office/officeart/2005/8/layout/bProcess3"/>
    <dgm:cxn modelId="{9AFB5EA1-94C5-4BF5-8083-1AAACF5962DA}" type="presOf" srcId="{D16B6E0B-EAF3-4136-AAE6-9DD6F27093F4}" destId="{28D8DCFC-EBBC-4B2A-BCDA-F504BAB1644A}" srcOrd="1" destOrd="0" presId="urn:microsoft.com/office/officeart/2005/8/layout/bProcess3"/>
    <dgm:cxn modelId="{B7A0B5AA-6EC7-4F5C-A472-DC8B33C5D8C0}" type="presOf" srcId="{6EA30DEE-FB86-4E66-A92C-7AB13F5D9E78}" destId="{894F523E-98DD-42A4-B972-09BEDEEFB58C}" srcOrd="0" destOrd="0" presId="urn:microsoft.com/office/officeart/2005/8/layout/bProcess3"/>
    <dgm:cxn modelId="{CB67A4B2-79D7-4FFD-95ED-49F3DC831D7D}" srcId="{84036BD5-0A2A-4A6A-AD09-E15B97C7C9AD}" destId="{C5608457-50E4-4A61-B412-F92EF331174D}" srcOrd="0" destOrd="0" parTransId="{D139D437-E1E8-40B9-8033-8AB6B86E8408}" sibTransId="{B84CC24C-4BCD-4B5C-8636-5B72B5F34E0A}"/>
    <dgm:cxn modelId="{091BF6C2-7E53-43F6-A1D1-B357C029011E}" type="presOf" srcId="{98A685CE-59D6-4685-94CE-5BDC4AC21172}" destId="{7BB7ED74-9706-4AFF-86AA-73CDCED87864}" srcOrd="0" destOrd="0" presId="urn:microsoft.com/office/officeart/2005/8/layout/bProcess3"/>
    <dgm:cxn modelId="{A4FCFDC2-F81A-491B-90C7-FE44ECF80749}" type="presOf" srcId="{38BDE5BC-CDE2-4B15-AADC-96CB7496754B}" destId="{EF311C2A-99EE-472F-91F0-62BCA14202E8}" srcOrd="1" destOrd="0" presId="urn:microsoft.com/office/officeart/2005/8/layout/bProcess3"/>
    <dgm:cxn modelId="{DFB18CC6-0C47-47A9-87CD-35E97916AE05}" type="presOf" srcId="{E7837DA6-6469-4A65-AF81-C275CAD42E87}" destId="{5B1886C2-9571-4C9A-9BA1-59741BDDF187}" srcOrd="0" destOrd="0" presId="urn:microsoft.com/office/officeart/2005/8/layout/bProcess3"/>
    <dgm:cxn modelId="{5B8CCED3-4260-4A55-B5E1-E3583E139BBD}" type="presOf" srcId="{3AB9C4B6-4CB6-4082-A47E-D66EB9349D62}" destId="{59E87588-C120-40E2-98DE-AFE55A190016}" srcOrd="0" destOrd="0" presId="urn:microsoft.com/office/officeart/2005/8/layout/bProcess3"/>
    <dgm:cxn modelId="{928A76D5-23BA-40F7-B623-BD088CCC33CC}" type="presOf" srcId="{BB1C28DD-80AB-43EB-86D4-F3E05A05B196}" destId="{C3DB7559-2C7B-4F28-AB80-C2D4CB8E5899}" srcOrd="1" destOrd="0" presId="urn:microsoft.com/office/officeart/2005/8/layout/bProcess3"/>
    <dgm:cxn modelId="{7EDA3BE3-E997-4E59-AF66-237D8F39C6B6}" type="presOf" srcId="{84036BD5-0A2A-4A6A-AD09-E15B97C7C9AD}" destId="{7C770832-4718-44B2-8A0E-7B0B8C4FB71C}" srcOrd="0" destOrd="0" presId="urn:microsoft.com/office/officeart/2005/8/layout/bProcess3"/>
    <dgm:cxn modelId="{EB1319E6-A850-43D5-A09B-469B8AFF711D}" type="presOf" srcId="{E6D5D9BA-81E1-4FDA-9B8F-FE67BC74ABCF}" destId="{8E4D2EBC-6925-4D57-845F-43804A154CF8}" srcOrd="0" destOrd="1" presId="urn:microsoft.com/office/officeart/2005/8/layout/bProcess3"/>
    <dgm:cxn modelId="{DB159AF5-287F-4718-99D5-6B747AE871FF}" srcId="{9D984729-CEB3-4B7E-9412-68F040DC60E4}" destId="{E6D5D9BA-81E1-4FDA-9B8F-FE67BC74ABCF}" srcOrd="0" destOrd="0" parTransId="{F4B1E22B-537D-4A6D-AD14-58A5DD644CA0}" sibTransId="{5FDFFA8F-2250-4F5C-A4D8-0F55CF480A64}"/>
    <dgm:cxn modelId="{E9478CF9-57C5-4D8E-832A-CF61C039FB30}" srcId="{6EA30DEE-FB86-4E66-A92C-7AB13F5D9E78}" destId="{9D984729-CEB3-4B7E-9412-68F040DC60E4}" srcOrd="2" destOrd="0" parTransId="{BDA32A8D-07B8-4690-A313-ABA9271A8B45}" sibTransId="{BB1C28DD-80AB-43EB-86D4-F3E05A05B196}"/>
    <dgm:cxn modelId="{2516FFFC-D435-40C3-A47E-1F1ADE9D3A6E}" type="presOf" srcId="{98A685CE-59D6-4685-94CE-5BDC4AC21172}" destId="{C8AACF73-B3E9-4750-8EEC-4332C2F97946}" srcOrd="1" destOrd="0" presId="urn:microsoft.com/office/officeart/2005/8/layout/bProcess3"/>
    <dgm:cxn modelId="{375BB0BA-8CF0-42D8-96BF-6AAB833EA6B3}" type="presParOf" srcId="{894F523E-98DD-42A4-B972-09BEDEEFB58C}" destId="{7C770832-4718-44B2-8A0E-7B0B8C4FB71C}" srcOrd="0" destOrd="0" presId="urn:microsoft.com/office/officeart/2005/8/layout/bProcess3"/>
    <dgm:cxn modelId="{952DEE1F-8E27-41F1-B2CE-FBCC54888D93}" type="presParOf" srcId="{894F523E-98DD-42A4-B972-09BEDEEFB58C}" destId="{0625E1E4-F5D1-4F8F-B506-D579A85A1E1F}" srcOrd="1" destOrd="0" presId="urn:microsoft.com/office/officeart/2005/8/layout/bProcess3"/>
    <dgm:cxn modelId="{83A5055C-E9F2-44AF-BFBB-0B4582AB9C1B}" type="presParOf" srcId="{0625E1E4-F5D1-4F8F-B506-D579A85A1E1F}" destId="{EF311C2A-99EE-472F-91F0-62BCA14202E8}" srcOrd="0" destOrd="0" presId="urn:microsoft.com/office/officeart/2005/8/layout/bProcess3"/>
    <dgm:cxn modelId="{ABA5A31E-7C44-4ED1-AC36-87F74C243FD7}" type="presParOf" srcId="{894F523E-98DD-42A4-B972-09BEDEEFB58C}" destId="{4C1219DC-6A78-4E5B-A91A-DF8BA9609EE8}" srcOrd="2" destOrd="0" presId="urn:microsoft.com/office/officeart/2005/8/layout/bProcess3"/>
    <dgm:cxn modelId="{24D915CA-95B1-47EC-BF4A-A1857CA3B99A}" type="presParOf" srcId="{894F523E-98DD-42A4-B972-09BEDEEFB58C}" destId="{86490E82-DFB5-4A22-BAFD-F866546A6838}" srcOrd="3" destOrd="0" presId="urn:microsoft.com/office/officeart/2005/8/layout/bProcess3"/>
    <dgm:cxn modelId="{5526B689-1738-49C6-B497-222B6AC703BE}" type="presParOf" srcId="{86490E82-DFB5-4A22-BAFD-F866546A6838}" destId="{28D8DCFC-EBBC-4B2A-BCDA-F504BAB1644A}" srcOrd="0" destOrd="0" presId="urn:microsoft.com/office/officeart/2005/8/layout/bProcess3"/>
    <dgm:cxn modelId="{7478471D-F56D-4D59-9E22-F0DC05441545}" type="presParOf" srcId="{894F523E-98DD-42A4-B972-09BEDEEFB58C}" destId="{8E4D2EBC-6925-4D57-845F-43804A154CF8}" srcOrd="4" destOrd="0" presId="urn:microsoft.com/office/officeart/2005/8/layout/bProcess3"/>
    <dgm:cxn modelId="{DC0CBA15-C5AB-4C4C-97F6-EB328DDDF7EF}" type="presParOf" srcId="{894F523E-98DD-42A4-B972-09BEDEEFB58C}" destId="{C4DDEDB0-EC1A-4016-99AE-32ED85734193}" srcOrd="5" destOrd="0" presId="urn:microsoft.com/office/officeart/2005/8/layout/bProcess3"/>
    <dgm:cxn modelId="{95D92E81-69B1-4214-B367-39871F91C927}" type="presParOf" srcId="{C4DDEDB0-EC1A-4016-99AE-32ED85734193}" destId="{C3DB7559-2C7B-4F28-AB80-C2D4CB8E5899}" srcOrd="0" destOrd="0" presId="urn:microsoft.com/office/officeart/2005/8/layout/bProcess3"/>
    <dgm:cxn modelId="{E88A34CC-60F1-44B4-8E4D-453902D3CE9F}" type="presParOf" srcId="{894F523E-98DD-42A4-B972-09BEDEEFB58C}" destId="{59E87588-C120-40E2-98DE-AFE55A190016}" srcOrd="6" destOrd="0" presId="urn:microsoft.com/office/officeart/2005/8/layout/bProcess3"/>
    <dgm:cxn modelId="{8A4985EA-6FF8-4C5E-AB4A-445177107253}" type="presParOf" srcId="{894F523E-98DD-42A4-B972-09BEDEEFB58C}" destId="{7BB7ED74-9706-4AFF-86AA-73CDCED87864}" srcOrd="7" destOrd="0" presId="urn:microsoft.com/office/officeart/2005/8/layout/bProcess3"/>
    <dgm:cxn modelId="{D88E3C36-DE0C-446C-BC2E-A33E46C4FC75}" type="presParOf" srcId="{7BB7ED74-9706-4AFF-86AA-73CDCED87864}" destId="{C8AACF73-B3E9-4750-8EEC-4332C2F97946}" srcOrd="0" destOrd="0" presId="urn:microsoft.com/office/officeart/2005/8/layout/bProcess3"/>
    <dgm:cxn modelId="{81B9393A-EEEB-48B6-9414-A304D217C105}" type="presParOf" srcId="{894F523E-98DD-42A4-B972-09BEDEEFB58C}" destId="{F3113691-D7C4-4BCA-BAB2-B21E1EFF5770}" srcOrd="8" destOrd="0" presId="urn:microsoft.com/office/officeart/2005/8/layout/bProcess3"/>
    <dgm:cxn modelId="{1206BC7A-CD2E-48C6-83D1-8C87904D2985}" type="presParOf" srcId="{894F523E-98DD-42A4-B972-09BEDEEFB58C}" destId="{38270F18-F775-4FFE-B487-4DA9B3FCE1F3}" srcOrd="9" destOrd="0" presId="urn:microsoft.com/office/officeart/2005/8/layout/bProcess3"/>
    <dgm:cxn modelId="{81DE765F-6ED7-4201-A232-CB82F9D4D545}" type="presParOf" srcId="{38270F18-F775-4FFE-B487-4DA9B3FCE1F3}" destId="{1A265400-A067-4BAD-8290-12B828F49533}" srcOrd="0" destOrd="0" presId="urn:microsoft.com/office/officeart/2005/8/layout/bProcess3"/>
    <dgm:cxn modelId="{A1F0677C-BC34-4EBE-A1D7-71D436E1DFDE}" type="presParOf" srcId="{894F523E-98DD-42A4-B972-09BEDEEFB58C}" destId="{5B1886C2-9571-4C9A-9BA1-59741BDDF187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EC943-47E1-49BB-952E-7D434E9E96DE}">
      <dsp:nvSpPr>
        <dsp:cNvPr id="0" name=""/>
        <dsp:cNvSpPr/>
      </dsp:nvSpPr>
      <dsp:spPr>
        <a:xfrm rot="5400000">
          <a:off x="1454383" y="-646738"/>
          <a:ext cx="941538" cy="225542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Retrieve the up-to-date bikeshare station information from `https://tor.publicbikesystem.net`.</a:t>
          </a:r>
        </a:p>
      </dsp:txBody>
      <dsp:txXfrm rot="-5400000">
        <a:off x="797440" y="56167"/>
        <a:ext cx="2209463" cy="849614"/>
      </dsp:txXfrm>
    </dsp:sp>
    <dsp:sp modelId="{57314B5A-535F-439E-9B00-442CBFE7FCDA}">
      <dsp:nvSpPr>
        <dsp:cNvPr id="0" name=""/>
        <dsp:cNvSpPr/>
      </dsp:nvSpPr>
      <dsp:spPr>
        <a:xfrm>
          <a:off x="1230" y="65"/>
          <a:ext cx="796209" cy="96181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Get</a:t>
          </a:r>
        </a:p>
      </dsp:txBody>
      <dsp:txXfrm>
        <a:off x="40098" y="38933"/>
        <a:ext cx="718473" cy="884081"/>
      </dsp:txXfrm>
    </dsp:sp>
    <dsp:sp modelId="{BF787E77-9C89-452A-BFC5-71674AF51B47}">
      <dsp:nvSpPr>
        <dsp:cNvPr id="0" name=""/>
        <dsp:cNvSpPr/>
      </dsp:nvSpPr>
      <dsp:spPr>
        <a:xfrm rot="5400000">
          <a:off x="1454383" y="373925"/>
          <a:ext cx="941538" cy="2255425"/>
        </a:xfrm>
        <a:prstGeom prst="round2SameRect">
          <a:avLst/>
        </a:prstGeom>
        <a:solidFill>
          <a:schemeClr val="accent5">
            <a:tint val="40000"/>
            <a:alpha val="90000"/>
            <a:hueOff val="-1262909"/>
            <a:satOff val="-4566"/>
            <a:lumOff val="30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262909"/>
              <a:satOff val="-4566"/>
              <a:lumOff val="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Rename the columns</a:t>
          </a:r>
        </a:p>
      </dsp:txBody>
      <dsp:txXfrm rot="-5400000">
        <a:off x="797440" y="1076830"/>
        <a:ext cx="2209463" cy="849614"/>
      </dsp:txXfrm>
    </dsp:sp>
    <dsp:sp modelId="{BD9459FF-4A4E-43DF-8326-1C5DCB7740D5}">
      <dsp:nvSpPr>
        <dsp:cNvPr id="0" name=""/>
        <dsp:cNvSpPr/>
      </dsp:nvSpPr>
      <dsp:spPr>
        <a:xfrm>
          <a:off x="1230" y="1020729"/>
          <a:ext cx="796209" cy="961817"/>
        </a:xfrm>
        <a:prstGeom prst="roundRect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Rename</a:t>
          </a:r>
        </a:p>
      </dsp:txBody>
      <dsp:txXfrm>
        <a:off x="40098" y="1059597"/>
        <a:ext cx="718473" cy="884081"/>
      </dsp:txXfrm>
    </dsp:sp>
    <dsp:sp modelId="{755E7DB8-2CF7-4399-B782-8303EC7B5F82}">
      <dsp:nvSpPr>
        <dsp:cNvPr id="0" name=""/>
        <dsp:cNvSpPr/>
      </dsp:nvSpPr>
      <dsp:spPr>
        <a:xfrm rot="5400000">
          <a:off x="1454383" y="1394588"/>
          <a:ext cx="941538" cy="2255425"/>
        </a:xfrm>
        <a:prstGeom prst="round2SameRect">
          <a:avLst/>
        </a:prstGeom>
        <a:solidFill>
          <a:schemeClr val="accent5">
            <a:tint val="40000"/>
            <a:alpha val="90000"/>
            <a:hueOff val="-2525817"/>
            <a:satOff val="-9133"/>
            <a:lumOff val="615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525817"/>
              <a:satOff val="-9133"/>
              <a:lumOff val="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Check for missing values and duplicates</a:t>
          </a:r>
        </a:p>
      </dsp:txBody>
      <dsp:txXfrm rot="-5400000">
        <a:off x="797440" y="2097493"/>
        <a:ext cx="2209463" cy="849614"/>
      </dsp:txXfrm>
    </dsp:sp>
    <dsp:sp modelId="{FE824C09-EB88-47FD-B1DC-D3B5BF023057}">
      <dsp:nvSpPr>
        <dsp:cNvPr id="0" name=""/>
        <dsp:cNvSpPr/>
      </dsp:nvSpPr>
      <dsp:spPr>
        <a:xfrm>
          <a:off x="1230" y="2041392"/>
          <a:ext cx="796209" cy="961817"/>
        </a:xfrm>
        <a:prstGeom prst="roundRect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Clean</a:t>
          </a:r>
        </a:p>
      </dsp:txBody>
      <dsp:txXfrm>
        <a:off x="40098" y="2080260"/>
        <a:ext cx="718473" cy="884081"/>
      </dsp:txXfrm>
    </dsp:sp>
    <dsp:sp modelId="{40150FF1-86CC-4405-BF2B-417C151E5EF4}">
      <dsp:nvSpPr>
        <dsp:cNvPr id="0" name=""/>
        <dsp:cNvSpPr/>
      </dsp:nvSpPr>
      <dsp:spPr>
        <a:xfrm rot="5400000">
          <a:off x="1454383" y="2415252"/>
          <a:ext cx="941538" cy="2255425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Write bikeshare station </a:t>
          </a:r>
          <a:r>
            <a:rPr lang="en-US" sz="1200" kern="1200" dirty="0" err="1"/>
            <a:t>dataframe</a:t>
          </a:r>
          <a:r>
            <a:rPr lang="en-US" sz="1200" kern="1200" dirty="0"/>
            <a:t> to a csv file</a:t>
          </a:r>
        </a:p>
      </dsp:txBody>
      <dsp:txXfrm rot="-5400000">
        <a:off x="797440" y="3118157"/>
        <a:ext cx="2209463" cy="849614"/>
      </dsp:txXfrm>
    </dsp:sp>
    <dsp:sp modelId="{865530E9-DB9E-4C3A-AF6F-EF67179D73C2}">
      <dsp:nvSpPr>
        <dsp:cNvPr id="0" name=""/>
        <dsp:cNvSpPr/>
      </dsp:nvSpPr>
      <dsp:spPr>
        <a:xfrm>
          <a:off x="1230" y="3062056"/>
          <a:ext cx="796209" cy="961817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</a:p>
      </dsp:txBody>
      <dsp:txXfrm>
        <a:off x="40098" y="3100924"/>
        <a:ext cx="718473" cy="8840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EC943-47E1-49BB-952E-7D434E9E96DE}">
      <dsp:nvSpPr>
        <dsp:cNvPr id="0" name=""/>
        <dsp:cNvSpPr/>
      </dsp:nvSpPr>
      <dsp:spPr>
        <a:xfrm rot="5400000">
          <a:off x="1997211" y="-802496"/>
          <a:ext cx="672751" cy="230207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Load Ridership Data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/>
            <a:t>Rename the columns</a:t>
          </a:r>
        </a:p>
      </dsp:txBody>
      <dsp:txXfrm rot="-5400000">
        <a:off x="1182550" y="45006"/>
        <a:ext cx="2269233" cy="607069"/>
      </dsp:txXfrm>
    </dsp:sp>
    <dsp:sp modelId="{57314B5A-535F-439E-9B00-442CBFE7FCDA}">
      <dsp:nvSpPr>
        <dsp:cNvPr id="0" name=""/>
        <dsp:cNvSpPr/>
      </dsp:nvSpPr>
      <dsp:spPr>
        <a:xfrm>
          <a:off x="112366" y="1042"/>
          <a:ext cx="1070183" cy="6949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</a:t>
          </a:r>
        </a:p>
      </dsp:txBody>
      <dsp:txXfrm>
        <a:off x="146293" y="34969"/>
        <a:ext cx="1002329" cy="627140"/>
      </dsp:txXfrm>
    </dsp:sp>
    <dsp:sp modelId="{758B1110-9207-4084-B6B1-DD2703788FC8}">
      <dsp:nvSpPr>
        <dsp:cNvPr id="0" name=""/>
        <dsp:cNvSpPr/>
      </dsp:nvSpPr>
      <dsp:spPr>
        <a:xfrm rot="5400000">
          <a:off x="1823146" y="112132"/>
          <a:ext cx="1012209" cy="2297580"/>
        </a:xfrm>
        <a:prstGeom prst="round2SameRect">
          <a:avLst/>
        </a:prstGeom>
        <a:solidFill>
          <a:schemeClr val="accent5">
            <a:tint val="40000"/>
            <a:alpha val="90000"/>
            <a:hueOff val="-947181"/>
            <a:satOff val="-3425"/>
            <a:lumOff val="231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947181"/>
              <a:satOff val="-3425"/>
              <a:lumOff val="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/>
            <a:t>Drop unwanted columns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/>
            <a:t>Unify user type formats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/>
            <a:t>Datetime Conversion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/>
            <a:t>Duplicate trips</a:t>
          </a:r>
        </a:p>
      </dsp:txBody>
      <dsp:txXfrm rot="-5400000">
        <a:off x="1180461" y="804229"/>
        <a:ext cx="2248168" cy="913385"/>
      </dsp:txXfrm>
    </dsp:sp>
    <dsp:sp modelId="{62958AC5-3FE3-4FDB-B15B-AEC1FF31B544}">
      <dsp:nvSpPr>
        <dsp:cNvPr id="0" name=""/>
        <dsp:cNvSpPr/>
      </dsp:nvSpPr>
      <dsp:spPr>
        <a:xfrm>
          <a:off x="112366" y="738084"/>
          <a:ext cx="1068094" cy="1045675"/>
        </a:xfrm>
        <a:prstGeom prst="roundRect">
          <a:avLst/>
        </a:prstGeom>
        <a:solidFill>
          <a:schemeClr val="accent5">
            <a:hueOff val="-827139"/>
            <a:satOff val="-4443"/>
            <a:lumOff val="15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Pre-processing</a:t>
          </a:r>
        </a:p>
      </dsp:txBody>
      <dsp:txXfrm>
        <a:off x="163412" y="789130"/>
        <a:ext cx="966002" cy="943583"/>
      </dsp:txXfrm>
    </dsp:sp>
    <dsp:sp modelId="{755E7DB8-2CF7-4399-B782-8303EC7B5F82}">
      <dsp:nvSpPr>
        <dsp:cNvPr id="0" name=""/>
        <dsp:cNvSpPr/>
      </dsp:nvSpPr>
      <dsp:spPr>
        <a:xfrm rot="5400000">
          <a:off x="1997211" y="1022267"/>
          <a:ext cx="672751" cy="2302074"/>
        </a:xfrm>
        <a:prstGeom prst="round2Same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/>
            <a:t>Missing values and name inconsistency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b="0" kern="1200"/>
            <a:t>Outliers</a:t>
          </a:r>
          <a:endParaRPr lang="en-CA" sz="1100" b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b="0" kern="1200" dirty="0"/>
            <a:t>Check for feature distribution</a:t>
          </a:r>
        </a:p>
      </dsp:txBody>
      <dsp:txXfrm rot="-5400000">
        <a:off x="1182550" y="1869770"/>
        <a:ext cx="2269233" cy="607069"/>
      </dsp:txXfrm>
    </dsp:sp>
    <dsp:sp modelId="{FE824C09-EB88-47FD-B1DC-D3B5BF023057}">
      <dsp:nvSpPr>
        <dsp:cNvPr id="0" name=""/>
        <dsp:cNvSpPr/>
      </dsp:nvSpPr>
      <dsp:spPr>
        <a:xfrm>
          <a:off x="112366" y="1825806"/>
          <a:ext cx="1070183" cy="694994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Clean</a:t>
          </a:r>
        </a:p>
      </dsp:txBody>
      <dsp:txXfrm>
        <a:off x="146293" y="1859733"/>
        <a:ext cx="1002329" cy="627140"/>
      </dsp:txXfrm>
    </dsp:sp>
    <dsp:sp modelId="{8212B6E4-144E-4C5F-A56D-969D5ED9288D}">
      <dsp:nvSpPr>
        <dsp:cNvPr id="0" name=""/>
        <dsp:cNvSpPr/>
      </dsp:nvSpPr>
      <dsp:spPr>
        <a:xfrm rot="5400000">
          <a:off x="1997211" y="1759308"/>
          <a:ext cx="672751" cy="2302074"/>
        </a:xfrm>
        <a:prstGeom prst="round2SameRect">
          <a:avLst/>
        </a:prstGeom>
        <a:solidFill>
          <a:schemeClr val="accent5">
            <a:tint val="40000"/>
            <a:alpha val="90000"/>
            <a:hueOff val="-2841544"/>
            <a:satOff val="-10274"/>
            <a:lumOff val="69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841544"/>
              <a:satOff val="-10274"/>
              <a:lumOff val="6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Merge weather data with ridership data</a:t>
          </a:r>
        </a:p>
      </dsp:txBody>
      <dsp:txXfrm rot="-5400000">
        <a:off x="1182550" y="2606811"/>
        <a:ext cx="2269233" cy="607069"/>
      </dsp:txXfrm>
    </dsp:sp>
    <dsp:sp modelId="{865530E9-DB9E-4C3A-AF6F-EF67179D73C2}">
      <dsp:nvSpPr>
        <dsp:cNvPr id="0" name=""/>
        <dsp:cNvSpPr/>
      </dsp:nvSpPr>
      <dsp:spPr>
        <a:xfrm>
          <a:off x="112366" y="2562848"/>
          <a:ext cx="1070183" cy="694994"/>
        </a:xfrm>
        <a:prstGeom prst="roundRect">
          <a:avLst/>
        </a:prstGeom>
        <a:solidFill>
          <a:schemeClr val="accent5">
            <a:hueOff val="-2481417"/>
            <a:satOff val="-13328"/>
            <a:lumOff val="45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Merge</a:t>
          </a:r>
        </a:p>
      </dsp:txBody>
      <dsp:txXfrm>
        <a:off x="146293" y="2596775"/>
        <a:ext cx="1002329" cy="627140"/>
      </dsp:txXfrm>
    </dsp:sp>
    <dsp:sp modelId="{D47F20B8-4816-4A74-83A9-0C1C551C6691}">
      <dsp:nvSpPr>
        <dsp:cNvPr id="0" name=""/>
        <dsp:cNvSpPr/>
      </dsp:nvSpPr>
      <dsp:spPr>
        <a:xfrm rot="5400000">
          <a:off x="1997211" y="2496350"/>
          <a:ext cx="672751" cy="2302074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Write merged </a:t>
          </a:r>
          <a:r>
            <a:rPr lang="en-US" sz="1100" b="1" kern="1200" dirty="0" err="1"/>
            <a:t>dataframe</a:t>
          </a:r>
          <a:r>
            <a:rPr lang="en-US" sz="1100" b="1" kern="1200" dirty="0"/>
            <a:t> to a csv file</a:t>
          </a:r>
          <a:endParaRPr lang="en-US" sz="1100" kern="1200" dirty="0"/>
        </a:p>
      </dsp:txBody>
      <dsp:txXfrm rot="-5400000">
        <a:off x="1182550" y="3343853"/>
        <a:ext cx="2269233" cy="607069"/>
      </dsp:txXfrm>
    </dsp:sp>
    <dsp:sp modelId="{27E0B051-86C2-4375-96D9-841B0886CDB4}">
      <dsp:nvSpPr>
        <dsp:cNvPr id="0" name=""/>
        <dsp:cNvSpPr/>
      </dsp:nvSpPr>
      <dsp:spPr>
        <a:xfrm>
          <a:off x="112366" y="3299890"/>
          <a:ext cx="1070183" cy="694994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Output</a:t>
          </a:r>
        </a:p>
      </dsp:txBody>
      <dsp:txXfrm>
        <a:off x="146293" y="3333817"/>
        <a:ext cx="1002329" cy="6271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C5015-4262-40AA-964D-717279A09717}">
      <dsp:nvSpPr>
        <dsp:cNvPr id="0" name=""/>
        <dsp:cNvSpPr/>
      </dsp:nvSpPr>
      <dsp:spPr>
        <a:xfrm>
          <a:off x="1002" y="2830"/>
          <a:ext cx="8738335" cy="1250888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When?</a:t>
          </a:r>
        </a:p>
      </dsp:txBody>
      <dsp:txXfrm>
        <a:off x="37639" y="39467"/>
        <a:ext cx="8665061" cy="1177614"/>
      </dsp:txXfrm>
    </dsp:sp>
    <dsp:sp modelId="{F60EE5A3-0A32-4E85-BDC6-F392AF064315}">
      <dsp:nvSpPr>
        <dsp:cNvPr id="0" name=""/>
        <dsp:cNvSpPr/>
      </dsp:nvSpPr>
      <dsp:spPr>
        <a:xfrm>
          <a:off x="1002" y="1404523"/>
          <a:ext cx="3424890" cy="1250888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Casual/Daily</a:t>
          </a:r>
        </a:p>
      </dsp:txBody>
      <dsp:txXfrm>
        <a:off x="37639" y="1441160"/>
        <a:ext cx="3351616" cy="1177614"/>
      </dsp:txXfrm>
    </dsp:sp>
    <dsp:sp modelId="{8A7AD1A0-063A-46EC-A789-153382FBCA62}">
      <dsp:nvSpPr>
        <dsp:cNvPr id="0" name=""/>
        <dsp:cNvSpPr/>
      </dsp:nvSpPr>
      <dsp:spPr>
        <a:xfrm>
          <a:off x="1002" y="2806217"/>
          <a:ext cx="1677223" cy="1250888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Summer</a:t>
          </a:r>
        </a:p>
      </dsp:txBody>
      <dsp:txXfrm>
        <a:off x="37639" y="2842854"/>
        <a:ext cx="1603949" cy="1177614"/>
      </dsp:txXfrm>
    </dsp:sp>
    <dsp:sp modelId="{7599ACEA-88AE-4775-989D-2CED0E3A4F21}">
      <dsp:nvSpPr>
        <dsp:cNvPr id="0" name=""/>
        <dsp:cNvSpPr/>
      </dsp:nvSpPr>
      <dsp:spPr>
        <a:xfrm>
          <a:off x="1748669" y="2806217"/>
          <a:ext cx="1677223" cy="1250888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Spring</a:t>
          </a:r>
        </a:p>
      </dsp:txBody>
      <dsp:txXfrm>
        <a:off x="1785306" y="2842854"/>
        <a:ext cx="1603949" cy="1177614"/>
      </dsp:txXfrm>
    </dsp:sp>
    <dsp:sp modelId="{404B8B94-83EE-43D2-BC69-5656CC570993}">
      <dsp:nvSpPr>
        <dsp:cNvPr id="0" name=""/>
        <dsp:cNvSpPr/>
      </dsp:nvSpPr>
      <dsp:spPr>
        <a:xfrm>
          <a:off x="3566780" y="1404523"/>
          <a:ext cx="5172557" cy="1250888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Monthly/Yearly </a:t>
          </a:r>
        </a:p>
      </dsp:txBody>
      <dsp:txXfrm>
        <a:off x="3603417" y="1441160"/>
        <a:ext cx="5099283" cy="1177614"/>
      </dsp:txXfrm>
    </dsp:sp>
    <dsp:sp modelId="{92136483-7DAA-4B13-BE8C-9DDEE8B1715A}">
      <dsp:nvSpPr>
        <dsp:cNvPr id="0" name=""/>
        <dsp:cNvSpPr/>
      </dsp:nvSpPr>
      <dsp:spPr>
        <a:xfrm>
          <a:off x="3566780" y="2806217"/>
          <a:ext cx="1677223" cy="1250888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Fall</a:t>
          </a:r>
        </a:p>
      </dsp:txBody>
      <dsp:txXfrm>
        <a:off x="3603417" y="2842854"/>
        <a:ext cx="1603949" cy="1177614"/>
      </dsp:txXfrm>
    </dsp:sp>
    <dsp:sp modelId="{7400C829-830F-4C32-AE41-6174253BFD33}">
      <dsp:nvSpPr>
        <dsp:cNvPr id="0" name=""/>
        <dsp:cNvSpPr/>
      </dsp:nvSpPr>
      <dsp:spPr>
        <a:xfrm>
          <a:off x="5314447" y="2806217"/>
          <a:ext cx="1677223" cy="1250888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Spring</a:t>
          </a:r>
        </a:p>
      </dsp:txBody>
      <dsp:txXfrm>
        <a:off x="5351084" y="2842854"/>
        <a:ext cx="1603949" cy="1177614"/>
      </dsp:txXfrm>
    </dsp:sp>
    <dsp:sp modelId="{1EC3F0BB-75AF-4B0B-AE06-A7A2324B9F7F}">
      <dsp:nvSpPr>
        <dsp:cNvPr id="0" name=""/>
        <dsp:cNvSpPr/>
      </dsp:nvSpPr>
      <dsp:spPr>
        <a:xfrm>
          <a:off x="7062114" y="2806217"/>
          <a:ext cx="1677223" cy="1250888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Summer</a:t>
          </a:r>
        </a:p>
      </dsp:txBody>
      <dsp:txXfrm>
        <a:off x="7098751" y="2842854"/>
        <a:ext cx="1603949" cy="117761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C5015-4262-40AA-964D-717279A09717}">
      <dsp:nvSpPr>
        <dsp:cNvPr id="0" name=""/>
        <dsp:cNvSpPr/>
      </dsp:nvSpPr>
      <dsp:spPr>
        <a:xfrm>
          <a:off x="4411" y="382"/>
          <a:ext cx="8731517" cy="740422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Where?</a:t>
          </a:r>
        </a:p>
      </dsp:txBody>
      <dsp:txXfrm>
        <a:off x="26097" y="22068"/>
        <a:ext cx="8688145" cy="697050"/>
      </dsp:txXfrm>
    </dsp:sp>
    <dsp:sp modelId="{F60EE5A3-0A32-4E85-BDC6-F392AF064315}">
      <dsp:nvSpPr>
        <dsp:cNvPr id="0" name=""/>
        <dsp:cNvSpPr/>
      </dsp:nvSpPr>
      <dsp:spPr>
        <a:xfrm>
          <a:off x="4411" y="830069"/>
          <a:ext cx="3464106" cy="740422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Casual/Daily</a:t>
          </a:r>
        </a:p>
      </dsp:txBody>
      <dsp:txXfrm>
        <a:off x="26097" y="851755"/>
        <a:ext cx="3420734" cy="697050"/>
      </dsp:txXfrm>
    </dsp:sp>
    <dsp:sp modelId="{8A7AD1A0-063A-46EC-A789-153382FBCA62}">
      <dsp:nvSpPr>
        <dsp:cNvPr id="0" name=""/>
        <dsp:cNvSpPr/>
      </dsp:nvSpPr>
      <dsp:spPr>
        <a:xfrm>
          <a:off x="4411" y="1659756"/>
          <a:ext cx="1142827" cy="740422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Downtown Toronto</a:t>
          </a:r>
        </a:p>
      </dsp:txBody>
      <dsp:txXfrm>
        <a:off x="26097" y="1681442"/>
        <a:ext cx="1099455" cy="697050"/>
      </dsp:txXfrm>
    </dsp:sp>
    <dsp:sp modelId="{BCD0E90C-9566-457A-83F0-5060E5325733}">
      <dsp:nvSpPr>
        <dsp:cNvPr id="0" name=""/>
        <dsp:cNvSpPr/>
      </dsp:nvSpPr>
      <dsp:spPr>
        <a:xfrm>
          <a:off x="4411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Front St</a:t>
          </a:r>
        </a:p>
      </dsp:txBody>
      <dsp:txXfrm>
        <a:off x="20973" y="2506005"/>
        <a:ext cx="532352" cy="707298"/>
      </dsp:txXfrm>
    </dsp:sp>
    <dsp:sp modelId="{FBD0FFFD-18A3-49A2-B02F-03A9664F4930}">
      <dsp:nvSpPr>
        <dsp:cNvPr id="0" name=""/>
        <dsp:cNvSpPr/>
      </dsp:nvSpPr>
      <dsp:spPr>
        <a:xfrm>
          <a:off x="4411" y="3319130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Union station</a:t>
          </a:r>
        </a:p>
      </dsp:txBody>
      <dsp:txXfrm>
        <a:off x="20973" y="3335692"/>
        <a:ext cx="532352" cy="707298"/>
      </dsp:txXfrm>
    </dsp:sp>
    <dsp:sp modelId="{96C3F6BB-5D8B-4993-9E8F-886F307116DB}">
      <dsp:nvSpPr>
        <dsp:cNvPr id="0" name=""/>
        <dsp:cNvSpPr/>
      </dsp:nvSpPr>
      <dsp:spPr>
        <a:xfrm>
          <a:off x="581762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Bathurst</a:t>
          </a:r>
        </a:p>
      </dsp:txBody>
      <dsp:txXfrm>
        <a:off x="598324" y="2506005"/>
        <a:ext cx="532352" cy="707298"/>
      </dsp:txXfrm>
    </dsp:sp>
    <dsp:sp modelId="{7599ACEA-88AE-4775-989D-2CED0E3A4F21}">
      <dsp:nvSpPr>
        <dsp:cNvPr id="0" name=""/>
        <dsp:cNvSpPr/>
      </dsp:nvSpPr>
      <dsp:spPr>
        <a:xfrm>
          <a:off x="1170989" y="1659756"/>
          <a:ext cx="2297529" cy="740422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Lakeshore</a:t>
          </a:r>
        </a:p>
      </dsp:txBody>
      <dsp:txXfrm>
        <a:off x="1192675" y="1681442"/>
        <a:ext cx="2254157" cy="697050"/>
      </dsp:txXfrm>
    </dsp:sp>
    <dsp:sp modelId="{1B620911-08BF-4528-B0A4-B3E5F38980D6}">
      <dsp:nvSpPr>
        <dsp:cNvPr id="0" name=""/>
        <dsp:cNvSpPr/>
      </dsp:nvSpPr>
      <dsp:spPr>
        <a:xfrm>
          <a:off x="1170989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Queens Quay</a:t>
          </a:r>
        </a:p>
      </dsp:txBody>
      <dsp:txXfrm>
        <a:off x="1187551" y="2506005"/>
        <a:ext cx="532352" cy="707298"/>
      </dsp:txXfrm>
    </dsp:sp>
    <dsp:sp modelId="{AD4607C0-E4D8-4B31-A959-5CCB49F556A9}">
      <dsp:nvSpPr>
        <dsp:cNvPr id="0" name=""/>
        <dsp:cNvSpPr/>
      </dsp:nvSpPr>
      <dsp:spPr>
        <a:xfrm>
          <a:off x="1748340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Lake Shore BLVD</a:t>
          </a:r>
        </a:p>
      </dsp:txBody>
      <dsp:txXfrm>
        <a:off x="1764902" y="2506005"/>
        <a:ext cx="532352" cy="707298"/>
      </dsp:txXfrm>
    </dsp:sp>
    <dsp:sp modelId="{A9D33F8D-12A7-4EB6-BC3E-1816D246C15B}">
      <dsp:nvSpPr>
        <dsp:cNvPr id="0" name=""/>
        <dsp:cNvSpPr/>
      </dsp:nvSpPr>
      <dsp:spPr>
        <a:xfrm>
          <a:off x="2325691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HTO Park</a:t>
          </a:r>
        </a:p>
      </dsp:txBody>
      <dsp:txXfrm>
        <a:off x="2342253" y="2506005"/>
        <a:ext cx="532352" cy="707298"/>
      </dsp:txXfrm>
    </dsp:sp>
    <dsp:sp modelId="{BD0CABA2-2A17-4DDF-B6AA-16EDEFA505FC}">
      <dsp:nvSpPr>
        <dsp:cNvPr id="0" name=""/>
        <dsp:cNvSpPr/>
      </dsp:nvSpPr>
      <dsp:spPr>
        <a:xfrm>
          <a:off x="2903042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Lower Simcoe</a:t>
          </a:r>
        </a:p>
      </dsp:txBody>
      <dsp:txXfrm>
        <a:off x="2919604" y="2506005"/>
        <a:ext cx="532352" cy="707298"/>
      </dsp:txXfrm>
    </dsp:sp>
    <dsp:sp modelId="{404B8B94-83EE-43D2-BC69-5656CC570993}">
      <dsp:nvSpPr>
        <dsp:cNvPr id="0" name=""/>
        <dsp:cNvSpPr/>
      </dsp:nvSpPr>
      <dsp:spPr>
        <a:xfrm>
          <a:off x="3516018" y="830069"/>
          <a:ext cx="5219910" cy="740422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Monthly/Yearly </a:t>
          </a:r>
        </a:p>
      </dsp:txBody>
      <dsp:txXfrm>
        <a:off x="3537704" y="851755"/>
        <a:ext cx="5176538" cy="697050"/>
      </dsp:txXfrm>
    </dsp:sp>
    <dsp:sp modelId="{CF0B2F7F-1246-4899-BA3E-4CAEA38E6199}">
      <dsp:nvSpPr>
        <dsp:cNvPr id="0" name=""/>
        <dsp:cNvSpPr/>
      </dsp:nvSpPr>
      <dsp:spPr>
        <a:xfrm>
          <a:off x="3516018" y="1659756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Scarborough</a:t>
          </a:r>
        </a:p>
      </dsp:txBody>
      <dsp:txXfrm>
        <a:off x="3532580" y="1676318"/>
        <a:ext cx="532352" cy="707298"/>
      </dsp:txXfrm>
    </dsp:sp>
    <dsp:sp modelId="{92136483-7DAA-4B13-BE8C-9DDEE8B1715A}">
      <dsp:nvSpPr>
        <dsp:cNvPr id="0" name=""/>
        <dsp:cNvSpPr/>
      </dsp:nvSpPr>
      <dsp:spPr>
        <a:xfrm>
          <a:off x="4105244" y="1659756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Etobicoke</a:t>
          </a:r>
        </a:p>
      </dsp:txBody>
      <dsp:txXfrm>
        <a:off x="4121806" y="1676318"/>
        <a:ext cx="532352" cy="707298"/>
      </dsp:txXfrm>
    </dsp:sp>
    <dsp:sp modelId="{7400C829-830F-4C32-AE41-6174253BFD33}">
      <dsp:nvSpPr>
        <dsp:cNvPr id="0" name=""/>
        <dsp:cNvSpPr/>
      </dsp:nvSpPr>
      <dsp:spPr>
        <a:xfrm>
          <a:off x="4694471" y="1659756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North York</a:t>
          </a:r>
        </a:p>
      </dsp:txBody>
      <dsp:txXfrm>
        <a:off x="4711033" y="1676318"/>
        <a:ext cx="532352" cy="707298"/>
      </dsp:txXfrm>
    </dsp:sp>
    <dsp:sp modelId="{1EC3F0BB-75AF-4B0B-AE06-A7A2324B9F7F}">
      <dsp:nvSpPr>
        <dsp:cNvPr id="0" name=""/>
        <dsp:cNvSpPr/>
      </dsp:nvSpPr>
      <dsp:spPr>
        <a:xfrm>
          <a:off x="5283697" y="1659756"/>
          <a:ext cx="3452231" cy="740422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Downtown Toronto</a:t>
          </a:r>
        </a:p>
      </dsp:txBody>
      <dsp:txXfrm>
        <a:off x="5305383" y="1681442"/>
        <a:ext cx="3408859" cy="697050"/>
      </dsp:txXfrm>
    </dsp:sp>
    <dsp:sp modelId="{74E75A8F-EF47-4DE7-8AAF-0393FA439883}">
      <dsp:nvSpPr>
        <dsp:cNvPr id="0" name=""/>
        <dsp:cNvSpPr/>
      </dsp:nvSpPr>
      <dsp:spPr>
        <a:xfrm>
          <a:off x="5283697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Bay</a:t>
          </a:r>
        </a:p>
      </dsp:txBody>
      <dsp:txXfrm>
        <a:off x="5300259" y="2506005"/>
        <a:ext cx="532352" cy="707298"/>
      </dsp:txXfrm>
    </dsp:sp>
    <dsp:sp modelId="{20955890-2F12-449C-A5E0-FDB4E50EAE74}">
      <dsp:nvSpPr>
        <dsp:cNvPr id="0" name=""/>
        <dsp:cNvSpPr/>
      </dsp:nvSpPr>
      <dsp:spPr>
        <a:xfrm>
          <a:off x="5861048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University Avenue</a:t>
          </a:r>
        </a:p>
      </dsp:txBody>
      <dsp:txXfrm>
        <a:off x="5877610" y="2506005"/>
        <a:ext cx="532352" cy="707298"/>
      </dsp:txXfrm>
    </dsp:sp>
    <dsp:sp modelId="{D0E0BB2D-BBF6-4DA6-A247-C1C2E6D8DF11}">
      <dsp:nvSpPr>
        <dsp:cNvPr id="0" name=""/>
        <dsp:cNvSpPr/>
      </dsp:nvSpPr>
      <dsp:spPr>
        <a:xfrm>
          <a:off x="5861048" y="3289876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Osgoode</a:t>
          </a:r>
          <a:r>
            <a:rPr lang="en-US" sz="900" kern="1200" dirty="0"/>
            <a:t> Station</a:t>
          </a:r>
        </a:p>
      </dsp:txBody>
      <dsp:txXfrm>
        <a:off x="5877610" y="3306438"/>
        <a:ext cx="532352" cy="707298"/>
      </dsp:txXfrm>
    </dsp:sp>
    <dsp:sp modelId="{A7E7044A-C39E-4478-A7A4-9888506AF18B}">
      <dsp:nvSpPr>
        <dsp:cNvPr id="0" name=""/>
        <dsp:cNvSpPr/>
      </dsp:nvSpPr>
      <dsp:spPr>
        <a:xfrm>
          <a:off x="6438399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Yonge</a:t>
          </a:r>
        </a:p>
      </dsp:txBody>
      <dsp:txXfrm>
        <a:off x="6454961" y="2506005"/>
        <a:ext cx="532352" cy="707298"/>
      </dsp:txXfrm>
    </dsp:sp>
    <dsp:sp modelId="{19B2427D-DB5F-40FB-91B0-488ECF43611A}">
      <dsp:nvSpPr>
        <dsp:cNvPr id="0" name=""/>
        <dsp:cNvSpPr/>
      </dsp:nvSpPr>
      <dsp:spPr>
        <a:xfrm>
          <a:off x="6438399" y="3319130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Queen Station </a:t>
          </a:r>
        </a:p>
      </dsp:txBody>
      <dsp:txXfrm>
        <a:off x="6454961" y="3335692"/>
        <a:ext cx="532352" cy="707298"/>
      </dsp:txXfrm>
    </dsp:sp>
    <dsp:sp modelId="{04B6CAB6-2CE2-4032-82E5-A47E9CFF3546}">
      <dsp:nvSpPr>
        <dsp:cNvPr id="0" name=""/>
        <dsp:cNvSpPr/>
      </dsp:nvSpPr>
      <dsp:spPr>
        <a:xfrm>
          <a:off x="7015750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College</a:t>
          </a:r>
        </a:p>
      </dsp:txBody>
      <dsp:txXfrm>
        <a:off x="7032312" y="2506005"/>
        <a:ext cx="532352" cy="707298"/>
      </dsp:txXfrm>
    </dsp:sp>
    <dsp:sp modelId="{5A50D3F4-54B3-4B1C-B8DB-1780238DAE6F}">
      <dsp:nvSpPr>
        <dsp:cNvPr id="0" name=""/>
        <dsp:cNvSpPr/>
      </dsp:nvSpPr>
      <dsp:spPr>
        <a:xfrm>
          <a:off x="7015750" y="3319130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College station</a:t>
          </a:r>
        </a:p>
      </dsp:txBody>
      <dsp:txXfrm>
        <a:off x="7032312" y="3335692"/>
        <a:ext cx="532352" cy="707298"/>
      </dsp:txXfrm>
    </dsp:sp>
    <dsp:sp modelId="{D0C13B3E-AE4C-4C22-BBAD-7AA6A6B35528}">
      <dsp:nvSpPr>
        <dsp:cNvPr id="0" name=""/>
        <dsp:cNvSpPr/>
      </dsp:nvSpPr>
      <dsp:spPr>
        <a:xfrm>
          <a:off x="7593101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Wellesley</a:t>
          </a:r>
        </a:p>
      </dsp:txBody>
      <dsp:txXfrm>
        <a:off x="7609663" y="2506005"/>
        <a:ext cx="532352" cy="707298"/>
      </dsp:txXfrm>
    </dsp:sp>
    <dsp:sp modelId="{55672D5D-2FA7-4720-9EDD-C56DEEF2C338}">
      <dsp:nvSpPr>
        <dsp:cNvPr id="0" name=""/>
        <dsp:cNvSpPr/>
      </dsp:nvSpPr>
      <dsp:spPr>
        <a:xfrm>
          <a:off x="7593101" y="3319130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Wellesley Station</a:t>
          </a:r>
        </a:p>
      </dsp:txBody>
      <dsp:txXfrm>
        <a:off x="7609663" y="3335692"/>
        <a:ext cx="532352" cy="707298"/>
      </dsp:txXfrm>
    </dsp:sp>
    <dsp:sp modelId="{CDF0FFE8-1838-40FA-AB5A-CCB2EE9F0194}">
      <dsp:nvSpPr>
        <dsp:cNvPr id="0" name=""/>
        <dsp:cNvSpPr/>
      </dsp:nvSpPr>
      <dsp:spPr>
        <a:xfrm>
          <a:off x="8170453" y="2489443"/>
          <a:ext cx="565476" cy="740422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Dundas</a:t>
          </a:r>
        </a:p>
      </dsp:txBody>
      <dsp:txXfrm>
        <a:off x="8187015" y="2506005"/>
        <a:ext cx="532352" cy="7072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5F36A-213E-4F39-A6B4-AA480E904D8B}">
      <dsp:nvSpPr>
        <dsp:cNvPr id="0" name=""/>
        <dsp:cNvSpPr/>
      </dsp:nvSpPr>
      <dsp:spPr>
        <a:xfrm>
          <a:off x="14964" y="121730"/>
          <a:ext cx="8292368" cy="1669176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Features to use in the Model ?</a:t>
          </a:r>
        </a:p>
      </dsp:txBody>
      <dsp:txXfrm>
        <a:off x="63852" y="170618"/>
        <a:ext cx="8194592" cy="1571400"/>
      </dsp:txXfrm>
    </dsp:sp>
    <dsp:sp modelId="{922A9EC1-AAB9-4A86-871C-B26A48334709}">
      <dsp:nvSpPr>
        <dsp:cNvPr id="0" name=""/>
        <dsp:cNvSpPr/>
      </dsp:nvSpPr>
      <dsp:spPr>
        <a:xfrm>
          <a:off x="3871" y="1887749"/>
          <a:ext cx="966417" cy="1669176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/>
            <a:t>User Type</a:t>
          </a:r>
          <a:endParaRPr lang="en-US" sz="1800" kern="1200" dirty="0"/>
        </a:p>
      </dsp:txBody>
      <dsp:txXfrm>
        <a:off x="32176" y="1916054"/>
        <a:ext cx="909807" cy="1612566"/>
      </dsp:txXfrm>
    </dsp:sp>
    <dsp:sp modelId="{B1CCCE11-9CBB-46B8-9BD0-570AF6C869DD}">
      <dsp:nvSpPr>
        <dsp:cNvPr id="0" name=""/>
        <dsp:cNvSpPr/>
      </dsp:nvSpPr>
      <dsp:spPr>
        <a:xfrm>
          <a:off x="1052289" y="1888027"/>
          <a:ext cx="966417" cy="1669176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/>
            <a:t>Tempe-rature</a:t>
          </a:r>
          <a:endParaRPr lang="en-US" sz="1800" kern="1200" dirty="0"/>
        </a:p>
      </dsp:txBody>
      <dsp:txXfrm>
        <a:off x="1080594" y="1916332"/>
        <a:ext cx="909807" cy="1612566"/>
      </dsp:txXfrm>
    </dsp:sp>
    <dsp:sp modelId="{33CE4BD1-A13D-48BC-9161-C311E9B7C671}">
      <dsp:nvSpPr>
        <dsp:cNvPr id="0" name=""/>
        <dsp:cNvSpPr/>
      </dsp:nvSpPr>
      <dsp:spPr>
        <a:xfrm>
          <a:off x="2099063" y="1887749"/>
          <a:ext cx="966417" cy="1669176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/>
            <a:t>Wind</a:t>
          </a:r>
          <a:r>
            <a:rPr lang="zh-CN" altLang="en-US" sz="1800" kern="1200"/>
            <a:t> </a:t>
          </a:r>
          <a:r>
            <a:rPr lang="en-US" altLang="zh-CN" sz="1800" kern="1200"/>
            <a:t>Chill</a:t>
          </a:r>
          <a:endParaRPr lang="en-US" sz="1800" kern="1200"/>
        </a:p>
      </dsp:txBody>
      <dsp:txXfrm>
        <a:off x="2127368" y="1916054"/>
        <a:ext cx="909807" cy="1612566"/>
      </dsp:txXfrm>
    </dsp:sp>
    <dsp:sp modelId="{8CDC25F4-F5B3-4BCC-A6EF-C5182BFB12A0}">
      <dsp:nvSpPr>
        <dsp:cNvPr id="0" name=""/>
        <dsp:cNvSpPr/>
      </dsp:nvSpPr>
      <dsp:spPr>
        <a:xfrm>
          <a:off x="3146659" y="1887749"/>
          <a:ext cx="966417" cy="1669176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/>
            <a:t>Visibility</a:t>
          </a:r>
          <a:endParaRPr lang="en-US" sz="1800" kern="1200" dirty="0"/>
        </a:p>
      </dsp:txBody>
      <dsp:txXfrm>
        <a:off x="3174964" y="1916054"/>
        <a:ext cx="909807" cy="1612566"/>
      </dsp:txXfrm>
    </dsp:sp>
    <dsp:sp modelId="{047BA293-1AD0-4EC0-9ED8-0FF12282C28D}">
      <dsp:nvSpPr>
        <dsp:cNvPr id="0" name=""/>
        <dsp:cNvSpPr/>
      </dsp:nvSpPr>
      <dsp:spPr>
        <a:xfrm>
          <a:off x="4194256" y="1887749"/>
          <a:ext cx="966417" cy="1669176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/>
            <a:t>Week of Day</a:t>
          </a:r>
          <a:endParaRPr lang="en-US" sz="1800" kern="1200" dirty="0"/>
        </a:p>
      </dsp:txBody>
      <dsp:txXfrm>
        <a:off x="4222561" y="1916054"/>
        <a:ext cx="909807" cy="1612566"/>
      </dsp:txXfrm>
    </dsp:sp>
    <dsp:sp modelId="{8E21057D-B2F8-4601-89CC-997F0AE9ECAB}">
      <dsp:nvSpPr>
        <dsp:cNvPr id="0" name=""/>
        <dsp:cNvSpPr/>
      </dsp:nvSpPr>
      <dsp:spPr>
        <a:xfrm>
          <a:off x="5241852" y="1887749"/>
          <a:ext cx="966417" cy="1669176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/>
            <a:t>Season</a:t>
          </a:r>
          <a:endParaRPr lang="en-US" sz="1800" kern="1200" dirty="0"/>
        </a:p>
      </dsp:txBody>
      <dsp:txXfrm>
        <a:off x="5270157" y="1916054"/>
        <a:ext cx="909807" cy="1612566"/>
      </dsp:txXfrm>
    </dsp:sp>
    <dsp:sp modelId="{2B7EDB2C-8C94-4253-81F9-CAA6D4BA977C}">
      <dsp:nvSpPr>
        <dsp:cNvPr id="0" name=""/>
        <dsp:cNvSpPr/>
      </dsp:nvSpPr>
      <dsp:spPr>
        <a:xfrm>
          <a:off x="6289448" y="1887749"/>
          <a:ext cx="966417" cy="1669176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Routes</a:t>
          </a:r>
        </a:p>
      </dsp:txBody>
      <dsp:txXfrm>
        <a:off x="6317753" y="1916054"/>
        <a:ext cx="909807" cy="1612566"/>
      </dsp:txXfrm>
    </dsp:sp>
    <dsp:sp modelId="{74AEC86C-7177-42E3-A5C3-E08C6997F7A7}">
      <dsp:nvSpPr>
        <dsp:cNvPr id="0" name=""/>
        <dsp:cNvSpPr/>
      </dsp:nvSpPr>
      <dsp:spPr>
        <a:xfrm>
          <a:off x="7334357" y="1888027"/>
          <a:ext cx="966417" cy="1669176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Neigh-</a:t>
          </a:r>
          <a:r>
            <a:rPr lang="en-US" sz="1800" kern="1200" dirty="0" err="1"/>
            <a:t>borhood</a:t>
          </a:r>
          <a:endParaRPr lang="en-US" sz="1800" kern="1200" dirty="0"/>
        </a:p>
      </dsp:txBody>
      <dsp:txXfrm>
        <a:off x="7362662" y="1916332"/>
        <a:ext cx="909807" cy="1612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EC943-47E1-49BB-952E-7D434E9E96DE}">
      <dsp:nvSpPr>
        <dsp:cNvPr id="0" name=""/>
        <dsp:cNvSpPr/>
      </dsp:nvSpPr>
      <dsp:spPr>
        <a:xfrm rot="5400000">
          <a:off x="1537268" y="-397506"/>
          <a:ext cx="1334087" cy="217454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/>
            <a:t>Load Weather Data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Rename the columns</a:t>
          </a:r>
        </a:p>
      </dsp:txBody>
      <dsp:txXfrm rot="-5400000">
        <a:off x="1117040" y="87847"/>
        <a:ext cx="2109420" cy="1203837"/>
      </dsp:txXfrm>
    </dsp:sp>
    <dsp:sp modelId="{57314B5A-535F-439E-9B00-442CBFE7FCDA}">
      <dsp:nvSpPr>
        <dsp:cNvPr id="0" name=""/>
        <dsp:cNvSpPr/>
      </dsp:nvSpPr>
      <dsp:spPr>
        <a:xfrm>
          <a:off x="106141" y="668"/>
          <a:ext cx="1010898" cy="13781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</a:t>
          </a:r>
        </a:p>
      </dsp:txBody>
      <dsp:txXfrm>
        <a:off x="155489" y="50016"/>
        <a:ext cx="912202" cy="1279499"/>
      </dsp:txXfrm>
    </dsp:sp>
    <dsp:sp modelId="{758B1110-9207-4084-B6B1-DD2703788FC8}">
      <dsp:nvSpPr>
        <dsp:cNvPr id="0" name=""/>
        <dsp:cNvSpPr/>
      </dsp:nvSpPr>
      <dsp:spPr>
        <a:xfrm rot="5400000">
          <a:off x="1596522" y="1002852"/>
          <a:ext cx="1215580" cy="2174545"/>
        </a:xfrm>
        <a:prstGeom prst="round2Same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/>
            <a:t>Drop unwanted columns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b="0" kern="1200" dirty="0"/>
            <a:t>Check on duplicates</a:t>
          </a:r>
          <a:endParaRPr lang="en-US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/>
            <a:t>Datetime Conversion</a:t>
          </a:r>
        </a:p>
      </dsp:txBody>
      <dsp:txXfrm rot="-5400000">
        <a:off x="1117040" y="1541674"/>
        <a:ext cx="2115205" cy="1096900"/>
      </dsp:txXfrm>
    </dsp:sp>
    <dsp:sp modelId="{62958AC5-3FE3-4FDB-B15B-AEC1FF31B544}">
      <dsp:nvSpPr>
        <dsp:cNvPr id="0" name=""/>
        <dsp:cNvSpPr/>
      </dsp:nvSpPr>
      <dsp:spPr>
        <a:xfrm>
          <a:off x="106141" y="1462245"/>
          <a:ext cx="1010898" cy="1255759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Pre-processing</a:t>
          </a:r>
        </a:p>
      </dsp:txBody>
      <dsp:txXfrm>
        <a:off x="155489" y="1511593"/>
        <a:ext cx="912202" cy="1157063"/>
      </dsp:txXfrm>
    </dsp:sp>
    <dsp:sp modelId="{755E7DB8-2CF7-4399-B782-8303EC7B5F82}">
      <dsp:nvSpPr>
        <dsp:cNvPr id="0" name=""/>
        <dsp:cNvSpPr/>
      </dsp:nvSpPr>
      <dsp:spPr>
        <a:xfrm rot="5400000">
          <a:off x="1537268" y="2403210"/>
          <a:ext cx="1334087" cy="2174545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/>
            <a:t>Check for missing values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/>
            <a:t>Check for outliers</a:t>
          </a:r>
        </a:p>
      </dsp:txBody>
      <dsp:txXfrm rot="-5400000">
        <a:off x="1117040" y="2888564"/>
        <a:ext cx="2109420" cy="1203837"/>
      </dsp:txXfrm>
    </dsp:sp>
    <dsp:sp modelId="{FE824C09-EB88-47FD-B1DC-D3B5BF023057}">
      <dsp:nvSpPr>
        <dsp:cNvPr id="0" name=""/>
        <dsp:cNvSpPr/>
      </dsp:nvSpPr>
      <dsp:spPr>
        <a:xfrm>
          <a:off x="106141" y="2801385"/>
          <a:ext cx="1010898" cy="1378195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</a:t>
          </a:r>
        </a:p>
      </dsp:txBody>
      <dsp:txXfrm>
        <a:off x="155489" y="2850733"/>
        <a:ext cx="912202" cy="1279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EC943-47E1-49BB-952E-7D434E9E96DE}">
      <dsp:nvSpPr>
        <dsp:cNvPr id="0" name=""/>
        <dsp:cNvSpPr/>
      </dsp:nvSpPr>
      <dsp:spPr>
        <a:xfrm rot="5400000">
          <a:off x="1537268" y="-397506"/>
          <a:ext cx="1334087" cy="217454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/>
            <a:t>Load Weather Data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Rename the columns</a:t>
          </a:r>
        </a:p>
      </dsp:txBody>
      <dsp:txXfrm rot="-5400000">
        <a:off x="1117040" y="87847"/>
        <a:ext cx="2109420" cy="1203837"/>
      </dsp:txXfrm>
    </dsp:sp>
    <dsp:sp modelId="{57314B5A-535F-439E-9B00-442CBFE7FCDA}">
      <dsp:nvSpPr>
        <dsp:cNvPr id="0" name=""/>
        <dsp:cNvSpPr/>
      </dsp:nvSpPr>
      <dsp:spPr>
        <a:xfrm>
          <a:off x="106141" y="668"/>
          <a:ext cx="1010898" cy="13781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</a:t>
          </a:r>
        </a:p>
      </dsp:txBody>
      <dsp:txXfrm>
        <a:off x="155489" y="50016"/>
        <a:ext cx="912202" cy="1279499"/>
      </dsp:txXfrm>
    </dsp:sp>
    <dsp:sp modelId="{758B1110-9207-4084-B6B1-DD2703788FC8}">
      <dsp:nvSpPr>
        <dsp:cNvPr id="0" name=""/>
        <dsp:cNvSpPr/>
      </dsp:nvSpPr>
      <dsp:spPr>
        <a:xfrm rot="5400000">
          <a:off x="1596522" y="1002852"/>
          <a:ext cx="1215580" cy="2174545"/>
        </a:xfrm>
        <a:prstGeom prst="round2Same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Drop unwanted columns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Check on duplicates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Datetime Conversion</a:t>
          </a:r>
        </a:p>
      </dsp:txBody>
      <dsp:txXfrm rot="-5400000">
        <a:off x="1117040" y="1541674"/>
        <a:ext cx="2115205" cy="1096900"/>
      </dsp:txXfrm>
    </dsp:sp>
    <dsp:sp modelId="{62958AC5-3FE3-4FDB-B15B-AEC1FF31B544}">
      <dsp:nvSpPr>
        <dsp:cNvPr id="0" name=""/>
        <dsp:cNvSpPr/>
      </dsp:nvSpPr>
      <dsp:spPr>
        <a:xfrm>
          <a:off x="106141" y="1462245"/>
          <a:ext cx="1010898" cy="1255759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Pre-processing</a:t>
          </a:r>
        </a:p>
      </dsp:txBody>
      <dsp:txXfrm>
        <a:off x="155489" y="1511593"/>
        <a:ext cx="912202" cy="1157063"/>
      </dsp:txXfrm>
    </dsp:sp>
    <dsp:sp modelId="{755E7DB8-2CF7-4399-B782-8303EC7B5F82}">
      <dsp:nvSpPr>
        <dsp:cNvPr id="0" name=""/>
        <dsp:cNvSpPr/>
      </dsp:nvSpPr>
      <dsp:spPr>
        <a:xfrm rot="5400000">
          <a:off x="1537268" y="2403210"/>
          <a:ext cx="1334087" cy="2174545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b="1" kern="1200" dirty="0"/>
            <a:t>Check for missing values </a:t>
          </a:r>
          <a:endParaRPr 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/>
            <a:t>Check for outliers</a:t>
          </a:r>
        </a:p>
      </dsp:txBody>
      <dsp:txXfrm rot="-5400000">
        <a:off x="1117040" y="2888564"/>
        <a:ext cx="2109420" cy="1203837"/>
      </dsp:txXfrm>
    </dsp:sp>
    <dsp:sp modelId="{FE824C09-EB88-47FD-B1DC-D3B5BF023057}">
      <dsp:nvSpPr>
        <dsp:cNvPr id="0" name=""/>
        <dsp:cNvSpPr/>
      </dsp:nvSpPr>
      <dsp:spPr>
        <a:xfrm>
          <a:off x="106141" y="2801385"/>
          <a:ext cx="1010898" cy="1378195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</a:t>
          </a:r>
        </a:p>
      </dsp:txBody>
      <dsp:txXfrm>
        <a:off x="155489" y="2850733"/>
        <a:ext cx="912202" cy="12794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EC943-47E1-49BB-952E-7D434E9E96DE}">
      <dsp:nvSpPr>
        <dsp:cNvPr id="0" name=""/>
        <dsp:cNvSpPr/>
      </dsp:nvSpPr>
      <dsp:spPr>
        <a:xfrm rot="5400000">
          <a:off x="1537268" y="-397506"/>
          <a:ext cx="1334087" cy="217454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/>
            <a:t>Load Weather Data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Rename the columns</a:t>
          </a:r>
        </a:p>
      </dsp:txBody>
      <dsp:txXfrm rot="-5400000">
        <a:off x="1117040" y="87847"/>
        <a:ext cx="2109420" cy="1203837"/>
      </dsp:txXfrm>
    </dsp:sp>
    <dsp:sp modelId="{57314B5A-535F-439E-9B00-442CBFE7FCDA}">
      <dsp:nvSpPr>
        <dsp:cNvPr id="0" name=""/>
        <dsp:cNvSpPr/>
      </dsp:nvSpPr>
      <dsp:spPr>
        <a:xfrm>
          <a:off x="106141" y="668"/>
          <a:ext cx="1010898" cy="13781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</a:t>
          </a:r>
        </a:p>
      </dsp:txBody>
      <dsp:txXfrm>
        <a:off x="155489" y="50016"/>
        <a:ext cx="912202" cy="1279499"/>
      </dsp:txXfrm>
    </dsp:sp>
    <dsp:sp modelId="{758B1110-9207-4084-B6B1-DD2703788FC8}">
      <dsp:nvSpPr>
        <dsp:cNvPr id="0" name=""/>
        <dsp:cNvSpPr/>
      </dsp:nvSpPr>
      <dsp:spPr>
        <a:xfrm rot="5400000">
          <a:off x="1596522" y="1002852"/>
          <a:ext cx="1215580" cy="2174545"/>
        </a:xfrm>
        <a:prstGeom prst="round2Same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Drop unwanted columns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Check on duplicates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Datetime Conversion</a:t>
          </a:r>
        </a:p>
      </dsp:txBody>
      <dsp:txXfrm rot="-5400000">
        <a:off x="1117040" y="1541674"/>
        <a:ext cx="2115205" cy="1096900"/>
      </dsp:txXfrm>
    </dsp:sp>
    <dsp:sp modelId="{62958AC5-3FE3-4FDB-B15B-AEC1FF31B544}">
      <dsp:nvSpPr>
        <dsp:cNvPr id="0" name=""/>
        <dsp:cNvSpPr/>
      </dsp:nvSpPr>
      <dsp:spPr>
        <a:xfrm>
          <a:off x="106141" y="1462245"/>
          <a:ext cx="1010898" cy="1255759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Pre-processing</a:t>
          </a:r>
        </a:p>
      </dsp:txBody>
      <dsp:txXfrm>
        <a:off x="155489" y="1511593"/>
        <a:ext cx="912202" cy="1157063"/>
      </dsp:txXfrm>
    </dsp:sp>
    <dsp:sp modelId="{755E7DB8-2CF7-4399-B782-8303EC7B5F82}">
      <dsp:nvSpPr>
        <dsp:cNvPr id="0" name=""/>
        <dsp:cNvSpPr/>
      </dsp:nvSpPr>
      <dsp:spPr>
        <a:xfrm rot="5400000">
          <a:off x="1537268" y="2403210"/>
          <a:ext cx="1334087" cy="2174545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b="1" kern="1200" dirty="0"/>
            <a:t>Check for missing values </a:t>
          </a:r>
          <a:endParaRPr 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/>
            <a:t>Check for outliers</a:t>
          </a:r>
        </a:p>
      </dsp:txBody>
      <dsp:txXfrm rot="-5400000">
        <a:off x="1117040" y="2888564"/>
        <a:ext cx="2109420" cy="1203837"/>
      </dsp:txXfrm>
    </dsp:sp>
    <dsp:sp modelId="{FE824C09-EB88-47FD-B1DC-D3B5BF023057}">
      <dsp:nvSpPr>
        <dsp:cNvPr id="0" name=""/>
        <dsp:cNvSpPr/>
      </dsp:nvSpPr>
      <dsp:spPr>
        <a:xfrm>
          <a:off x="106141" y="2801385"/>
          <a:ext cx="1010898" cy="1378195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</a:t>
          </a:r>
        </a:p>
      </dsp:txBody>
      <dsp:txXfrm>
        <a:off x="155489" y="2850733"/>
        <a:ext cx="912202" cy="1279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EC943-47E1-49BB-952E-7D434E9E96DE}">
      <dsp:nvSpPr>
        <dsp:cNvPr id="0" name=""/>
        <dsp:cNvSpPr/>
      </dsp:nvSpPr>
      <dsp:spPr>
        <a:xfrm rot="5400000">
          <a:off x="1537268" y="-397506"/>
          <a:ext cx="1334087" cy="217454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/>
            <a:t>Load Weather Data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Rename the columns</a:t>
          </a:r>
        </a:p>
      </dsp:txBody>
      <dsp:txXfrm rot="-5400000">
        <a:off x="1117040" y="87847"/>
        <a:ext cx="2109420" cy="1203837"/>
      </dsp:txXfrm>
    </dsp:sp>
    <dsp:sp modelId="{57314B5A-535F-439E-9B00-442CBFE7FCDA}">
      <dsp:nvSpPr>
        <dsp:cNvPr id="0" name=""/>
        <dsp:cNvSpPr/>
      </dsp:nvSpPr>
      <dsp:spPr>
        <a:xfrm>
          <a:off x="106141" y="668"/>
          <a:ext cx="1010898" cy="13781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</a:t>
          </a:r>
        </a:p>
      </dsp:txBody>
      <dsp:txXfrm>
        <a:off x="155489" y="50016"/>
        <a:ext cx="912202" cy="1279499"/>
      </dsp:txXfrm>
    </dsp:sp>
    <dsp:sp modelId="{758B1110-9207-4084-B6B1-DD2703788FC8}">
      <dsp:nvSpPr>
        <dsp:cNvPr id="0" name=""/>
        <dsp:cNvSpPr/>
      </dsp:nvSpPr>
      <dsp:spPr>
        <a:xfrm rot="5400000">
          <a:off x="1596522" y="1002852"/>
          <a:ext cx="1215580" cy="2174545"/>
        </a:xfrm>
        <a:prstGeom prst="round2Same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Drop unwanted columns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Check on duplicates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Datetime Conversion</a:t>
          </a:r>
        </a:p>
      </dsp:txBody>
      <dsp:txXfrm rot="-5400000">
        <a:off x="1117040" y="1541674"/>
        <a:ext cx="2115205" cy="1096900"/>
      </dsp:txXfrm>
    </dsp:sp>
    <dsp:sp modelId="{62958AC5-3FE3-4FDB-B15B-AEC1FF31B544}">
      <dsp:nvSpPr>
        <dsp:cNvPr id="0" name=""/>
        <dsp:cNvSpPr/>
      </dsp:nvSpPr>
      <dsp:spPr>
        <a:xfrm>
          <a:off x="106141" y="1462245"/>
          <a:ext cx="1010898" cy="1255759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Pre-processing</a:t>
          </a:r>
        </a:p>
      </dsp:txBody>
      <dsp:txXfrm>
        <a:off x="155489" y="1511593"/>
        <a:ext cx="912202" cy="1157063"/>
      </dsp:txXfrm>
    </dsp:sp>
    <dsp:sp modelId="{755E7DB8-2CF7-4399-B782-8303EC7B5F82}">
      <dsp:nvSpPr>
        <dsp:cNvPr id="0" name=""/>
        <dsp:cNvSpPr/>
      </dsp:nvSpPr>
      <dsp:spPr>
        <a:xfrm rot="5400000">
          <a:off x="1537268" y="2403210"/>
          <a:ext cx="1334087" cy="2174545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/>
            <a:t>Check for missing values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b="1" kern="1200" dirty="0"/>
            <a:t>Check for outliers</a:t>
          </a:r>
        </a:p>
      </dsp:txBody>
      <dsp:txXfrm rot="-5400000">
        <a:off x="1117040" y="2888564"/>
        <a:ext cx="2109420" cy="1203837"/>
      </dsp:txXfrm>
    </dsp:sp>
    <dsp:sp modelId="{FE824C09-EB88-47FD-B1DC-D3B5BF023057}">
      <dsp:nvSpPr>
        <dsp:cNvPr id="0" name=""/>
        <dsp:cNvSpPr/>
      </dsp:nvSpPr>
      <dsp:spPr>
        <a:xfrm>
          <a:off x="106141" y="2801385"/>
          <a:ext cx="1010898" cy="1378195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</a:t>
          </a:r>
        </a:p>
      </dsp:txBody>
      <dsp:txXfrm>
        <a:off x="155489" y="2850733"/>
        <a:ext cx="912202" cy="12794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EC943-47E1-49BB-952E-7D434E9E96DE}">
      <dsp:nvSpPr>
        <dsp:cNvPr id="0" name=""/>
        <dsp:cNvSpPr/>
      </dsp:nvSpPr>
      <dsp:spPr>
        <a:xfrm rot="5400000">
          <a:off x="1567396" y="-583785"/>
          <a:ext cx="697454" cy="189024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b="1" kern="1200" dirty="0"/>
            <a:t>Load Ridership Data</a:t>
          </a:r>
          <a:endParaRPr lang="en-US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Rename the columns</a:t>
          </a:r>
        </a:p>
      </dsp:txBody>
      <dsp:txXfrm rot="-5400000">
        <a:off x="971000" y="46658"/>
        <a:ext cx="1856200" cy="629360"/>
      </dsp:txXfrm>
    </dsp:sp>
    <dsp:sp modelId="{57314B5A-535F-439E-9B00-442CBFE7FCDA}">
      <dsp:nvSpPr>
        <dsp:cNvPr id="0" name=""/>
        <dsp:cNvSpPr/>
      </dsp:nvSpPr>
      <dsp:spPr>
        <a:xfrm>
          <a:off x="92264" y="1081"/>
          <a:ext cx="878734" cy="7205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Load</a:t>
          </a:r>
        </a:p>
      </dsp:txBody>
      <dsp:txXfrm>
        <a:off x="127437" y="36254"/>
        <a:ext cx="808388" cy="650167"/>
      </dsp:txXfrm>
    </dsp:sp>
    <dsp:sp modelId="{758B1110-9207-4084-B6B1-DD2703788FC8}">
      <dsp:nvSpPr>
        <dsp:cNvPr id="0" name=""/>
        <dsp:cNvSpPr/>
      </dsp:nvSpPr>
      <dsp:spPr>
        <a:xfrm rot="5400000">
          <a:off x="1387875" y="363942"/>
          <a:ext cx="1049375" cy="1886557"/>
        </a:xfrm>
        <a:prstGeom prst="round2SameRect">
          <a:avLst/>
        </a:prstGeom>
        <a:solidFill>
          <a:schemeClr val="accent5">
            <a:tint val="40000"/>
            <a:alpha val="90000"/>
            <a:hueOff val="-947181"/>
            <a:satOff val="-3425"/>
            <a:lumOff val="231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947181"/>
              <a:satOff val="-3425"/>
              <a:lumOff val="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Drop unwanted columns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Unify user type formats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Datetime Conversion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Duplicate trips</a:t>
          </a:r>
        </a:p>
      </dsp:txBody>
      <dsp:txXfrm rot="-5400000">
        <a:off x="969284" y="833759"/>
        <a:ext cx="1835331" cy="946923"/>
      </dsp:txXfrm>
    </dsp:sp>
    <dsp:sp modelId="{62958AC5-3FE3-4FDB-B15B-AEC1FF31B544}">
      <dsp:nvSpPr>
        <dsp:cNvPr id="0" name=""/>
        <dsp:cNvSpPr/>
      </dsp:nvSpPr>
      <dsp:spPr>
        <a:xfrm>
          <a:off x="92264" y="765185"/>
          <a:ext cx="877019" cy="1084070"/>
        </a:xfrm>
        <a:prstGeom prst="roundRect">
          <a:avLst/>
        </a:prstGeom>
        <a:solidFill>
          <a:schemeClr val="accent5">
            <a:hueOff val="-827139"/>
            <a:satOff val="-4443"/>
            <a:lumOff val="15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Pre-processing</a:t>
          </a:r>
        </a:p>
      </dsp:txBody>
      <dsp:txXfrm>
        <a:off x="135077" y="807998"/>
        <a:ext cx="791393" cy="998444"/>
      </dsp:txXfrm>
    </dsp:sp>
    <dsp:sp modelId="{755E7DB8-2CF7-4399-B782-8303EC7B5F82}">
      <dsp:nvSpPr>
        <dsp:cNvPr id="0" name=""/>
        <dsp:cNvSpPr/>
      </dsp:nvSpPr>
      <dsp:spPr>
        <a:xfrm rot="5400000">
          <a:off x="1567396" y="1307980"/>
          <a:ext cx="697454" cy="1890247"/>
        </a:xfrm>
        <a:prstGeom prst="round2Same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Missing values and name inconsistency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/>
            <a:t>Outliers</a:t>
          </a:r>
        </a:p>
      </dsp:txBody>
      <dsp:txXfrm rot="-5400000">
        <a:off x="971000" y="1938424"/>
        <a:ext cx="1856200" cy="629360"/>
      </dsp:txXfrm>
    </dsp:sp>
    <dsp:sp modelId="{FE824C09-EB88-47FD-B1DC-D3B5BF023057}">
      <dsp:nvSpPr>
        <dsp:cNvPr id="0" name=""/>
        <dsp:cNvSpPr/>
      </dsp:nvSpPr>
      <dsp:spPr>
        <a:xfrm>
          <a:off x="92264" y="1892846"/>
          <a:ext cx="878734" cy="720513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Clean</a:t>
          </a:r>
        </a:p>
      </dsp:txBody>
      <dsp:txXfrm>
        <a:off x="127437" y="1928019"/>
        <a:ext cx="808388" cy="650167"/>
      </dsp:txXfrm>
    </dsp:sp>
    <dsp:sp modelId="{8212B6E4-144E-4C5F-A56D-969D5ED9288D}">
      <dsp:nvSpPr>
        <dsp:cNvPr id="0" name=""/>
        <dsp:cNvSpPr/>
      </dsp:nvSpPr>
      <dsp:spPr>
        <a:xfrm rot="5400000">
          <a:off x="1567396" y="2072084"/>
          <a:ext cx="697454" cy="1890247"/>
        </a:xfrm>
        <a:prstGeom prst="round2SameRect">
          <a:avLst/>
        </a:prstGeom>
        <a:solidFill>
          <a:schemeClr val="accent5">
            <a:tint val="40000"/>
            <a:alpha val="90000"/>
            <a:hueOff val="-2841544"/>
            <a:satOff val="-10274"/>
            <a:lumOff val="69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841544"/>
              <a:satOff val="-10274"/>
              <a:lumOff val="6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Merge weather data with ridership data</a:t>
          </a:r>
        </a:p>
      </dsp:txBody>
      <dsp:txXfrm rot="-5400000">
        <a:off x="971000" y="2702528"/>
        <a:ext cx="1856200" cy="629360"/>
      </dsp:txXfrm>
    </dsp:sp>
    <dsp:sp modelId="{865530E9-DB9E-4C3A-AF6F-EF67179D73C2}">
      <dsp:nvSpPr>
        <dsp:cNvPr id="0" name=""/>
        <dsp:cNvSpPr/>
      </dsp:nvSpPr>
      <dsp:spPr>
        <a:xfrm>
          <a:off x="92264" y="2656951"/>
          <a:ext cx="878734" cy="720513"/>
        </a:xfrm>
        <a:prstGeom prst="roundRect">
          <a:avLst/>
        </a:prstGeom>
        <a:solidFill>
          <a:schemeClr val="accent5">
            <a:hueOff val="-2481417"/>
            <a:satOff val="-13328"/>
            <a:lumOff val="45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Merge</a:t>
          </a:r>
        </a:p>
      </dsp:txBody>
      <dsp:txXfrm>
        <a:off x="127437" y="2692124"/>
        <a:ext cx="808388" cy="650167"/>
      </dsp:txXfrm>
    </dsp:sp>
    <dsp:sp modelId="{D47F20B8-4816-4A74-83A9-0C1C551C6691}">
      <dsp:nvSpPr>
        <dsp:cNvPr id="0" name=""/>
        <dsp:cNvSpPr/>
      </dsp:nvSpPr>
      <dsp:spPr>
        <a:xfrm rot="5400000">
          <a:off x="1567396" y="2836189"/>
          <a:ext cx="697454" cy="1890247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Write merged </a:t>
          </a:r>
          <a:r>
            <a:rPr lang="en-US" sz="1300" b="0" kern="1200" dirty="0" err="1"/>
            <a:t>dataframe</a:t>
          </a:r>
          <a:r>
            <a:rPr lang="en-US" sz="1300" b="0" kern="1200" dirty="0"/>
            <a:t> to a csv file</a:t>
          </a:r>
          <a:endParaRPr lang="en-US" sz="1300" kern="1200" dirty="0"/>
        </a:p>
      </dsp:txBody>
      <dsp:txXfrm rot="-5400000">
        <a:off x="971000" y="3466633"/>
        <a:ext cx="1856200" cy="629360"/>
      </dsp:txXfrm>
    </dsp:sp>
    <dsp:sp modelId="{27E0B051-86C2-4375-96D9-841B0886CDB4}">
      <dsp:nvSpPr>
        <dsp:cNvPr id="0" name=""/>
        <dsp:cNvSpPr/>
      </dsp:nvSpPr>
      <dsp:spPr>
        <a:xfrm>
          <a:off x="92264" y="3421056"/>
          <a:ext cx="878734" cy="720513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Output</a:t>
          </a:r>
        </a:p>
      </dsp:txBody>
      <dsp:txXfrm>
        <a:off x="127437" y="3456229"/>
        <a:ext cx="808388" cy="6501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EC943-47E1-49BB-952E-7D434E9E96DE}">
      <dsp:nvSpPr>
        <dsp:cNvPr id="0" name=""/>
        <dsp:cNvSpPr/>
      </dsp:nvSpPr>
      <dsp:spPr>
        <a:xfrm rot="5400000">
          <a:off x="1617318" y="-605329"/>
          <a:ext cx="708801" cy="194509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/>
            <a:t>Load Ridership Data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Rename the columns</a:t>
          </a:r>
        </a:p>
      </dsp:txBody>
      <dsp:txXfrm rot="-5400000">
        <a:off x="999173" y="47417"/>
        <a:ext cx="1910491" cy="639599"/>
      </dsp:txXfrm>
    </dsp:sp>
    <dsp:sp modelId="{57314B5A-535F-439E-9B00-442CBFE7FCDA}">
      <dsp:nvSpPr>
        <dsp:cNvPr id="0" name=""/>
        <dsp:cNvSpPr/>
      </dsp:nvSpPr>
      <dsp:spPr>
        <a:xfrm>
          <a:off x="94941" y="1098"/>
          <a:ext cx="904230" cy="73223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Load</a:t>
          </a:r>
        </a:p>
      </dsp:txBody>
      <dsp:txXfrm>
        <a:off x="130686" y="36843"/>
        <a:ext cx="832740" cy="660746"/>
      </dsp:txXfrm>
    </dsp:sp>
    <dsp:sp modelId="{758B1110-9207-4084-B6B1-DD2703788FC8}">
      <dsp:nvSpPr>
        <dsp:cNvPr id="0" name=""/>
        <dsp:cNvSpPr/>
      </dsp:nvSpPr>
      <dsp:spPr>
        <a:xfrm rot="5400000">
          <a:off x="1434830" y="357841"/>
          <a:ext cx="1066448" cy="1941295"/>
        </a:xfrm>
        <a:prstGeom prst="round2SameRect">
          <a:avLst/>
        </a:prstGeom>
        <a:solidFill>
          <a:schemeClr val="accent5">
            <a:tint val="40000"/>
            <a:alpha val="90000"/>
            <a:hueOff val="-947181"/>
            <a:satOff val="-3425"/>
            <a:lumOff val="231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947181"/>
              <a:satOff val="-3425"/>
              <a:lumOff val="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Drop unwanted columns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Unify user type formats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Duplicate trips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Datetime Conversion</a:t>
          </a:r>
        </a:p>
      </dsp:txBody>
      <dsp:txXfrm rot="-5400000">
        <a:off x="997407" y="847324"/>
        <a:ext cx="1889235" cy="962328"/>
      </dsp:txXfrm>
    </dsp:sp>
    <dsp:sp modelId="{62958AC5-3FE3-4FDB-B15B-AEC1FF31B544}">
      <dsp:nvSpPr>
        <dsp:cNvPr id="0" name=""/>
        <dsp:cNvSpPr/>
      </dsp:nvSpPr>
      <dsp:spPr>
        <a:xfrm>
          <a:off x="94941" y="777635"/>
          <a:ext cx="902465" cy="1101707"/>
        </a:xfrm>
        <a:prstGeom prst="roundRect">
          <a:avLst/>
        </a:prstGeom>
        <a:solidFill>
          <a:schemeClr val="accent5">
            <a:hueOff val="-827139"/>
            <a:satOff val="-4443"/>
            <a:lumOff val="15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Pre-processing</a:t>
          </a:r>
        </a:p>
      </dsp:txBody>
      <dsp:txXfrm>
        <a:off x="138996" y="821690"/>
        <a:ext cx="814355" cy="1013597"/>
      </dsp:txXfrm>
    </dsp:sp>
    <dsp:sp modelId="{755E7DB8-2CF7-4399-B782-8303EC7B5F82}">
      <dsp:nvSpPr>
        <dsp:cNvPr id="0" name=""/>
        <dsp:cNvSpPr/>
      </dsp:nvSpPr>
      <dsp:spPr>
        <a:xfrm rot="5400000">
          <a:off x="1617318" y="1317215"/>
          <a:ext cx="708801" cy="1945092"/>
        </a:xfrm>
        <a:prstGeom prst="round2Same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Missing values and name inconsistency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/>
            <a:t>Outliers</a:t>
          </a:r>
        </a:p>
      </dsp:txBody>
      <dsp:txXfrm rot="-5400000">
        <a:off x="999173" y="1969962"/>
        <a:ext cx="1910491" cy="639599"/>
      </dsp:txXfrm>
    </dsp:sp>
    <dsp:sp modelId="{FE824C09-EB88-47FD-B1DC-D3B5BF023057}">
      <dsp:nvSpPr>
        <dsp:cNvPr id="0" name=""/>
        <dsp:cNvSpPr/>
      </dsp:nvSpPr>
      <dsp:spPr>
        <a:xfrm>
          <a:off x="94941" y="1923643"/>
          <a:ext cx="904230" cy="732236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Clean</a:t>
          </a:r>
        </a:p>
      </dsp:txBody>
      <dsp:txXfrm>
        <a:off x="130686" y="1959388"/>
        <a:ext cx="832740" cy="660746"/>
      </dsp:txXfrm>
    </dsp:sp>
    <dsp:sp modelId="{8212B6E4-144E-4C5F-A56D-969D5ED9288D}">
      <dsp:nvSpPr>
        <dsp:cNvPr id="0" name=""/>
        <dsp:cNvSpPr/>
      </dsp:nvSpPr>
      <dsp:spPr>
        <a:xfrm rot="5400000">
          <a:off x="1617318" y="2093751"/>
          <a:ext cx="708801" cy="1945092"/>
        </a:xfrm>
        <a:prstGeom prst="round2SameRect">
          <a:avLst/>
        </a:prstGeom>
        <a:solidFill>
          <a:schemeClr val="accent5">
            <a:tint val="40000"/>
            <a:alpha val="90000"/>
            <a:hueOff val="-2841544"/>
            <a:satOff val="-10274"/>
            <a:lumOff val="69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841544"/>
              <a:satOff val="-10274"/>
              <a:lumOff val="6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Merge weather data with ridership data</a:t>
          </a:r>
        </a:p>
      </dsp:txBody>
      <dsp:txXfrm rot="-5400000">
        <a:off x="999173" y="2746498"/>
        <a:ext cx="1910491" cy="639599"/>
      </dsp:txXfrm>
    </dsp:sp>
    <dsp:sp modelId="{865530E9-DB9E-4C3A-AF6F-EF67179D73C2}">
      <dsp:nvSpPr>
        <dsp:cNvPr id="0" name=""/>
        <dsp:cNvSpPr/>
      </dsp:nvSpPr>
      <dsp:spPr>
        <a:xfrm>
          <a:off x="94941" y="2700179"/>
          <a:ext cx="904230" cy="732236"/>
        </a:xfrm>
        <a:prstGeom prst="roundRect">
          <a:avLst/>
        </a:prstGeom>
        <a:solidFill>
          <a:schemeClr val="accent5">
            <a:hueOff val="-2481417"/>
            <a:satOff val="-13328"/>
            <a:lumOff val="45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Merge</a:t>
          </a:r>
        </a:p>
      </dsp:txBody>
      <dsp:txXfrm>
        <a:off x="130686" y="2735924"/>
        <a:ext cx="832740" cy="660746"/>
      </dsp:txXfrm>
    </dsp:sp>
    <dsp:sp modelId="{D47F20B8-4816-4A74-83A9-0C1C551C6691}">
      <dsp:nvSpPr>
        <dsp:cNvPr id="0" name=""/>
        <dsp:cNvSpPr/>
      </dsp:nvSpPr>
      <dsp:spPr>
        <a:xfrm rot="5400000">
          <a:off x="1617318" y="2870287"/>
          <a:ext cx="708801" cy="1945092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Write merged </a:t>
          </a:r>
          <a:r>
            <a:rPr lang="en-US" sz="1300" b="0" kern="1200" dirty="0" err="1"/>
            <a:t>dataframe</a:t>
          </a:r>
          <a:r>
            <a:rPr lang="en-US" sz="1300" b="0" kern="1200" dirty="0"/>
            <a:t> to a csv file</a:t>
          </a:r>
          <a:endParaRPr lang="en-US" sz="1300" kern="1200" dirty="0"/>
        </a:p>
      </dsp:txBody>
      <dsp:txXfrm rot="-5400000">
        <a:off x="999173" y="3523034"/>
        <a:ext cx="1910491" cy="639599"/>
      </dsp:txXfrm>
    </dsp:sp>
    <dsp:sp modelId="{27E0B051-86C2-4375-96D9-841B0886CDB4}">
      <dsp:nvSpPr>
        <dsp:cNvPr id="0" name=""/>
        <dsp:cNvSpPr/>
      </dsp:nvSpPr>
      <dsp:spPr>
        <a:xfrm>
          <a:off x="94941" y="3476715"/>
          <a:ext cx="904230" cy="732236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</a:p>
      </dsp:txBody>
      <dsp:txXfrm>
        <a:off x="130686" y="3512460"/>
        <a:ext cx="832740" cy="6607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EC943-47E1-49BB-952E-7D434E9E96DE}">
      <dsp:nvSpPr>
        <dsp:cNvPr id="0" name=""/>
        <dsp:cNvSpPr/>
      </dsp:nvSpPr>
      <dsp:spPr>
        <a:xfrm rot="5400000">
          <a:off x="1427259" y="-508240"/>
          <a:ext cx="721117" cy="176367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Load Ridership Data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Rename the columns</a:t>
          </a:r>
        </a:p>
      </dsp:txBody>
      <dsp:txXfrm rot="-5400000">
        <a:off x="905980" y="48241"/>
        <a:ext cx="1728473" cy="650713"/>
      </dsp:txXfrm>
    </dsp:sp>
    <dsp:sp modelId="{57314B5A-535F-439E-9B00-442CBFE7FCDA}">
      <dsp:nvSpPr>
        <dsp:cNvPr id="0" name=""/>
        <dsp:cNvSpPr/>
      </dsp:nvSpPr>
      <dsp:spPr>
        <a:xfrm>
          <a:off x="86086" y="1117"/>
          <a:ext cx="819894" cy="7449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</a:t>
          </a:r>
        </a:p>
      </dsp:txBody>
      <dsp:txXfrm>
        <a:off x="122452" y="37483"/>
        <a:ext cx="747162" cy="672227"/>
      </dsp:txXfrm>
    </dsp:sp>
    <dsp:sp modelId="{758B1110-9207-4084-B6B1-DD2703788FC8}">
      <dsp:nvSpPr>
        <dsp:cNvPr id="0" name=""/>
        <dsp:cNvSpPr/>
      </dsp:nvSpPr>
      <dsp:spPr>
        <a:xfrm rot="5400000">
          <a:off x="1242007" y="471456"/>
          <a:ext cx="1084978" cy="1760232"/>
        </a:xfrm>
        <a:prstGeom prst="round2SameRect">
          <a:avLst/>
        </a:prstGeom>
        <a:solidFill>
          <a:schemeClr val="accent5">
            <a:tint val="40000"/>
            <a:alpha val="90000"/>
            <a:hueOff val="-947181"/>
            <a:satOff val="-3425"/>
            <a:lumOff val="231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947181"/>
              <a:satOff val="-3425"/>
              <a:lumOff val="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Drop unwanted columns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Unify user type formats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Duplicate trips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Datetime Conversion</a:t>
          </a:r>
        </a:p>
      </dsp:txBody>
      <dsp:txXfrm rot="-5400000">
        <a:off x="904380" y="862047"/>
        <a:ext cx="1707268" cy="979050"/>
      </dsp:txXfrm>
    </dsp:sp>
    <dsp:sp modelId="{62958AC5-3FE3-4FDB-B15B-AEC1FF31B544}">
      <dsp:nvSpPr>
        <dsp:cNvPr id="0" name=""/>
        <dsp:cNvSpPr/>
      </dsp:nvSpPr>
      <dsp:spPr>
        <a:xfrm>
          <a:off x="86086" y="791146"/>
          <a:ext cx="818293" cy="1120850"/>
        </a:xfrm>
        <a:prstGeom prst="roundRect">
          <a:avLst/>
        </a:prstGeom>
        <a:solidFill>
          <a:schemeClr val="accent5">
            <a:hueOff val="-827139"/>
            <a:satOff val="-4443"/>
            <a:lumOff val="15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Pre-processing</a:t>
          </a:r>
        </a:p>
      </dsp:txBody>
      <dsp:txXfrm>
        <a:off x="126032" y="831092"/>
        <a:ext cx="738401" cy="1040958"/>
      </dsp:txXfrm>
    </dsp:sp>
    <dsp:sp modelId="{755E7DB8-2CF7-4399-B782-8303EC7B5F82}">
      <dsp:nvSpPr>
        <dsp:cNvPr id="0" name=""/>
        <dsp:cNvSpPr/>
      </dsp:nvSpPr>
      <dsp:spPr>
        <a:xfrm rot="5400000">
          <a:off x="1427259" y="1447709"/>
          <a:ext cx="721117" cy="1763675"/>
        </a:xfrm>
        <a:prstGeom prst="round2Same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Missing values and name inconsistency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Outliers</a:t>
          </a:r>
        </a:p>
      </dsp:txBody>
      <dsp:txXfrm rot="-5400000">
        <a:off x="905980" y="2004190"/>
        <a:ext cx="1728473" cy="650713"/>
      </dsp:txXfrm>
    </dsp:sp>
    <dsp:sp modelId="{FE824C09-EB88-47FD-B1DC-D3B5BF023057}">
      <dsp:nvSpPr>
        <dsp:cNvPr id="0" name=""/>
        <dsp:cNvSpPr/>
      </dsp:nvSpPr>
      <dsp:spPr>
        <a:xfrm>
          <a:off x="86086" y="1957067"/>
          <a:ext cx="819894" cy="744959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Clean</a:t>
          </a:r>
        </a:p>
      </dsp:txBody>
      <dsp:txXfrm>
        <a:off x="122452" y="1993433"/>
        <a:ext cx="747162" cy="672227"/>
      </dsp:txXfrm>
    </dsp:sp>
    <dsp:sp modelId="{8212B6E4-144E-4C5F-A56D-969D5ED9288D}">
      <dsp:nvSpPr>
        <dsp:cNvPr id="0" name=""/>
        <dsp:cNvSpPr/>
      </dsp:nvSpPr>
      <dsp:spPr>
        <a:xfrm rot="5400000">
          <a:off x="1427259" y="2237738"/>
          <a:ext cx="721117" cy="1763675"/>
        </a:xfrm>
        <a:prstGeom prst="round2SameRect">
          <a:avLst/>
        </a:prstGeom>
        <a:solidFill>
          <a:schemeClr val="accent5">
            <a:tint val="40000"/>
            <a:alpha val="90000"/>
            <a:hueOff val="-2841544"/>
            <a:satOff val="-10274"/>
            <a:lumOff val="69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841544"/>
              <a:satOff val="-10274"/>
              <a:lumOff val="6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Merge weather data with ridership data</a:t>
          </a:r>
        </a:p>
      </dsp:txBody>
      <dsp:txXfrm rot="-5400000">
        <a:off x="905980" y="2794219"/>
        <a:ext cx="1728473" cy="650713"/>
      </dsp:txXfrm>
    </dsp:sp>
    <dsp:sp modelId="{865530E9-DB9E-4C3A-AF6F-EF67179D73C2}">
      <dsp:nvSpPr>
        <dsp:cNvPr id="0" name=""/>
        <dsp:cNvSpPr/>
      </dsp:nvSpPr>
      <dsp:spPr>
        <a:xfrm>
          <a:off x="86086" y="2747096"/>
          <a:ext cx="819894" cy="744959"/>
        </a:xfrm>
        <a:prstGeom prst="roundRect">
          <a:avLst/>
        </a:prstGeom>
        <a:solidFill>
          <a:schemeClr val="accent5">
            <a:hueOff val="-2481417"/>
            <a:satOff val="-13328"/>
            <a:lumOff val="45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Merge</a:t>
          </a:r>
        </a:p>
      </dsp:txBody>
      <dsp:txXfrm>
        <a:off x="122452" y="2783462"/>
        <a:ext cx="747162" cy="672227"/>
      </dsp:txXfrm>
    </dsp:sp>
    <dsp:sp modelId="{D47F20B8-4816-4A74-83A9-0C1C551C6691}">
      <dsp:nvSpPr>
        <dsp:cNvPr id="0" name=""/>
        <dsp:cNvSpPr/>
      </dsp:nvSpPr>
      <dsp:spPr>
        <a:xfrm rot="5400000">
          <a:off x="1427259" y="3027767"/>
          <a:ext cx="721117" cy="1763675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Write merged </a:t>
          </a:r>
          <a:r>
            <a:rPr lang="en-US" sz="1200" b="0" kern="1200" dirty="0" err="1"/>
            <a:t>dataframe</a:t>
          </a:r>
          <a:r>
            <a:rPr lang="en-US" sz="1200" b="0" kern="1200" dirty="0"/>
            <a:t> to a csv file</a:t>
          </a:r>
        </a:p>
      </dsp:txBody>
      <dsp:txXfrm rot="-5400000">
        <a:off x="905980" y="3584248"/>
        <a:ext cx="1728473" cy="650713"/>
      </dsp:txXfrm>
    </dsp:sp>
    <dsp:sp modelId="{27E0B051-86C2-4375-96D9-841B0886CDB4}">
      <dsp:nvSpPr>
        <dsp:cNvPr id="0" name=""/>
        <dsp:cNvSpPr/>
      </dsp:nvSpPr>
      <dsp:spPr>
        <a:xfrm>
          <a:off x="86086" y="3537125"/>
          <a:ext cx="819894" cy="744959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Output</a:t>
          </a:r>
        </a:p>
      </dsp:txBody>
      <dsp:txXfrm>
        <a:off x="122452" y="3573491"/>
        <a:ext cx="747162" cy="6722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5E1E4-F5D1-4F8F-B506-D579A85A1E1F}">
      <dsp:nvSpPr>
        <dsp:cNvPr id="0" name=""/>
        <dsp:cNvSpPr/>
      </dsp:nvSpPr>
      <dsp:spPr>
        <a:xfrm>
          <a:off x="2403170" y="819665"/>
          <a:ext cx="5210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077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b="1" kern="1200">
            <a:solidFill>
              <a:schemeClr val="tx1"/>
            </a:solidFill>
          </a:endParaRPr>
        </a:p>
      </dsp:txBody>
      <dsp:txXfrm>
        <a:off x="2649917" y="862627"/>
        <a:ext cx="27583" cy="5516"/>
      </dsp:txXfrm>
    </dsp:sp>
    <dsp:sp modelId="{7C770832-4718-44B2-8A0E-7B0B8C4FB71C}">
      <dsp:nvSpPr>
        <dsp:cNvPr id="0" name=""/>
        <dsp:cNvSpPr/>
      </dsp:nvSpPr>
      <dsp:spPr>
        <a:xfrm>
          <a:off x="6371" y="145805"/>
          <a:ext cx="2398598" cy="1439159"/>
        </a:xfrm>
        <a:prstGeom prst="round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Datetime convert</a:t>
          </a:r>
          <a:endParaRPr lang="en-CA" sz="19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500" b="0" kern="1200"/>
            <a:t>time_convert</a:t>
          </a:r>
          <a:endParaRPr lang="en-CA" sz="1500" b="0" kern="1200" dirty="0"/>
        </a:p>
      </dsp:txBody>
      <dsp:txXfrm>
        <a:off x="76625" y="216059"/>
        <a:ext cx="2258090" cy="1298651"/>
      </dsp:txXfrm>
    </dsp:sp>
    <dsp:sp modelId="{86490E82-DFB5-4A22-BAFD-F866546A6838}">
      <dsp:nvSpPr>
        <dsp:cNvPr id="0" name=""/>
        <dsp:cNvSpPr/>
      </dsp:nvSpPr>
      <dsp:spPr>
        <a:xfrm>
          <a:off x="5353447" y="819665"/>
          <a:ext cx="5210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077" y="45720"/>
              </a:lnTo>
            </a:path>
          </a:pathLst>
        </a:custGeom>
        <a:noFill/>
        <a:ln w="9525" cap="flat" cmpd="sng" algn="ctr">
          <a:solidFill>
            <a:schemeClr val="accent4">
              <a:hueOff val="-1181383"/>
              <a:satOff val="-1892"/>
              <a:lumOff val="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b="1" kern="1200">
            <a:solidFill>
              <a:schemeClr val="tx1"/>
            </a:solidFill>
          </a:endParaRPr>
        </a:p>
      </dsp:txBody>
      <dsp:txXfrm>
        <a:off x="5600194" y="862627"/>
        <a:ext cx="27583" cy="5516"/>
      </dsp:txXfrm>
    </dsp:sp>
    <dsp:sp modelId="{4C1219DC-6A78-4E5B-A91A-DF8BA9609EE8}">
      <dsp:nvSpPr>
        <dsp:cNvPr id="0" name=""/>
        <dsp:cNvSpPr/>
      </dsp:nvSpPr>
      <dsp:spPr>
        <a:xfrm>
          <a:off x="2956648" y="145805"/>
          <a:ext cx="2398598" cy="1439159"/>
        </a:xfrm>
        <a:prstGeom prst="round2DiagRect">
          <a:avLst/>
        </a:prstGeom>
        <a:solidFill>
          <a:schemeClr val="accent4">
            <a:hueOff val="-945106"/>
            <a:satOff val="-1514"/>
            <a:lumOff val="157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Outliers of Trip Duration</a:t>
          </a:r>
          <a:endParaRPr lang="en-CA" sz="19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500" b="0" kern="1200"/>
            <a:t>plot_distribution</a:t>
          </a:r>
          <a:endParaRPr lang="en-CA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500" b="0" kern="1200"/>
            <a:t>remove_outliers</a:t>
          </a:r>
          <a:endParaRPr lang="en-CA" sz="1500" b="0" kern="1200" dirty="0"/>
        </a:p>
      </dsp:txBody>
      <dsp:txXfrm>
        <a:off x="3026902" y="216059"/>
        <a:ext cx="2258090" cy="1298651"/>
      </dsp:txXfrm>
    </dsp:sp>
    <dsp:sp modelId="{C4DDEDB0-EC1A-4016-99AE-32ED85734193}">
      <dsp:nvSpPr>
        <dsp:cNvPr id="0" name=""/>
        <dsp:cNvSpPr/>
      </dsp:nvSpPr>
      <dsp:spPr>
        <a:xfrm>
          <a:off x="1205671" y="1583165"/>
          <a:ext cx="5900553" cy="521077"/>
        </a:xfrm>
        <a:custGeom>
          <a:avLst/>
          <a:gdLst/>
          <a:ahLst/>
          <a:cxnLst/>
          <a:rect l="0" t="0" r="0" b="0"/>
          <a:pathLst>
            <a:path>
              <a:moveTo>
                <a:pt x="5900553" y="0"/>
              </a:moveTo>
              <a:lnTo>
                <a:pt x="5900553" y="277638"/>
              </a:lnTo>
              <a:lnTo>
                <a:pt x="0" y="277638"/>
              </a:lnTo>
              <a:lnTo>
                <a:pt x="0" y="521077"/>
              </a:lnTo>
            </a:path>
          </a:pathLst>
        </a:custGeom>
        <a:noFill/>
        <a:ln w="9525" cap="flat" cmpd="sng" algn="ctr">
          <a:solidFill>
            <a:schemeClr val="accent4">
              <a:hueOff val="-2362766"/>
              <a:satOff val="-3784"/>
              <a:lumOff val="3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b="1" kern="1200">
            <a:solidFill>
              <a:schemeClr val="tx1"/>
            </a:solidFill>
          </a:endParaRPr>
        </a:p>
      </dsp:txBody>
      <dsp:txXfrm>
        <a:off x="4007790" y="1840945"/>
        <a:ext cx="296314" cy="5516"/>
      </dsp:txXfrm>
    </dsp:sp>
    <dsp:sp modelId="{8E4D2EBC-6925-4D57-845F-43804A154CF8}">
      <dsp:nvSpPr>
        <dsp:cNvPr id="0" name=""/>
        <dsp:cNvSpPr/>
      </dsp:nvSpPr>
      <dsp:spPr>
        <a:xfrm>
          <a:off x="5906925" y="145805"/>
          <a:ext cx="2398598" cy="1439159"/>
        </a:xfrm>
        <a:prstGeom prst="round2DiagRect">
          <a:avLst/>
        </a:prstGeom>
        <a:solidFill>
          <a:schemeClr val="accent4">
            <a:hueOff val="-1890212"/>
            <a:satOff val="-3028"/>
            <a:lumOff val="314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Fill missing station ID</a:t>
          </a:r>
          <a:endParaRPr lang="en-CA" sz="19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500" b="0" kern="1200"/>
            <a:t>fill_id</a:t>
          </a:r>
          <a:endParaRPr lang="en-CA" sz="1500" b="0" kern="1200" dirty="0"/>
        </a:p>
      </dsp:txBody>
      <dsp:txXfrm>
        <a:off x="5977179" y="216059"/>
        <a:ext cx="2258090" cy="1298651"/>
      </dsp:txXfrm>
    </dsp:sp>
    <dsp:sp modelId="{7BB7ED74-9706-4AFF-86AA-73CDCED87864}">
      <dsp:nvSpPr>
        <dsp:cNvPr id="0" name=""/>
        <dsp:cNvSpPr/>
      </dsp:nvSpPr>
      <dsp:spPr>
        <a:xfrm>
          <a:off x="2403170" y="2810502"/>
          <a:ext cx="5210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077" y="45720"/>
              </a:lnTo>
            </a:path>
          </a:pathLst>
        </a:custGeom>
        <a:noFill/>
        <a:ln w="9525" cap="flat" cmpd="sng" algn="ctr">
          <a:solidFill>
            <a:schemeClr val="accent4">
              <a:hueOff val="-3544148"/>
              <a:satOff val="-5677"/>
              <a:lumOff val="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b="1" kern="1200">
            <a:solidFill>
              <a:schemeClr val="tx1"/>
            </a:solidFill>
          </a:endParaRPr>
        </a:p>
      </dsp:txBody>
      <dsp:txXfrm>
        <a:off x="2649917" y="2853464"/>
        <a:ext cx="27583" cy="5516"/>
      </dsp:txXfrm>
    </dsp:sp>
    <dsp:sp modelId="{59E87588-C120-40E2-98DE-AFE55A190016}">
      <dsp:nvSpPr>
        <dsp:cNvPr id="0" name=""/>
        <dsp:cNvSpPr/>
      </dsp:nvSpPr>
      <dsp:spPr>
        <a:xfrm>
          <a:off x="6371" y="2136642"/>
          <a:ext cx="2398598" cy="1439159"/>
        </a:xfrm>
        <a:prstGeom prst="round2DiagRect">
          <a:avLst/>
        </a:prstGeom>
        <a:solidFill>
          <a:schemeClr val="accent4">
            <a:hueOff val="-2835319"/>
            <a:satOff val="-4541"/>
            <a:lumOff val="47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Fill missing Station Name</a:t>
          </a:r>
          <a:endParaRPr lang="en-CA" sz="19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500" b="0" kern="1200"/>
            <a:t>fill_name</a:t>
          </a:r>
          <a:endParaRPr lang="en-CA" sz="1500" b="0" kern="1200" dirty="0"/>
        </a:p>
      </dsp:txBody>
      <dsp:txXfrm>
        <a:off x="76625" y="2206896"/>
        <a:ext cx="2258090" cy="1298651"/>
      </dsp:txXfrm>
    </dsp:sp>
    <dsp:sp modelId="{38270F18-F775-4FFE-B487-4DA9B3FCE1F3}">
      <dsp:nvSpPr>
        <dsp:cNvPr id="0" name=""/>
        <dsp:cNvSpPr/>
      </dsp:nvSpPr>
      <dsp:spPr>
        <a:xfrm>
          <a:off x="5353447" y="2810502"/>
          <a:ext cx="5210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077" y="45720"/>
              </a:lnTo>
            </a:path>
          </a:pathLst>
        </a:custGeom>
        <a:noFill/>
        <a:ln w="9525" cap="flat" cmpd="sng" algn="ctr">
          <a:solidFill>
            <a:schemeClr val="accent4">
              <a:hueOff val="-4725531"/>
              <a:satOff val="-7569"/>
              <a:lumOff val="78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b="1" kern="1200">
            <a:solidFill>
              <a:schemeClr val="tx1"/>
            </a:solidFill>
          </a:endParaRPr>
        </a:p>
      </dsp:txBody>
      <dsp:txXfrm>
        <a:off x="5600194" y="2853464"/>
        <a:ext cx="27583" cy="5516"/>
      </dsp:txXfrm>
    </dsp:sp>
    <dsp:sp modelId="{F3113691-D7C4-4BCA-BAB2-B21E1EFF5770}">
      <dsp:nvSpPr>
        <dsp:cNvPr id="0" name=""/>
        <dsp:cNvSpPr/>
      </dsp:nvSpPr>
      <dsp:spPr>
        <a:xfrm>
          <a:off x="2956648" y="2136642"/>
          <a:ext cx="2398598" cy="1439159"/>
        </a:xfrm>
        <a:prstGeom prst="round2DiagRect">
          <a:avLst/>
        </a:prstGeom>
        <a:solidFill>
          <a:schemeClr val="accent4">
            <a:hueOff val="-3780425"/>
            <a:satOff val="-6055"/>
            <a:lumOff val="627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Update station names</a:t>
          </a:r>
          <a:endParaRPr lang="en-CA" sz="19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500" b="0" kern="1200"/>
            <a:t>replace_name</a:t>
          </a:r>
          <a:endParaRPr lang="en-CA" sz="1500" b="0" kern="1200" dirty="0"/>
        </a:p>
      </dsp:txBody>
      <dsp:txXfrm>
        <a:off x="3026902" y="2206896"/>
        <a:ext cx="2258090" cy="1298651"/>
      </dsp:txXfrm>
    </dsp:sp>
    <dsp:sp modelId="{5B1886C2-9571-4C9A-9BA1-59741BDDF187}">
      <dsp:nvSpPr>
        <dsp:cNvPr id="0" name=""/>
        <dsp:cNvSpPr/>
      </dsp:nvSpPr>
      <dsp:spPr>
        <a:xfrm>
          <a:off x="5906925" y="2136642"/>
          <a:ext cx="2398598" cy="1439159"/>
        </a:xfrm>
        <a:prstGeom prst="round2DiagRect">
          <a:avLst/>
        </a:prstGeom>
        <a:solidFill>
          <a:schemeClr val="accent4">
            <a:hueOff val="-4725531"/>
            <a:satOff val="-7569"/>
            <a:lumOff val="784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Fill missing station ID again</a:t>
          </a:r>
          <a:endParaRPr lang="en-CA" sz="19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500" b="0" kern="1200"/>
            <a:t>fill_id_merge</a:t>
          </a:r>
          <a:endParaRPr lang="en-CA" sz="1500" b="0" kern="1200" dirty="0"/>
        </a:p>
      </dsp:txBody>
      <dsp:txXfrm>
        <a:off x="5977179" y="2206896"/>
        <a:ext cx="2258090" cy="1298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30e7bacee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430e7bacee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49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70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45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085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696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61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069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82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fuzzywuzzy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271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110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065fb4e63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065fb4e63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30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680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54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97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068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10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30e7bacee_0_1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430e7bacee_0_1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776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178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30e7bacee_0_1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430e7bacee_0_1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207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4049174f5a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4049174f5a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049174f5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4049174f5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280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656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92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873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158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061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589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768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904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25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402a6ce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402a6ce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049174f5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049174f5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74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30e7bacee_0_1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430e7bacee_0_1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10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30e7bacee_0_1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430e7bacee_0_1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79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9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49174f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049174f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1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762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0956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3260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84631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771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600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2281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6449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5090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050" y="2308125"/>
            <a:ext cx="7713900" cy="10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050" y="3233270"/>
            <a:ext cx="77139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 idx="2"/>
          </p:nvPr>
        </p:nvSpPr>
        <p:spPr>
          <a:xfrm>
            <a:off x="715050" y="1476575"/>
            <a:ext cx="7713900" cy="1007400"/>
          </a:xfrm>
          <a:prstGeom prst="rect">
            <a:avLst/>
          </a:prstGeom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101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84125"/>
            <a:ext cx="576900" cy="533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1464225" y="1638050"/>
            <a:ext cx="3112500" cy="5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2"/>
          </p:nvPr>
        </p:nvSpPr>
        <p:spPr>
          <a:xfrm>
            <a:off x="1464225" y="1181150"/>
            <a:ext cx="3112500" cy="53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2288075"/>
            <a:ext cx="576900" cy="533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5"/>
          </p:nvPr>
        </p:nvSpPr>
        <p:spPr>
          <a:xfrm>
            <a:off x="1464225" y="2746475"/>
            <a:ext cx="3112500" cy="5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6"/>
          </p:nvPr>
        </p:nvSpPr>
        <p:spPr>
          <a:xfrm>
            <a:off x="1464225" y="2289575"/>
            <a:ext cx="3112500" cy="53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395025"/>
            <a:ext cx="576900" cy="533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8"/>
          </p:nvPr>
        </p:nvSpPr>
        <p:spPr>
          <a:xfrm>
            <a:off x="1464225" y="3851925"/>
            <a:ext cx="3112500" cy="5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9"/>
          </p:nvPr>
        </p:nvSpPr>
        <p:spPr>
          <a:xfrm>
            <a:off x="1464225" y="3395025"/>
            <a:ext cx="3112500" cy="53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2075" y="1184125"/>
            <a:ext cx="576900" cy="533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5316550" y="1638050"/>
            <a:ext cx="3112500" cy="5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5"/>
          </p:nvPr>
        </p:nvSpPr>
        <p:spPr>
          <a:xfrm>
            <a:off x="5316550" y="1181150"/>
            <a:ext cx="3112500" cy="53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6" hasCustomPrompt="1"/>
          </p:nvPr>
        </p:nvSpPr>
        <p:spPr>
          <a:xfrm>
            <a:off x="4572075" y="2288075"/>
            <a:ext cx="576900" cy="533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7"/>
          </p:nvPr>
        </p:nvSpPr>
        <p:spPr>
          <a:xfrm>
            <a:off x="5316550" y="2746475"/>
            <a:ext cx="3112500" cy="5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8"/>
          </p:nvPr>
        </p:nvSpPr>
        <p:spPr>
          <a:xfrm>
            <a:off x="5316550" y="2289575"/>
            <a:ext cx="3112500" cy="53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9" hasCustomPrompt="1"/>
          </p:nvPr>
        </p:nvSpPr>
        <p:spPr>
          <a:xfrm>
            <a:off x="4572075" y="3395025"/>
            <a:ext cx="576900" cy="533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0"/>
          </p:nvPr>
        </p:nvSpPr>
        <p:spPr>
          <a:xfrm>
            <a:off x="5316550" y="3851925"/>
            <a:ext cx="3112500" cy="5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1"/>
          </p:nvPr>
        </p:nvSpPr>
        <p:spPr>
          <a:xfrm>
            <a:off x="5316550" y="3395025"/>
            <a:ext cx="3112500" cy="53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769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269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878400" y="2994400"/>
            <a:ext cx="24624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2"/>
          </p:nvPr>
        </p:nvSpPr>
        <p:spPr>
          <a:xfrm>
            <a:off x="878400" y="2537500"/>
            <a:ext cx="2462400" cy="53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ltra"/>
              <a:buNone/>
              <a:defRPr sz="33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3"/>
          </p:nvPr>
        </p:nvSpPr>
        <p:spPr>
          <a:xfrm>
            <a:off x="3340800" y="2994400"/>
            <a:ext cx="24624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4"/>
          </p:nvPr>
        </p:nvSpPr>
        <p:spPr>
          <a:xfrm>
            <a:off x="3340800" y="2537500"/>
            <a:ext cx="2462400" cy="53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5"/>
          </p:nvPr>
        </p:nvSpPr>
        <p:spPr>
          <a:xfrm>
            <a:off x="5803200" y="2994400"/>
            <a:ext cx="24624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6"/>
          </p:nvPr>
        </p:nvSpPr>
        <p:spPr>
          <a:xfrm>
            <a:off x="5803200" y="2537500"/>
            <a:ext cx="2462400" cy="53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7616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118000" y="2345075"/>
            <a:ext cx="4908000" cy="10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118000" y="1396775"/>
            <a:ext cx="49080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18000" y="3289775"/>
            <a:ext cx="49080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3523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161701" y="143400"/>
            <a:ext cx="8820600" cy="485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l="17525" t="5580"/>
          <a:stretch/>
        </p:blipFill>
        <p:spPr>
          <a:xfrm>
            <a:off x="161702" y="143400"/>
            <a:ext cx="8820598" cy="48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 amt="24000"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096075" y="1816500"/>
            <a:ext cx="5154900" cy="20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096075" y="1248600"/>
            <a:ext cx="5154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112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2510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5483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470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8309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7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829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8171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18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diagramDrawing" Target="../diagrams/drawing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1.png"/><Relationship Id="rId1" Type="http://schemas.openxmlformats.org/officeDocument/2006/relationships/tags" Target="../tags/tag1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notesSlide" Target="../notesSlides/notesSlide25.xml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63.png"/><Relationship Id="rId4" Type="http://schemas.openxmlformats.org/officeDocument/2006/relationships/diagramData" Target="../diagrams/data10.xml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0.png"/><Relationship Id="rId4" Type="http://schemas.openxmlformats.org/officeDocument/2006/relationships/diagramData" Target="../diagrams/data3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C2CC3F-3453-6DF8-6538-103BEA7C2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005" y="2052884"/>
            <a:ext cx="7713900" cy="1007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Toronto Bikeshare</a:t>
            </a:r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725005" y="3040694"/>
            <a:ext cx="77139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Presented to you by The Dilligent Debuggers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December 05, 2022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1062575" y="1673683"/>
            <a:ext cx="7018858" cy="578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bg2">
                  <a:lumMod val="75000"/>
                </a:schemeClr>
              </a:solidFill>
              <a:latin typeface="Ultra"/>
            </a:endParaRPr>
          </a:p>
        </p:txBody>
      </p:sp>
      <p:grpSp>
        <p:nvGrpSpPr>
          <p:cNvPr id="252" name="Google Shape;252;p27"/>
          <p:cNvGrpSpPr/>
          <p:nvPr/>
        </p:nvGrpSpPr>
        <p:grpSpPr>
          <a:xfrm>
            <a:off x="3354521" y="208329"/>
            <a:ext cx="2434958" cy="2177997"/>
            <a:chOff x="5656009" y="2796642"/>
            <a:chExt cx="2434958" cy="217799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53" name="Google Shape;253;p27"/>
            <p:cNvSpPr/>
            <p:nvPr/>
          </p:nvSpPr>
          <p:spPr>
            <a:xfrm rot="899960">
              <a:off x="5843569" y="3034891"/>
              <a:ext cx="2059838" cy="1701499"/>
            </a:xfrm>
            <a:custGeom>
              <a:avLst/>
              <a:gdLst/>
              <a:ahLst/>
              <a:cxnLst/>
              <a:rect l="l" t="t" r="r" b="b"/>
              <a:pathLst>
                <a:path w="82396" h="68062" extrusionOk="0">
                  <a:moveTo>
                    <a:pt x="41942" y="2378"/>
                  </a:moveTo>
                  <a:cubicBezTo>
                    <a:pt x="43716" y="2407"/>
                    <a:pt x="48248" y="2745"/>
                    <a:pt x="49657" y="5353"/>
                  </a:cubicBezTo>
                  <a:cubicBezTo>
                    <a:pt x="50601" y="7102"/>
                    <a:pt x="49991" y="9555"/>
                    <a:pt x="47848" y="12655"/>
                  </a:cubicBezTo>
                  <a:lnTo>
                    <a:pt x="45495" y="9955"/>
                  </a:lnTo>
                  <a:cubicBezTo>
                    <a:pt x="45479" y="9937"/>
                    <a:pt x="45458" y="9928"/>
                    <a:pt x="45436" y="9928"/>
                  </a:cubicBezTo>
                  <a:cubicBezTo>
                    <a:pt x="45418" y="9928"/>
                    <a:pt x="45400" y="9934"/>
                    <a:pt x="45386" y="9946"/>
                  </a:cubicBezTo>
                  <a:lnTo>
                    <a:pt x="45081" y="10211"/>
                  </a:lnTo>
                  <a:lnTo>
                    <a:pt x="44631" y="9694"/>
                  </a:lnTo>
                  <a:lnTo>
                    <a:pt x="47103" y="7630"/>
                  </a:lnTo>
                  <a:cubicBezTo>
                    <a:pt x="47349" y="7424"/>
                    <a:pt x="47501" y="7134"/>
                    <a:pt x="47529" y="6816"/>
                  </a:cubicBezTo>
                  <a:cubicBezTo>
                    <a:pt x="47559" y="6497"/>
                    <a:pt x="47462" y="6186"/>
                    <a:pt x="47256" y="5940"/>
                  </a:cubicBezTo>
                  <a:cubicBezTo>
                    <a:pt x="47019" y="5655"/>
                    <a:pt x="46678" y="5509"/>
                    <a:pt x="46334" y="5509"/>
                  </a:cubicBezTo>
                  <a:cubicBezTo>
                    <a:pt x="46178" y="5509"/>
                    <a:pt x="46022" y="5539"/>
                    <a:pt x="45874" y="5600"/>
                  </a:cubicBezTo>
                  <a:cubicBezTo>
                    <a:pt x="45881" y="5573"/>
                    <a:pt x="45884" y="5543"/>
                    <a:pt x="45888" y="5514"/>
                  </a:cubicBezTo>
                  <a:cubicBezTo>
                    <a:pt x="45905" y="5323"/>
                    <a:pt x="45846" y="5136"/>
                    <a:pt x="45723" y="4989"/>
                  </a:cubicBezTo>
                  <a:cubicBezTo>
                    <a:pt x="45581" y="4819"/>
                    <a:pt x="45376" y="4730"/>
                    <a:pt x="45170" y="4730"/>
                  </a:cubicBezTo>
                  <a:cubicBezTo>
                    <a:pt x="45008" y="4730"/>
                    <a:pt x="44845" y="4785"/>
                    <a:pt x="44712" y="4897"/>
                  </a:cubicBezTo>
                  <a:lnTo>
                    <a:pt x="44380" y="5174"/>
                  </a:lnTo>
                  <a:lnTo>
                    <a:pt x="41942" y="2378"/>
                  </a:lnTo>
                  <a:close/>
                  <a:moveTo>
                    <a:pt x="56736" y="25774"/>
                  </a:moveTo>
                  <a:lnTo>
                    <a:pt x="57811" y="27007"/>
                  </a:lnTo>
                  <a:lnTo>
                    <a:pt x="56500" y="26098"/>
                  </a:lnTo>
                  <a:cubicBezTo>
                    <a:pt x="56576" y="25989"/>
                    <a:pt x="56654" y="25882"/>
                    <a:pt x="56736" y="25774"/>
                  </a:cubicBezTo>
                  <a:close/>
                  <a:moveTo>
                    <a:pt x="59662" y="23028"/>
                  </a:moveTo>
                  <a:lnTo>
                    <a:pt x="64969" y="31171"/>
                  </a:lnTo>
                  <a:lnTo>
                    <a:pt x="64969" y="31171"/>
                  </a:lnTo>
                  <a:lnTo>
                    <a:pt x="59080" y="23438"/>
                  </a:lnTo>
                  <a:cubicBezTo>
                    <a:pt x="59196" y="23350"/>
                    <a:pt x="59314" y="23265"/>
                    <a:pt x="59435" y="23180"/>
                  </a:cubicBezTo>
                  <a:cubicBezTo>
                    <a:pt x="59510" y="23129"/>
                    <a:pt x="59586" y="23078"/>
                    <a:pt x="59662" y="23028"/>
                  </a:cubicBezTo>
                  <a:close/>
                  <a:moveTo>
                    <a:pt x="75762" y="25894"/>
                  </a:moveTo>
                  <a:cubicBezTo>
                    <a:pt x="75824" y="25980"/>
                    <a:pt x="75888" y="26067"/>
                    <a:pt x="75949" y="26155"/>
                  </a:cubicBezTo>
                  <a:cubicBezTo>
                    <a:pt x="75978" y="26199"/>
                    <a:pt x="76008" y="26242"/>
                    <a:pt x="76037" y="26285"/>
                  </a:cubicBezTo>
                  <a:lnTo>
                    <a:pt x="68605" y="31232"/>
                  </a:lnTo>
                  <a:lnTo>
                    <a:pt x="75762" y="25894"/>
                  </a:lnTo>
                  <a:close/>
                  <a:moveTo>
                    <a:pt x="66188" y="21065"/>
                  </a:moveTo>
                  <a:cubicBezTo>
                    <a:pt x="66739" y="21065"/>
                    <a:pt x="67289" y="21103"/>
                    <a:pt x="67835" y="21179"/>
                  </a:cubicBezTo>
                  <a:lnTo>
                    <a:pt x="66368" y="31255"/>
                  </a:lnTo>
                  <a:cubicBezTo>
                    <a:pt x="66326" y="31251"/>
                    <a:pt x="66283" y="31249"/>
                    <a:pt x="66240" y="31249"/>
                  </a:cubicBezTo>
                  <a:cubicBezTo>
                    <a:pt x="66160" y="31249"/>
                    <a:pt x="66080" y="31255"/>
                    <a:pt x="66001" y="31267"/>
                  </a:cubicBezTo>
                  <a:lnTo>
                    <a:pt x="64285" y="21217"/>
                  </a:lnTo>
                  <a:cubicBezTo>
                    <a:pt x="64917" y="21115"/>
                    <a:pt x="65553" y="21065"/>
                    <a:pt x="66188" y="21065"/>
                  </a:cubicBezTo>
                  <a:close/>
                  <a:moveTo>
                    <a:pt x="64131" y="21245"/>
                  </a:moveTo>
                  <a:lnTo>
                    <a:pt x="65847" y="31296"/>
                  </a:lnTo>
                  <a:lnTo>
                    <a:pt x="65845" y="31296"/>
                  </a:lnTo>
                  <a:lnTo>
                    <a:pt x="63186" y="21451"/>
                  </a:lnTo>
                  <a:cubicBezTo>
                    <a:pt x="63499" y="21368"/>
                    <a:pt x="63814" y="21300"/>
                    <a:pt x="64131" y="21245"/>
                  </a:cubicBezTo>
                  <a:close/>
                  <a:moveTo>
                    <a:pt x="67991" y="21201"/>
                  </a:moveTo>
                  <a:cubicBezTo>
                    <a:pt x="68654" y="21302"/>
                    <a:pt x="69310" y="21459"/>
                    <a:pt x="69949" y="21671"/>
                  </a:cubicBezTo>
                  <a:lnTo>
                    <a:pt x="66671" y="31307"/>
                  </a:lnTo>
                  <a:cubicBezTo>
                    <a:pt x="66623" y="31293"/>
                    <a:pt x="66574" y="31282"/>
                    <a:pt x="66524" y="31274"/>
                  </a:cubicBezTo>
                  <a:lnTo>
                    <a:pt x="67989" y="21201"/>
                  </a:lnTo>
                  <a:close/>
                  <a:moveTo>
                    <a:pt x="56410" y="26228"/>
                  </a:moveTo>
                  <a:lnTo>
                    <a:pt x="58232" y="27492"/>
                  </a:lnTo>
                  <a:lnTo>
                    <a:pt x="61563" y="31315"/>
                  </a:lnTo>
                  <a:lnTo>
                    <a:pt x="54963" y="29142"/>
                  </a:lnTo>
                  <a:cubicBezTo>
                    <a:pt x="55307" y="28117"/>
                    <a:pt x="55790" y="27135"/>
                    <a:pt x="56410" y="26228"/>
                  </a:cubicBezTo>
                  <a:close/>
                  <a:moveTo>
                    <a:pt x="63051" y="30834"/>
                  </a:moveTo>
                  <a:lnTo>
                    <a:pt x="63839" y="31379"/>
                  </a:lnTo>
                  <a:lnTo>
                    <a:pt x="63411" y="31246"/>
                  </a:lnTo>
                  <a:lnTo>
                    <a:pt x="63051" y="30834"/>
                  </a:lnTo>
                  <a:close/>
                  <a:moveTo>
                    <a:pt x="63033" y="21491"/>
                  </a:moveTo>
                  <a:lnTo>
                    <a:pt x="63033" y="21492"/>
                  </a:lnTo>
                  <a:lnTo>
                    <a:pt x="65695" y="31341"/>
                  </a:lnTo>
                  <a:cubicBezTo>
                    <a:pt x="65582" y="31381"/>
                    <a:pt x="65473" y="31433"/>
                    <a:pt x="65369" y="31497"/>
                  </a:cubicBezTo>
                  <a:lnTo>
                    <a:pt x="59794" y="22942"/>
                  </a:lnTo>
                  <a:cubicBezTo>
                    <a:pt x="60819" y="22282"/>
                    <a:pt x="61911" y="21800"/>
                    <a:pt x="63033" y="21491"/>
                  </a:cubicBezTo>
                  <a:close/>
                  <a:moveTo>
                    <a:pt x="70098" y="21723"/>
                  </a:moveTo>
                  <a:cubicBezTo>
                    <a:pt x="71120" y="22076"/>
                    <a:pt x="72098" y="22569"/>
                    <a:pt x="72998" y="23198"/>
                  </a:cubicBezTo>
                  <a:lnTo>
                    <a:pt x="67118" y="31499"/>
                  </a:lnTo>
                  <a:cubicBezTo>
                    <a:pt x="67025" y="31442"/>
                    <a:pt x="66926" y="31393"/>
                    <a:pt x="66822" y="31353"/>
                  </a:cubicBezTo>
                  <a:lnTo>
                    <a:pt x="70098" y="21723"/>
                  </a:lnTo>
                  <a:close/>
                  <a:moveTo>
                    <a:pt x="73126" y="23288"/>
                  </a:moveTo>
                  <a:cubicBezTo>
                    <a:pt x="73637" y="23653"/>
                    <a:pt x="74122" y="24064"/>
                    <a:pt x="74576" y="24515"/>
                  </a:cubicBezTo>
                  <a:lnTo>
                    <a:pt x="67354" y="31675"/>
                  </a:lnTo>
                  <a:cubicBezTo>
                    <a:pt x="67319" y="31646"/>
                    <a:pt x="67284" y="31616"/>
                    <a:pt x="67248" y="31589"/>
                  </a:cubicBezTo>
                  <a:lnTo>
                    <a:pt x="73126" y="23288"/>
                  </a:lnTo>
                  <a:close/>
                  <a:moveTo>
                    <a:pt x="58954" y="23534"/>
                  </a:moveTo>
                  <a:lnTo>
                    <a:pt x="65144" y="31663"/>
                  </a:lnTo>
                  <a:cubicBezTo>
                    <a:pt x="65134" y="31672"/>
                    <a:pt x="65125" y="31681"/>
                    <a:pt x="65115" y="31691"/>
                  </a:cubicBezTo>
                  <a:lnTo>
                    <a:pt x="57991" y="24361"/>
                  </a:lnTo>
                  <a:cubicBezTo>
                    <a:pt x="58294" y="24070"/>
                    <a:pt x="58614" y="23795"/>
                    <a:pt x="58954" y="23534"/>
                  </a:cubicBezTo>
                  <a:close/>
                  <a:moveTo>
                    <a:pt x="57879" y="24470"/>
                  </a:moveTo>
                  <a:lnTo>
                    <a:pt x="64924" y="31720"/>
                  </a:lnTo>
                  <a:lnTo>
                    <a:pt x="64342" y="31537"/>
                  </a:lnTo>
                  <a:lnTo>
                    <a:pt x="62630" y="30349"/>
                  </a:lnTo>
                  <a:lnTo>
                    <a:pt x="57681" y="24670"/>
                  </a:lnTo>
                  <a:cubicBezTo>
                    <a:pt x="57745" y="24604"/>
                    <a:pt x="57811" y="24536"/>
                    <a:pt x="57879" y="24470"/>
                  </a:cubicBezTo>
                  <a:close/>
                  <a:moveTo>
                    <a:pt x="74687" y="24628"/>
                  </a:moveTo>
                  <a:cubicBezTo>
                    <a:pt x="75033" y="24983"/>
                    <a:pt x="75362" y="25362"/>
                    <a:pt x="75668" y="25767"/>
                  </a:cubicBezTo>
                  <a:lnTo>
                    <a:pt x="67518" y="31849"/>
                  </a:lnTo>
                  <a:cubicBezTo>
                    <a:pt x="67501" y="31828"/>
                    <a:pt x="67482" y="31807"/>
                    <a:pt x="67464" y="31788"/>
                  </a:cubicBezTo>
                  <a:lnTo>
                    <a:pt x="74687" y="24628"/>
                  </a:lnTo>
                  <a:close/>
                  <a:moveTo>
                    <a:pt x="54914" y="29293"/>
                  </a:moveTo>
                  <a:lnTo>
                    <a:pt x="61766" y="31547"/>
                  </a:lnTo>
                  <a:lnTo>
                    <a:pt x="62455" y="32339"/>
                  </a:lnTo>
                  <a:lnTo>
                    <a:pt x="54464" y="31256"/>
                  </a:lnTo>
                  <a:cubicBezTo>
                    <a:pt x="54557" y="30591"/>
                    <a:pt x="54710" y="29933"/>
                    <a:pt x="54914" y="29293"/>
                  </a:cubicBezTo>
                  <a:close/>
                  <a:moveTo>
                    <a:pt x="76124" y="26415"/>
                  </a:moveTo>
                  <a:cubicBezTo>
                    <a:pt x="76794" y="27435"/>
                    <a:pt x="77286" y="28522"/>
                    <a:pt x="77608" y="29641"/>
                  </a:cubicBezTo>
                  <a:lnTo>
                    <a:pt x="67819" y="32390"/>
                  </a:lnTo>
                  <a:cubicBezTo>
                    <a:pt x="67779" y="32271"/>
                    <a:pt x="67728" y="32158"/>
                    <a:pt x="67662" y="32049"/>
                  </a:cubicBezTo>
                  <a:lnTo>
                    <a:pt x="76124" y="26415"/>
                  </a:lnTo>
                  <a:close/>
                  <a:moveTo>
                    <a:pt x="77649" y="29793"/>
                  </a:moveTo>
                  <a:cubicBezTo>
                    <a:pt x="77734" y="30105"/>
                    <a:pt x="77807" y="30420"/>
                    <a:pt x="77866" y="30735"/>
                  </a:cubicBezTo>
                  <a:lnTo>
                    <a:pt x="67863" y="32545"/>
                  </a:lnTo>
                  <a:cubicBezTo>
                    <a:pt x="67863" y="32545"/>
                    <a:pt x="67863" y="32543"/>
                    <a:pt x="67863" y="32541"/>
                  </a:cubicBezTo>
                  <a:lnTo>
                    <a:pt x="77649" y="29793"/>
                  </a:lnTo>
                  <a:close/>
                  <a:moveTo>
                    <a:pt x="46040" y="14230"/>
                  </a:moveTo>
                  <a:lnTo>
                    <a:pt x="46040" y="14232"/>
                  </a:lnTo>
                  <a:lnTo>
                    <a:pt x="46385" y="14627"/>
                  </a:lnTo>
                  <a:cubicBezTo>
                    <a:pt x="42731" y="19323"/>
                    <a:pt x="39277" y="22200"/>
                    <a:pt x="36196" y="24767"/>
                  </a:cubicBezTo>
                  <a:cubicBezTo>
                    <a:pt x="33041" y="27393"/>
                    <a:pt x="30463" y="29542"/>
                    <a:pt x="28697" y="32796"/>
                  </a:cubicBezTo>
                  <a:lnTo>
                    <a:pt x="28179" y="32202"/>
                  </a:lnTo>
                  <a:lnTo>
                    <a:pt x="46040" y="14230"/>
                  </a:lnTo>
                  <a:close/>
                  <a:moveTo>
                    <a:pt x="77893" y="30889"/>
                  </a:moveTo>
                  <a:cubicBezTo>
                    <a:pt x="78096" y="32068"/>
                    <a:pt x="78118" y="33265"/>
                    <a:pt x="77968" y="34439"/>
                  </a:cubicBezTo>
                  <a:lnTo>
                    <a:pt x="67894" y="33074"/>
                  </a:lnTo>
                  <a:cubicBezTo>
                    <a:pt x="67908" y="32948"/>
                    <a:pt x="67906" y="32823"/>
                    <a:pt x="67890" y="32700"/>
                  </a:cubicBezTo>
                  <a:lnTo>
                    <a:pt x="77893" y="30889"/>
                  </a:lnTo>
                  <a:close/>
                  <a:moveTo>
                    <a:pt x="54441" y="31412"/>
                  </a:moveTo>
                  <a:lnTo>
                    <a:pt x="62723" y="32532"/>
                  </a:lnTo>
                  <a:cubicBezTo>
                    <a:pt x="62744" y="32543"/>
                    <a:pt x="62765" y="32550"/>
                    <a:pt x="62787" y="32557"/>
                  </a:cubicBezTo>
                  <a:lnTo>
                    <a:pt x="64592" y="33123"/>
                  </a:lnTo>
                  <a:cubicBezTo>
                    <a:pt x="64593" y="33126"/>
                    <a:pt x="64593" y="33132"/>
                    <a:pt x="64593" y="33137"/>
                  </a:cubicBezTo>
                  <a:lnTo>
                    <a:pt x="54516" y="34960"/>
                  </a:lnTo>
                  <a:cubicBezTo>
                    <a:pt x="54313" y="33781"/>
                    <a:pt x="54291" y="32584"/>
                    <a:pt x="54441" y="31412"/>
                  </a:cubicBezTo>
                  <a:close/>
                  <a:moveTo>
                    <a:pt x="64587" y="33298"/>
                  </a:moveTo>
                  <a:lnTo>
                    <a:pt x="54760" y="36058"/>
                  </a:lnTo>
                  <a:cubicBezTo>
                    <a:pt x="54675" y="35746"/>
                    <a:pt x="54602" y="35431"/>
                    <a:pt x="54544" y="35114"/>
                  </a:cubicBezTo>
                  <a:lnTo>
                    <a:pt x="64587" y="33298"/>
                  </a:lnTo>
                  <a:close/>
                  <a:moveTo>
                    <a:pt x="67871" y="33230"/>
                  </a:moveTo>
                  <a:lnTo>
                    <a:pt x="77947" y="34595"/>
                  </a:lnTo>
                  <a:cubicBezTo>
                    <a:pt x="77852" y="35260"/>
                    <a:pt x="77701" y="35918"/>
                    <a:pt x="77495" y="36558"/>
                  </a:cubicBezTo>
                  <a:lnTo>
                    <a:pt x="67835" y="33379"/>
                  </a:lnTo>
                  <a:cubicBezTo>
                    <a:pt x="67850" y="33331"/>
                    <a:pt x="67861" y="33280"/>
                    <a:pt x="67871" y="33230"/>
                  </a:cubicBezTo>
                  <a:close/>
                  <a:moveTo>
                    <a:pt x="46489" y="14746"/>
                  </a:moveTo>
                  <a:lnTo>
                    <a:pt x="47018" y="15354"/>
                  </a:lnTo>
                  <a:lnTo>
                    <a:pt x="36567" y="37944"/>
                  </a:lnTo>
                  <a:lnTo>
                    <a:pt x="36504" y="37864"/>
                  </a:lnTo>
                  <a:cubicBezTo>
                    <a:pt x="36400" y="37732"/>
                    <a:pt x="36246" y="37663"/>
                    <a:pt x="36090" y="37663"/>
                  </a:cubicBezTo>
                  <a:cubicBezTo>
                    <a:pt x="35979" y="37663"/>
                    <a:pt x="35867" y="37698"/>
                    <a:pt x="35770" y="37769"/>
                  </a:cubicBezTo>
                  <a:lnTo>
                    <a:pt x="35490" y="37976"/>
                  </a:lnTo>
                  <a:lnTo>
                    <a:pt x="35206" y="37774"/>
                  </a:lnTo>
                  <a:cubicBezTo>
                    <a:pt x="35112" y="37708"/>
                    <a:pt x="35004" y="37676"/>
                    <a:pt x="34898" y="37676"/>
                  </a:cubicBezTo>
                  <a:cubicBezTo>
                    <a:pt x="34737" y="37676"/>
                    <a:pt x="34579" y="37749"/>
                    <a:pt x="34473" y="37888"/>
                  </a:cubicBezTo>
                  <a:lnTo>
                    <a:pt x="34262" y="38167"/>
                  </a:lnTo>
                  <a:lnTo>
                    <a:pt x="33931" y="38054"/>
                  </a:lnTo>
                  <a:cubicBezTo>
                    <a:pt x="33874" y="38035"/>
                    <a:pt x="33816" y="38025"/>
                    <a:pt x="33758" y="38025"/>
                  </a:cubicBezTo>
                  <a:cubicBezTo>
                    <a:pt x="33543" y="38025"/>
                    <a:pt x="33342" y="38158"/>
                    <a:pt x="33261" y="38371"/>
                  </a:cubicBezTo>
                  <a:lnTo>
                    <a:pt x="33138" y="38697"/>
                  </a:lnTo>
                  <a:lnTo>
                    <a:pt x="30465" y="35566"/>
                  </a:lnTo>
                  <a:lnTo>
                    <a:pt x="30775" y="35298"/>
                  </a:lnTo>
                  <a:cubicBezTo>
                    <a:pt x="30790" y="35284"/>
                    <a:pt x="30799" y="35265"/>
                    <a:pt x="30801" y="35244"/>
                  </a:cubicBezTo>
                  <a:cubicBezTo>
                    <a:pt x="30803" y="35223"/>
                    <a:pt x="30796" y="35202"/>
                    <a:pt x="30782" y="35187"/>
                  </a:cubicBezTo>
                  <a:lnTo>
                    <a:pt x="28806" y="32920"/>
                  </a:lnTo>
                  <a:cubicBezTo>
                    <a:pt x="30565" y="29660"/>
                    <a:pt x="33140" y="27515"/>
                    <a:pt x="36295" y="24886"/>
                  </a:cubicBezTo>
                  <a:cubicBezTo>
                    <a:pt x="39377" y="22318"/>
                    <a:pt x="42832" y="19440"/>
                    <a:pt x="46489" y="14746"/>
                  </a:cubicBezTo>
                  <a:close/>
                  <a:moveTo>
                    <a:pt x="26903" y="34387"/>
                  </a:moveTo>
                  <a:lnTo>
                    <a:pt x="27494" y="35066"/>
                  </a:lnTo>
                  <a:lnTo>
                    <a:pt x="25069" y="38903"/>
                  </a:lnTo>
                  <a:cubicBezTo>
                    <a:pt x="24910" y="38794"/>
                    <a:pt x="24746" y="38685"/>
                    <a:pt x="24572" y="38575"/>
                  </a:cubicBezTo>
                  <a:lnTo>
                    <a:pt x="26903" y="34387"/>
                  </a:lnTo>
                  <a:close/>
                  <a:moveTo>
                    <a:pt x="64664" y="33440"/>
                  </a:moveTo>
                  <a:cubicBezTo>
                    <a:pt x="64703" y="33551"/>
                    <a:pt x="64751" y="33656"/>
                    <a:pt x="64812" y="33758"/>
                  </a:cubicBezTo>
                  <a:lnTo>
                    <a:pt x="56286" y="39436"/>
                  </a:lnTo>
                  <a:cubicBezTo>
                    <a:pt x="55615" y="38416"/>
                    <a:pt x="55124" y="37329"/>
                    <a:pt x="54803" y="36210"/>
                  </a:cubicBezTo>
                  <a:lnTo>
                    <a:pt x="64664" y="33440"/>
                  </a:lnTo>
                  <a:close/>
                  <a:moveTo>
                    <a:pt x="67785" y="33528"/>
                  </a:moveTo>
                  <a:lnTo>
                    <a:pt x="77447" y="36707"/>
                  </a:lnTo>
                  <a:cubicBezTo>
                    <a:pt x="77102" y="37732"/>
                    <a:pt x="76619" y="38716"/>
                    <a:pt x="75999" y="39623"/>
                  </a:cubicBezTo>
                  <a:lnTo>
                    <a:pt x="67632" y="33819"/>
                  </a:lnTo>
                  <a:cubicBezTo>
                    <a:pt x="67693" y="33727"/>
                    <a:pt x="67743" y="33630"/>
                    <a:pt x="67785" y="33528"/>
                  </a:cubicBezTo>
                  <a:close/>
                  <a:moveTo>
                    <a:pt x="63802" y="34619"/>
                  </a:moveTo>
                  <a:lnTo>
                    <a:pt x="56647" y="39956"/>
                  </a:lnTo>
                  <a:cubicBezTo>
                    <a:pt x="56585" y="39871"/>
                    <a:pt x="56523" y="39782"/>
                    <a:pt x="56460" y="39694"/>
                  </a:cubicBezTo>
                  <a:cubicBezTo>
                    <a:pt x="56431" y="39652"/>
                    <a:pt x="56402" y="39609"/>
                    <a:pt x="56372" y="39566"/>
                  </a:cubicBezTo>
                  <a:lnTo>
                    <a:pt x="63802" y="34619"/>
                  </a:lnTo>
                  <a:close/>
                  <a:moveTo>
                    <a:pt x="35990" y="38930"/>
                  </a:moveTo>
                  <a:lnTo>
                    <a:pt x="36066" y="39027"/>
                  </a:lnTo>
                  <a:lnTo>
                    <a:pt x="35324" y="40633"/>
                  </a:lnTo>
                  <a:cubicBezTo>
                    <a:pt x="35305" y="40632"/>
                    <a:pt x="35286" y="40632"/>
                    <a:pt x="35267" y="40632"/>
                  </a:cubicBezTo>
                  <a:cubicBezTo>
                    <a:pt x="35121" y="40632"/>
                    <a:pt x="34976" y="40649"/>
                    <a:pt x="34837" y="40686"/>
                  </a:cubicBezTo>
                  <a:lnTo>
                    <a:pt x="33904" y="39594"/>
                  </a:lnTo>
                  <a:lnTo>
                    <a:pt x="33905" y="39594"/>
                  </a:lnTo>
                  <a:cubicBezTo>
                    <a:pt x="33944" y="39547"/>
                    <a:pt x="33976" y="39493"/>
                    <a:pt x="33999" y="39434"/>
                  </a:cubicBezTo>
                  <a:lnTo>
                    <a:pt x="34077" y="39230"/>
                  </a:lnTo>
                  <a:lnTo>
                    <a:pt x="34285" y="39299"/>
                  </a:lnTo>
                  <a:cubicBezTo>
                    <a:pt x="34342" y="39319"/>
                    <a:pt x="34400" y="39328"/>
                    <a:pt x="34458" y="39328"/>
                  </a:cubicBezTo>
                  <a:cubicBezTo>
                    <a:pt x="34621" y="39328"/>
                    <a:pt x="34778" y="39253"/>
                    <a:pt x="34880" y="39116"/>
                  </a:cubicBezTo>
                  <a:lnTo>
                    <a:pt x="35012" y="38943"/>
                  </a:lnTo>
                  <a:lnTo>
                    <a:pt x="35190" y="39069"/>
                  </a:lnTo>
                  <a:cubicBezTo>
                    <a:pt x="35283" y="39134"/>
                    <a:pt x="35388" y="39167"/>
                    <a:pt x="35495" y="39167"/>
                  </a:cubicBezTo>
                  <a:cubicBezTo>
                    <a:pt x="35606" y="39167"/>
                    <a:pt x="35717" y="39131"/>
                    <a:pt x="35814" y="39060"/>
                  </a:cubicBezTo>
                  <a:lnTo>
                    <a:pt x="35990" y="38930"/>
                  </a:lnTo>
                  <a:close/>
                  <a:moveTo>
                    <a:pt x="37268" y="39672"/>
                  </a:moveTo>
                  <a:cubicBezTo>
                    <a:pt x="37339" y="39708"/>
                    <a:pt x="37419" y="39729"/>
                    <a:pt x="37502" y="39729"/>
                  </a:cubicBezTo>
                  <a:cubicBezTo>
                    <a:pt x="37516" y="39729"/>
                    <a:pt x="37531" y="39728"/>
                    <a:pt x="37545" y="39727"/>
                  </a:cubicBezTo>
                  <a:lnTo>
                    <a:pt x="37763" y="39713"/>
                  </a:lnTo>
                  <a:lnTo>
                    <a:pt x="37786" y="39930"/>
                  </a:lnTo>
                  <a:cubicBezTo>
                    <a:pt x="37789" y="39976"/>
                    <a:pt x="37800" y="40020"/>
                    <a:pt x="37815" y="40061"/>
                  </a:cubicBezTo>
                  <a:lnTo>
                    <a:pt x="36764" y="40755"/>
                  </a:lnTo>
                  <a:lnTo>
                    <a:pt x="36764" y="40755"/>
                  </a:lnTo>
                  <a:lnTo>
                    <a:pt x="37268" y="39672"/>
                  </a:lnTo>
                  <a:close/>
                  <a:moveTo>
                    <a:pt x="64952" y="33958"/>
                  </a:moveTo>
                  <a:cubicBezTo>
                    <a:pt x="64966" y="33977"/>
                    <a:pt x="64981" y="33994"/>
                    <a:pt x="64997" y="34011"/>
                  </a:cubicBezTo>
                  <a:lnTo>
                    <a:pt x="57721" y="41223"/>
                  </a:lnTo>
                  <a:cubicBezTo>
                    <a:pt x="57373" y="40866"/>
                    <a:pt x="57046" y="40485"/>
                    <a:pt x="56743" y="40082"/>
                  </a:cubicBezTo>
                  <a:lnTo>
                    <a:pt x="64952" y="33958"/>
                  </a:lnTo>
                  <a:close/>
                  <a:moveTo>
                    <a:pt x="67541" y="33947"/>
                  </a:moveTo>
                  <a:lnTo>
                    <a:pt x="75911" y="39751"/>
                  </a:lnTo>
                  <a:cubicBezTo>
                    <a:pt x="75506" y="40328"/>
                    <a:pt x="75045" y="40873"/>
                    <a:pt x="74531" y="41379"/>
                  </a:cubicBezTo>
                  <a:lnTo>
                    <a:pt x="67430" y="34072"/>
                  </a:lnTo>
                  <a:cubicBezTo>
                    <a:pt x="67470" y="34032"/>
                    <a:pt x="67506" y="33990"/>
                    <a:pt x="67541" y="33947"/>
                  </a:cubicBezTo>
                  <a:close/>
                  <a:moveTo>
                    <a:pt x="27601" y="35189"/>
                  </a:moveTo>
                  <a:lnTo>
                    <a:pt x="28974" y="36763"/>
                  </a:lnTo>
                  <a:cubicBezTo>
                    <a:pt x="28990" y="36782"/>
                    <a:pt x="29010" y="36790"/>
                    <a:pt x="29033" y="36790"/>
                  </a:cubicBezTo>
                  <a:cubicBezTo>
                    <a:pt x="29050" y="36790"/>
                    <a:pt x="29069" y="36783"/>
                    <a:pt x="29083" y="36771"/>
                  </a:cubicBezTo>
                  <a:lnTo>
                    <a:pt x="29381" y="36512"/>
                  </a:lnTo>
                  <a:lnTo>
                    <a:pt x="31999" y="39575"/>
                  </a:lnTo>
                  <a:lnTo>
                    <a:pt x="31985" y="39578"/>
                  </a:lnTo>
                  <a:cubicBezTo>
                    <a:pt x="31966" y="39573"/>
                    <a:pt x="31946" y="39570"/>
                    <a:pt x="31926" y="39570"/>
                  </a:cubicBezTo>
                  <a:cubicBezTo>
                    <a:pt x="31893" y="39570"/>
                    <a:pt x="31858" y="39579"/>
                    <a:pt x="31822" y="39602"/>
                  </a:cubicBezTo>
                  <a:cubicBezTo>
                    <a:pt x="31805" y="39613"/>
                    <a:pt x="31791" y="39625"/>
                    <a:pt x="31779" y="39639"/>
                  </a:cubicBezTo>
                  <a:cubicBezTo>
                    <a:pt x="31649" y="39698"/>
                    <a:pt x="31551" y="39803"/>
                    <a:pt x="31502" y="39931"/>
                  </a:cubicBezTo>
                  <a:cubicBezTo>
                    <a:pt x="31470" y="39920"/>
                    <a:pt x="31436" y="39910"/>
                    <a:pt x="31400" y="39910"/>
                  </a:cubicBezTo>
                  <a:cubicBezTo>
                    <a:pt x="31367" y="39910"/>
                    <a:pt x="31331" y="39919"/>
                    <a:pt x="31296" y="39942"/>
                  </a:cubicBezTo>
                  <a:cubicBezTo>
                    <a:pt x="31204" y="40002"/>
                    <a:pt x="31203" y="40098"/>
                    <a:pt x="31203" y="40175"/>
                  </a:cubicBezTo>
                  <a:cubicBezTo>
                    <a:pt x="31201" y="40252"/>
                    <a:pt x="31197" y="40288"/>
                    <a:pt x="31163" y="40310"/>
                  </a:cubicBezTo>
                  <a:cubicBezTo>
                    <a:pt x="31149" y="40319"/>
                    <a:pt x="31136" y="40323"/>
                    <a:pt x="31122" y="40323"/>
                  </a:cubicBezTo>
                  <a:cubicBezTo>
                    <a:pt x="31096" y="40323"/>
                    <a:pt x="31066" y="40311"/>
                    <a:pt x="31022" y="40291"/>
                  </a:cubicBezTo>
                  <a:cubicBezTo>
                    <a:pt x="30979" y="40272"/>
                    <a:pt x="30929" y="40251"/>
                    <a:pt x="30875" y="40251"/>
                  </a:cubicBezTo>
                  <a:cubicBezTo>
                    <a:pt x="30841" y="40251"/>
                    <a:pt x="30806" y="40259"/>
                    <a:pt x="30770" y="40283"/>
                  </a:cubicBezTo>
                  <a:cubicBezTo>
                    <a:pt x="30678" y="40342"/>
                    <a:pt x="30676" y="40439"/>
                    <a:pt x="30676" y="40517"/>
                  </a:cubicBezTo>
                  <a:cubicBezTo>
                    <a:pt x="30674" y="40593"/>
                    <a:pt x="30671" y="40629"/>
                    <a:pt x="30635" y="40652"/>
                  </a:cubicBezTo>
                  <a:cubicBezTo>
                    <a:pt x="30622" y="40660"/>
                    <a:pt x="30609" y="40664"/>
                    <a:pt x="30595" y="40664"/>
                  </a:cubicBezTo>
                  <a:cubicBezTo>
                    <a:pt x="30570" y="40664"/>
                    <a:pt x="30539" y="40652"/>
                    <a:pt x="30494" y="40633"/>
                  </a:cubicBezTo>
                  <a:cubicBezTo>
                    <a:pt x="30451" y="40613"/>
                    <a:pt x="30401" y="40592"/>
                    <a:pt x="30348" y="40592"/>
                  </a:cubicBezTo>
                  <a:cubicBezTo>
                    <a:pt x="30315" y="40592"/>
                    <a:pt x="30279" y="40600"/>
                    <a:pt x="30243" y="40624"/>
                  </a:cubicBezTo>
                  <a:cubicBezTo>
                    <a:pt x="30151" y="40683"/>
                    <a:pt x="30150" y="40780"/>
                    <a:pt x="30148" y="40856"/>
                  </a:cubicBezTo>
                  <a:cubicBezTo>
                    <a:pt x="30148" y="40934"/>
                    <a:pt x="30145" y="40970"/>
                    <a:pt x="30108" y="40993"/>
                  </a:cubicBezTo>
                  <a:cubicBezTo>
                    <a:pt x="30095" y="41001"/>
                    <a:pt x="30083" y="41005"/>
                    <a:pt x="30068" y="41005"/>
                  </a:cubicBezTo>
                  <a:cubicBezTo>
                    <a:pt x="30043" y="41005"/>
                    <a:pt x="30013" y="40993"/>
                    <a:pt x="29968" y="40974"/>
                  </a:cubicBezTo>
                  <a:cubicBezTo>
                    <a:pt x="29924" y="40954"/>
                    <a:pt x="29874" y="40932"/>
                    <a:pt x="29820" y="40932"/>
                  </a:cubicBezTo>
                  <a:cubicBezTo>
                    <a:pt x="29786" y="40932"/>
                    <a:pt x="29752" y="40941"/>
                    <a:pt x="29717" y="40963"/>
                  </a:cubicBezTo>
                  <a:cubicBezTo>
                    <a:pt x="29623" y="41024"/>
                    <a:pt x="29623" y="41121"/>
                    <a:pt x="29622" y="41197"/>
                  </a:cubicBezTo>
                  <a:cubicBezTo>
                    <a:pt x="29622" y="41275"/>
                    <a:pt x="29616" y="41310"/>
                    <a:pt x="29582" y="41334"/>
                  </a:cubicBezTo>
                  <a:cubicBezTo>
                    <a:pt x="29569" y="41342"/>
                    <a:pt x="29556" y="41345"/>
                    <a:pt x="29542" y="41345"/>
                  </a:cubicBezTo>
                  <a:cubicBezTo>
                    <a:pt x="29517" y="41345"/>
                    <a:pt x="29487" y="41334"/>
                    <a:pt x="29442" y="41315"/>
                  </a:cubicBezTo>
                  <a:cubicBezTo>
                    <a:pt x="29398" y="41295"/>
                    <a:pt x="29347" y="41273"/>
                    <a:pt x="29293" y="41273"/>
                  </a:cubicBezTo>
                  <a:cubicBezTo>
                    <a:pt x="29260" y="41273"/>
                    <a:pt x="29225" y="41281"/>
                    <a:pt x="29190" y="41304"/>
                  </a:cubicBezTo>
                  <a:cubicBezTo>
                    <a:pt x="29097" y="41365"/>
                    <a:pt x="29097" y="41460"/>
                    <a:pt x="29095" y="41538"/>
                  </a:cubicBezTo>
                  <a:cubicBezTo>
                    <a:pt x="29095" y="41614"/>
                    <a:pt x="29090" y="41651"/>
                    <a:pt x="29055" y="41673"/>
                  </a:cubicBezTo>
                  <a:cubicBezTo>
                    <a:pt x="29042" y="41681"/>
                    <a:pt x="29029" y="41685"/>
                    <a:pt x="29015" y="41685"/>
                  </a:cubicBezTo>
                  <a:cubicBezTo>
                    <a:pt x="28990" y="41685"/>
                    <a:pt x="28960" y="41674"/>
                    <a:pt x="28915" y="41654"/>
                  </a:cubicBezTo>
                  <a:cubicBezTo>
                    <a:pt x="28872" y="41635"/>
                    <a:pt x="28822" y="41613"/>
                    <a:pt x="28768" y="41613"/>
                  </a:cubicBezTo>
                  <a:cubicBezTo>
                    <a:pt x="28735" y="41613"/>
                    <a:pt x="28700" y="41622"/>
                    <a:pt x="28664" y="41645"/>
                  </a:cubicBezTo>
                  <a:cubicBezTo>
                    <a:pt x="28571" y="41704"/>
                    <a:pt x="28571" y="41801"/>
                    <a:pt x="28569" y="41879"/>
                  </a:cubicBezTo>
                  <a:cubicBezTo>
                    <a:pt x="28569" y="41891"/>
                    <a:pt x="28569" y="41901"/>
                    <a:pt x="28569" y="41910"/>
                  </a:cubicBezTo>
                  <a:cubicBezTo>
                    <a:pt x="28508" y="41923"/>
                    <a:pt x="28449" y="41947"/>
                    <a:pt x="28399" y="41985"/>
                  </a:cubicBezTo>
                  <a:cubicBezTo>
                    <a:pt x="28261" y="41813"/>
                    <a:pt x="28117" y="41644"/>
                    <a:pt x="27971" y="41479"/>
                  </a:cubicBezTo>
                  <a:cubicBezTo>
                    <a:pt x="28136" y="41318"/>
                    <a:pt x="28143" y="41053"/>
                    <a:pt x="27985" y="40884"/>
                  </a:cubicBezTo>
                  <a:cubicBezTo>
                    <a:pt x="27907" y="40801"/>
                    <a:pt x="27804" y="40752"/>
                    <a:pt x="27689" y="40749"/>
                  </a:cubicBezTo>
                  <a:cubicBezTo>
                    <a:pt x="27683" y="40748"/>
                    <a:pt x="27676" y="40748"/>
                    <a:pt x="27670" y="40748"/>
                  </a:cubicBezTo>
                  <a:cubicBezTo>
                    <a:pt x="27567" y="40748"/>
                    <a:pt x="27470" y="40786"/>
                    <a:pt x="27393" y="40854"/>
                  </a:cubicBezTo>
                  <a:cubicBezTo>
                    <a:pt x="27225" y="40683"/>
                    <a:pt x="27045" y="40510"/>
                    <a:pt x="26860" y="40338"/>
                  </a:cubicBezTo>
                  <a:cubicBezTo>
                    <a:pt x="26929" y="40253"/>
                    <a:pt x="26964" y="40148"/>
                    <a:pt x="26957" y="40039"/>
                  </a:cubicBezTo>
                  <a:cubicBezTo>
                    <a:pt x="26948" y="39924"/>
                    <a:pt x="26898" y="39820"/>
                    <a:pt x="26811" y="39746"/>
                  </a:cubicBezTo>
                  <a:cubicBezTo>
                    <a:pt x="26734" y="39679"/>
                    <a:pt x="26636" y="39641"/>
                    <a:pt x="26535" y="39641"/>
                  </a:cubicBezTo>
                  <a:cubicBezTo>
                    <a:pt x="26524" y="39641"/>
                    <a:pt x="26514" y="39641"/>
                    <a:pt x="26503" y="39642"/>
                  </a:cubicBezTo>
                  <a:cubicBezTo>
                    <a:pt x="26394" y="39649"/>
                    <a:pt x="26295" y="39696"/>
                    <a:pt x="26221" y="39775"/>
                  </a:cubicBezTo>
                  <a:cubicBezTo>
                    <a:pt x="26112" y="39684"/>
                    <a:pt x="25989" y="39583"/>
                    <a:pt x="25864" y="39485"/>
                  </a:cubicBezTo>
                  <a:cubicBezTo>
                    <a:pt x="25992" y="39298"/>
                    <a:pt x="25949" y="39040"/>
                    <a:pt x="25766" y="38904"/>
                  </a:cubicBezTo>
                  <a:cubicBezTo>
                    <a:pt x="25690" y="38848"/>
                    <a:pt x="25602" y="38821"/>
                    <a:pt x="25514" y="38821"/>
                  </a:cubicBezTo>
                  <a:cubicBezTo>
                    <a:pt x="25418" y="38821"/>
                    <a:pt x="25323" y="38853"/>
                    <a:pt x="25246" y="38915"/>
                  </a:cubicBezTo>
                  <a:lnTo>
                    <a:pt x="27601" y="35189"/>
                  </a:lnTo>
                  <a:close/>
                  <a:moveTo>
                    <a:pt x="67314" y="34179"/>
                  </a:moveTo>
                  <a:lnTo>
                    <a:pt x="74418" y="41490"/>
                  </a:lnTo>
                  <a:cubicBezTo>
                    <a:pt x="74115" y="41779"/>
                    <a:pt x="73795" y="42056"/>
                    <a:pt x="73455" y="42317"/>
                  </a:cubicBezTo>
                  <a:lnTo>
                    <a:pt x="67281" y="34207"/>
                  </a:lnTo>
                  <a:cubicBezTo>
                    <a:pt x="67291" y="34198"/>
                    <a:pt x="67303" y="34190"/>
                    <a:pt x="67314" y="34179"/>
                  </a:cubicBezTo>
                  <a:close/>
                  <a:moveTo>
                    <a:pt x="65106" y="34125"/>
                  </a:moveTo>
                  <a:cubicBezTo>
                    <a:pt x="65137" y="34153"/>
                    <a:pt x="65168" y="34181"/>
                    <a:pt x="65201" y="34207"/>
                  </a:cubicBezTo>
                  <a:lnTo>
                    <a:pt x="59279" y="42567"/>
                  </a:lnTo>
                  <a:cubicBezTo>
                    <a:pt x="58767" y="42198"/>
                    <a:pt x="58282" y="41786"/>
                    <a:pt x="57832" y="41336"/>
                  </a:cubicBezTo>
                  <a:lnTo>
                    <a:pt x="65106" y="34125"/>
                  </a:lnTo>
                  <a:close/>
                  <a:moveTo>
                    <a:pt x="67442" y="34678"/>
                  </a:moveTo>
                  <a:lnTo>
                    <a:pt x="73331" y="42413"/>
                  </a:lnTo>
                  <a:cubicBezTo>
                    <a:pt x="73213" y="42499"/>
                    <a:pt x="73095" y="42586"/>
                    <a:pt x="72974" y="42669"/>
                  </a:cubicBezTo>
                  <a:cubicBezTo>
                    <a:pt x="72900" y="42721"/>
                    <a:pt x="72823" y="42773"/>
                    <a:pt x="72747" y="42823"/>
                  </a:cubicBezTo>
                  <a:lnTo>
                    <a:pt x="67442" y="34678"/>
                  </a:lnTo>
                  <a:close/>
                  <a:moveTo>
                    <a:pt x="32771" y="40480"/>
                  </a:moveTo>
                  <a:lnTo>
                    <a:pt x="33744" y="41620"/>
                  </a:lnTo>
                  <a:cubicBezTo>
                    <a:pt x="33698" y="41727"/>
                    <a:pt x="33661" y="41839"/>
                    <a:pt x="33637" y="41955"/>
                  </a:cubicBezTo>
                  <a:cubicBezTo>
                    <a:pt x="33583" y="42224"/>
                    <a:pt x="33596" y="42494"/>
                    <a:pt x="33670" y="42750"/>
                  </a:cubicBezTo>
                  <a:lnTo>
                    <a:pt x="32328" y="43391"/>
                  </a:lnTo>
                  <a:lnTo>
                    <a:pt x="32255" y="43349"/>
                  </a:lnTo>
                  <a:lnTo>
                    <a:pt x="32354" y="43155"/>
                  </a:lnTo>
                  <a:cubicBezTo>
                    <a:pt x="32458" y="42949"/>
                    <a:pt x="32420" y="42702"/>
                    <a:pt x="32259" y="42539"/>
                  </a:cubicBezTo>
                  <a:lnTo>
                    <a:pt x="32105" y="42383"/>
                  </a:lnTo>
                  <a:lnTo>
                    <a:pt x="32255" y="42224"/>
                  </a:lnTo>
                  <a:cubicBezTo>
                    <a:pt x="32413" y="42056"/>
                    <a:pt x="32446" y="41808"/>
                    <a:pt x="32337" y="41606"/>
                  </a:cubicBezTo>
                  <a:lnTo>
                    <a:pt x="32337" y="41604"/>
                  </a:lnTo>
                  <a:lnTo>
                    <a:pt x="32231" y="41412"/>
                  </a:lnTo>
                  <a:lnTo>
                    <a:pt x="32422" y="41301"/>
                  </a:lnTo>
                  <a:cubicBezTo>
                    <a:pt x="32621" y="41183"/>
                    <a:pt x="32721" y="40955"/>
                    <a:pt x="32673" y="40730"/>
                  </a:cubicBezTo>
                  <a:lnTo>
                    <a:pt x="32628" y="40517"/>
                  </a:lnTo>
                  <a:lnTo>
                    <a:pt x="32771" y="40480"/>
                  </a:lnTo>
                  <a:close/>
                  <a:moveTo>
                    <a:pt x="65328" y="34299"/>
                  </a:moveTo>
                  <a:cubicBezTo>
                    <a:pt x="65416" y="34357"/>
                    <a:pt x="65509" y="34406"/>
                    <a:pt x="65605" y="34446"/>
                  </a:cubicBezTo>
                  <a:lnTo>
                    <a:pt x="62310" y="44135"/>
                  </a:lnTo>
                  <a:cubicBezTo>
                    <a:pt x="61272" y="43777"/>
                    <a:pt x="60298" y="43280"/>
                    <a:pt x="59408" y="42658"/>
                  </a:cubicBezTo>
                  <a:lnTo>
                    <a:pt x="65328" y="34299"/>
                  </a:lnTo>
                  <a:close/>
                  <a:moveTo>
                    <a:pt x="67049" y="34364"/>
                  </a:moveTo>
                  <a:lnTo>
                    <a:pt x="72616" y="42909"/>
                  </a:lnTo>
                  <a:cubicBezTo>
                    <a:pt x="71603" y="43562"/>
                    <a:pt x="70512" y="44049"/>
                    <a:pt x="69378" y="44364"/>
                  </a:cubicBezTo>
                  <a:lnTo>
                    <a:pt x="66713" y="34505"/>
                  </a:lnTo>
                  <a:cubicBezTo>
                    <a:pt x="66829" y="34470"/>
                    <a:pt x="66941" y="34423"/>
                    <a:pt x="67049" y="34364"/>
                  </a:cubicBezTo>
                  <a:close/>
                  <a:moveTo>
                    <a:pt x="31399" y="40029"/>
                  </a:moveTo>
                  <a:cubicBezTo>
                    <a:pt x="31419" y="40029"/>
                    <a:pt x="31441" y="40035"/>
                    <a:pt x="31471" y="40047"/>
                  </a:cubicBezTo>
                  <a:cubicBezTo>
                    <a:pt x="31462" y="40108"/>
                    <a:pt x="31464" y="40172"/>
                    <a:pt x="31478" y="40234"/>
                  </a:cubicBezTo>
                  <a:lnTo>
                    <a:pt x="31551" y="40577"/>
                  </a:lnTo>
                  <a:lnTo>
                    <a:pt x="31249" y="40752"/>
                  </a:lnTo>
                  <a:cubicBezTo>
                    <a:pt x="31002" y="40901"/>
                    <a:pt x="30913" y="41213"/>
                    <a:pt x="31050" y="41465"/>
                  </a:cubicBezTo>
                  <a:lnTo>
                    <a:pt x="31216" y="41772"/>
                  </a:lnTo>
                  <a:lnTo>
                    <a:pt x="30976" y="42026"/>
                  </a:lnTo>
                  <a:cubicBezTo>
                    <a:pt x="30777" y="42236"/>
                    <a:pt x="30782" y="42561"/>
                    <a:pt x="30984" y="42766"/>
                  </a:cubicBezTo>
                  <a:lnTo>
                    <a:pt x="31230" y="43015"/>
                  </a:lnTo>
                  <a:lnTo>
                    <a:pt x="31071" y="43325"/>
                  </a:lnTo>
                  <a:cubicBezTo>
                    <a:pt x="30964" y="43536"/>
                    <a:pt x="31009" y="43784"/>
                    <a:pt x="31168" y="43943"/>
                  </a:cubicBezTo>
                  <a:lnTo>
                    <a:pt x="30287" y="44364"/>
                  </a:lnTo>
                  <a:lnTo>
                    <a:pt x="30287" y="44364"/>
                  </a:lnTo>
                  <a:cubicBezTo>
                    <a:pt x="30256" y="44357"/>
                    <a:pt x="30225" y="44353"/>
                    <a:pt x="30193" y="44353"/>
                  </a:cubicBezTo>
                  <a:cubicBezTo>
                    <a:pt x="30132" y="44353"/>
                    <a:pt x="30071" y="44366"/>
                    <a:pt x="30013" y="44393"/>
                  </a:cubicBezTo>
                  <a:cubicBezTo>
                    <a:pt x="29945" y="44272"/>
                    <a:pt x="29873" y="44142"/>
                    <a:pt x="29786" y="43995"/>
                  </a:cubicBezTo>
                  <a:cubicBezTo>
                    <a:pt x="29980" y="43870"/>
                    <a:pt x="30037" y="43611"/>
                    <a:pt x="29916" y="43415"/>
                  </a:cubicBezTo>
                  <a:cubicBezTo>
                    <a:pt x="29836" y="43285"/>
                    <a:pt x="29696" y="43212"/>
                    <a:pt x="29553" y="43212"/>
                  </a:cubicBezTo>
                  <a:cubicBezTo>
                    <a:pt x="29480" y="43212"/>
                    <a:pt x="29405" y="43231"/>
                    <a:pt x="29338" y="43271"/>
                  </a:cubicBezTo>
                  <a:lnTo>
                    <a:pt x="29317" y="43238"/>
                  </a:lnTo>
                  <a:cubicBezTo>
                    <a:pt x="29248" y="43131"/>
                    <a:pt x="29178" y="43024"/>
                    <a:pt x="29106" y="42918"/>
                  </a:cubicBezTo>
                  <a:cubicBezTo>
                    <a:pt x="29055" y="42847"/>
                    <a:pt x="29003" y="42776"/>
                    <a:pt x="28952" y="42707"/>
                  </a:cubicBezTo>
                  <a:lnTo>
                    <a:pt x="28917" y="42660"/>
                  </a:lnTo>
                  <a:cubicBezTo>
                    <a:pt x="29003" y="42591"/>
                    <a:pt x="29059" y="42494"/>
                    <a:pt x="29073" y="42383"/>
                  </a:cubicBezTo>
                  <a:cubicBezTo>
                    <a:pt x="29088" y="42271"/>
                    <a:pt x="29057" y="42160"/>
                    <a:pt x="28988" y="42070"/>
                  </a:cubicBezTo>
                  <a:cubicBezTo>
                    <a:pt x="28919" y="41978"/>
                    <a:pt x="28818" y="41921"/>
                    <a:pt x="28706" y="41905"/>
                  </a:cubicBezTo>
                  <a:cubicBezTo>
                    <a:pt x="28700" y="41905"/>
                    <a:pt x="28694" y="41905"/>
                    <a:pt x="28687" y="41903"/>
                  </a:cubicBezTo>
                  <a:cubicBezTo>
                    <a:pt x="28687" y="41897"/>
                    <a:pt x="28687" y="41888"/>
                    <a:pt x="28687" y="41879"/>
                  </a:cubicBezTo>
                  <a:cubicBezTo>
                    <a:pt x="28688" y="41803"/>
                    <a:pt x="28692" y="41767"/>
                    <a:pt x="28728" y="41744"/>
                  </a:cubicBezTo>
                  <a:cubicBezTo>
                    <a:pt x="28741" y="41736"/>
                    <a:pt x="28754" y="41732"/>
                    <a:pt x="28768" y="41732"/>
                  </a:cubicBezTo>
                  <a:cubicBezTo>
                    <a:pt x="28793" y="41732"/>
                    <a:pt x="28823" y="41743"/>
                    <a:pt x="28868" y="41763"/>
                  </a:cubicBezTo>
                  <a:cubicBezTo>
                    <a:pt x="28912" y="41782"/>
                    <a:pt x="28961" y="41804"/>
                    <a:pt x="29014" y="41804"/>
                  </a:cubicBezTo>
                  <a:cubicBezTo>
                    <a:pt x="29048" y="41804"/>
                    <a:pt x="29083" y="41795"/>
                    <a:pt x="29119" y="41772"/>
                  </a:cubicBezTo>
                  <a:cubicBezTo>
                    <a:pt x="29211" y="41713"/>
                    <a:pt x="29213" y="41616"/>
                    <a:pt x="29213" y="41540"/>
                  </a:cubicBezTo>
                  <a:cubicBezTo>
                    <a:pt x="29215" y="41462"/>
                    <a:pt x="29218" y="41427"/>
                    <a:pt x="29255" y="41403"/>
                  </a:cubicBezTo>
                  <a:cubicBezTo>
                    <a:pt x="29267" y="41395"/>
                    <a:pt x="29279" y="41391"/>
                    <a:pt x="29293" y="41391"/>
                  </a:cubicBezTo>
                  <a:cubicBezTo>
                    <a:pt x="29318" y="41391"/>
                    <a:pt x="29349" y="41403"/>
                    <a:pt x="29393" y="41422"/>
                  </a:cubicBezTo>
                  <a:cubicBezTo>
                    <a:pt x="29437" y="41441"/>
                    <a:pt x="29488" y="41463"/>
                    <a:pt x="29542" y="41463"/>
                  </a:cubicBezTo>
                  <a:cubicBezTo>
                    <a:pt x="29575" y="41463"/>
                    <a:pt x="29610" y="41455"/>
                    <a:pt x="29646" y="41433"/>
                  </a:cubicBezTo>
                  <a:cubicBezTo>
                    <a:pt x="29738" y="41372"/>
                    <a:pt x="29739" y="41277"/>
                    <a:pt x="29739" y="41199"/>
                  </a:cubicBezTo>
                  <a:cubicBezTo>
                    <a:pt x="29741" y="41123"/>
                    <a:pt x="29745" y="41086"/>
                    <a:pt x="29781" y="41064"/>
                  </a:cubicBezTo>
                  <a:cubicBezTo>
                    <a:pt x="29794" y="41055"/>
                    <a:pt x="29806" y="41051"/>
                    <a:pt x="29821" y="41051"/>
                  </a:cubicBezTo>
                  <a:cubicBezTo>
                    <a:pt x="29846" y="41051"/>
                    <a:pt x="29876" y="41062"/>
                    <a:pt x="29921" y="41081"/>
                  </a:cubicBezTo>
                  <a:cubicBezTo>
                    <a:pt x="29965" y="41100"/>
                    <a:pt x="30016" y="41123"/>
                    <a:pt x="30070" y="41123"/>
                  </a:cubicBezTo>
                  <a:cubicBezTo>
                    <a:pt x="30103" y="41123"/>
                    <a:pt x="30137" y="41114"/>
                    <a:pt x="30172" y="41091"/>
                  </a:cubicBezTo>
                  <a:cubicBezTo>
                    <a:pt x="30264" y="41031"/>
                    <a:pt x="30266" y="40936"/>
                    <a:pt x="30268" y="40858"/>
                  </a:cubicBezTo>
                  <a:cubicBezTo>
                    <a:pt x="30268" y="40781"/>
                    <a:pt x="30271" y="40745"/>
                    <a:pt x="30307" y="40723"/>
                  </a:cubicBezTo>
                  <a:cubicBezTo>
                    <a:pt x="30321" y="40714"/>
                    <a:pt x="30334" y="40710"/>
                    <a:pt x="30348" y="40710"/>
                  </a:cubicBezTo>
                  <a:cubicBezTo>
                    <a:pt x="30373" y="40710"/>
                    <a:pt x="30403" y="40722"/>
                    <a:pt x="30448" y="40742"/>
                  </a:cubicBezTo>
                  <a:cubicBezTo>
                    <a:pt x="30491" y="40760"/>
                    <a:pt x="30542" y="40782"/>
                    <a:pt x="30596" y="40782"/>
                  </a:cubicBezTo>
                  <a:cubicBezTo>
                    <a:pt x="30629" y="40782"/>
                    <a:pt x="30664" y="40773"/>
                    <a:pt x="30699" y="40750"/>
                  </a:cubicBezTo>
                  <a:cubicBezTo>
                    <a:pt x="30792" y="40691"/>
                    <a:pt x="30792" y="40594"/>
                    <a:pt x="30794" y="40517"/>
                  </a:cubicBezTo>
                  <a:cubicBezTo>
                    <a:pt x="30794" y="40440"/>
                    <a:pt x="30799" y="40404"/>
                    <a:pt x="30834" y="40381"/>
                  </a:cubicBezTo>
                  <a:cubicBezTo>
                    <a:pt x="30847" y="40373"/>
                    <a:pt x="30860" y="40369"/>
                    <a:pt x="30875" y="40369"/>
                  </a:cubicBezTo>
                  <a:cubicBezTo>
                    <a:pt x="30900" y="40369"/>
                    <a:pt x="30930" y="40381"/>
                    <a:pt x="30974" y="40401"/>
                  </a:cubicBezTo>
                  <a:cubicBezTo>
                    <a:pt x="31017" y="40420"/>
                    <a:pt x="31067" y="40441"/>
                    <a:pt x="31121" y="40441"/>
                  </a:cubicBezTo>
                  <a:cubicBezTo>
                    <a:pt x="31154" y="40441"/>
                    <a:pt x="31190" y="40433"/>
                    <a:pt x="31225" y="40409"/>
                  </a:cubicBezTo>
                  <a:cubicBezTo>
                    <a:pt x="31319" y="40350"/>
                    <a:pt x="31319" y="40253"/>
                    <a:pt x="31320" y="40177"/>
                  </a:cubicBezTo>
                  <a:cubicBezTo>
                    <a:pt x="31320" y="40099"/>
                    <a:pt x="31325" y="40065"/>
                    <a:pt x="31360" y="40040"/>
                  </a:cubicBezTo>
                  <a:cubicBezTo>
                    <a:pt x="31373" y="40032"/>
                    <a:pt x="31385" y="40029"/>
                    <a:pt x="31399" y="40029"/>
                  </a:cubicBezTo>
                  <a:close/>
                  <a:moveTo>
                    <a:pt x="66562" y="34546"/>
                  </a:moveTo>
                  <a:lnTo>
                    <a:pt x="69225" y="44406"/>
                  </a:lnTo>
                  <a:cubicBezTo>
                    <a:pt x="68914" y="44487"/>
                    <a:pt x="68598" y="44558"/>
                    <a:pt x="68280" y="44613"/>
                  </a:cubicBezTo>
                  <a:lnTo>
                    <a:pt x="66562" y="34546"/>
                  </a:lnTo>
                  <a:close/>
                  <a:moveTo>
                    <a:pt x="65754" y="34498"/>
                  </a:moveTo>
                  <a:cubicBezTo>
                    <a:pt x="65799" y="34512"/>
                    <a:pt x="65845" y="34524"/>
                    <a:pt x="65892" y="34534"/>
                  </a:cubicBezTo>
                  <a:lnTo>
                    <a:pt x="64419" y="44655"/>
                  </a:lnTo>
                  <a:cubicBezTo>
                    <a:pt x="64313" y="44639"/>
                    <a:pt x="64207" y="44620"/>
                    <a:pt x="64102" y="44603"/>
                  </a:cubicBezTo>
                  <a:cubicBezTo>
                    <a:pt x="63541" y="44501"/>
                    <a:pt x="62992" y="44361"/>
                    <a:pt x="62458" y="44186"/>
                  </a:cubicBezTo>
                  <a:lnTo>
                    <a:pt x="65754" y="34498"/>
                  </a:lnTo>
                  <a:close/>
                  <a:moveTo>
                    <a:pt x="22656" y="42016"/>
                  </a:moveTo>
                  <a:cubicBezTo>
                    <a:pt x="22747" y="42077"/>
                    <a:pt x="22837" y="42137"/>
                    <a:pt x="22926" y="42201"/>
                  </a:cubicBezTo>
                  <a:lnTo>
                    <a:pt x="21184" y="44662"/>
                  </a:lnTo>
                  <a:lnTo>
                    <a:pt x="21184" y="44662"/>
                  </a:lnTo>
                  <a:lnTo>
                    <a:pt x="22656" y="42016"/>
                  </a:lnTo>
                  <a:close/>
                  <a:moveTo>
                    <a:pt x="66046" y="34560"/>
                  </a:moveTo>
                  <a:cubicBezTo>
                    <a:pt x="66112" y="34569"/>
                    <a:pt x="66178" y="34572"/>
                    <a:pt x="66244" y="34572"/>
                  </a:cubicBezTo>
                  <a:cubicBezTo>
                    <a:pt x="66297" y="34572"/>
                    <a:pt x="66351" y="34569"/>
                    <a:pt x="66405" y="34564"/>
                  </a:cubicBezTo>
                  <a:lnTo>
                    <a:pt x="68126" y="44639"/>
                  </a:lnTo>
                  <a:cubicBezTo>
                    <a:pt x="67503" y="44741"/>
                    <a:pt x="66870" y="44793"/>
                    <a:pt x="66233" y="44793"/>
                  </a:cubicBezTo>
                  <a:cubicBezTo>
                    <a:pt x="65682" y="44793"/>
                    <a:pt x="65128" y="44754"/>
                    <a:pt x="64574" y="44677"/>
                  </a:cubicBezTo>
                  <a:lnTo>
                    <a:pt x="66046" y="34560"/>
                  </a:lnTo>
                  <a:close/>
                  <a:moveTo>
                    <a:pt x="38369" y="40688"/>
                  </a:moveTo>
                  <a:cubicBezTo>
                    <a:pt x="38340" y="40904"/>
                    <a:pt x="38446" y="41119"/>
                    <a:pt x="38639" y="41225"/>
                  </a:cubicBezTo>
                  <a:lnTo>
                    <a:pt x="38832" y="41330"/>
                  </a:lnTo>
                  <a:lnTo>
                    <a:pt x="38733" y="41526"/>
                  </a:lnTo>
                  <a:cubicBezTo>
                    <a:pt x="38627" y="41730"/>
                    <a:pt x="38667" y="41978"/>
                    <a:pt x="38828" y="42141"/>
                  </a:cubicBezTo>
                  <a:lnTo>
                    <a:pt x="38982" y="42297"/>
                  </a:lnTo>
                  <a:lnTo>
                    <a:pt x="38832" y="42456"/>
                  </a:lnTo>
                  <a:cubicBezTo>
                    <a:pt x="38674" y="42624"/>
                    <a:pt x="38641" y="42873"/>
                    <a:pt x="38750" y="43076"/>
                  </a:cubicBezTo>
                  <a:lnTo>
                    <a:pt x="38854" y="43268"/>
                  </a:lnTo>
                  <a:lnTo>
                    <a:pt x="38665" y="43379"/>
                  </a:lnTo>
                  <a:cubicBezTo>
                    <a:pt x="38466" y="43495"/>
                    <a:pt x="38364" y="43723"/>
                    <a:pt x="38413" y="43950"/>
                  </a:cubicBezTo>
                  <a:lnTo>
                    <a:pt x="38459" y="44163"/>
                  </a:lnTo>
                  <a:lnTo>
                    <a:pt x="38248" y="44217"/>
                  </a:lnTo>
                  <a:cubicBezTo>
                    <a:pt x="38025" y="44270"/>
                    <a:pt x="37862" y="44463"/>
                    <a:pt x="37845" y="44693"/>
                  </a:cubicBezTo>
                  <a:lnTo>
                    <a:pt x="37827" y="44911"/>
                  </a:lnTo>
                  <a:lnTo>
                    <a:pt x="37609" y="44902"/>
                  </a:lnTo>
                  <a:cubicBezTo>
                    <a:pt x="37600" y="44902"/>
                    <a:pt x="37591" y="44902"/>
                    <a:pt x="37582" y="44902"/>
                  </a:cubicBezTo>
                  <a:cubicBezTo>
                    <a:pt x="37362" y="44902"/>
                    <a:pt x="37164" y="45039"/>
                    <a:pt x="37088" y="45245"/>
                  </a:cubicBezTo>
                  <a:lnTo>
                    <a:pt x="37010" y="45451"/>
                  </a:lnTo>
                  <a:lnTo>
                    <a:pt x="36802" y="45380"/>
                  </a:lnTo>
                  <a:cubicBezTo>
                    <a:pt x="36747" y="45361"/>
                    <a:pt x="36689" y="45352"/>
                    <a:pt x="36632" y="45352"/>
                  </a:cubicBezTo>
                  <a:cubicBezTo>
                    <a:pt x="36529" y="45352"/>
                    <a:pt x="36427" y="45382"/>
                    <a:pt x="36338" y="45441"/>
                  </a:cubicBezTo>
                  <a:cubicBezTo>
                    <a:pt x="36288" y="45474"/>
                    <a:pt x="36243" y="45515"/>
                    <a:pt x="36207" y="45564"/>
                  </a:cubicBezTo>
                  <a:lnTo>
                    <a:pt x="36075" y="45739"/>
                  </a:lnTo>
                  <a:lnTo>
                    <a:pt x="35897" y="45612"/>
                  </a:lnTo>
                  <a:cubicBezTo>
                    <a:pt x="35803" y="45547"/>
                    <a:pt x="35695" y="45514"/>
                    <a:pt x="35587" y="45514"/>
                  </a:cubicBezTo>
                  <a:cubicBezTo>
                    <a:pt x="35476" y="45514"/>
                    <a:pt x="35365" y="45549"/>
                    <a:pt x="35272" y="45619"/>
                  </a:cubicBezTo>
                  <a:lnTo>
                    <a:pt x="35095" y="45749"/>
                  </a:lnTo>
                  <a:lnTo>
                    <a:pt x="34960" y="45578"/>
                  </a:lnTo>
                  <a:cubicBezTo>
                    <a:pt x="34856" y="45448"/>
                    <a:pt x="34702" y="45377"/>
                    <a:pt x="34543" y="45377"/>
                  </a:cubicBezTo>
                  <a:cubicBezTo>
                    <a:pt x="34480" y="45377"/>
                    <a:pt x="34418" y="45387"/>
                    <a:pt x="34357" y="45410"/>
                  </a:cubicBezTo>
                  <a:lnTo>
                    <a:pt x="34153" y="45486"/>
                  </a:lnTo>
                  <a:lnTo>
                    <a:pt x="34070" y="45283"/>
                  </a:lnTo>
                  <a:cubicBezTo>
                    <a:pt x="33988" y="45083"/>
                    <a:pt x="33796" y="44951"/>
                    <a:pt x="33580" y="44951"/>
                  </a:cubicBezTo>
                  <a:cubicBezTo>
                    <a:pt x="33567" y="44951"/>
                    <a:pt x="33553" y="44952"/>
                    <a:pt x="33540" y="44953"/>
                  </a:cubicBezTo>
                  <a:lnTo>
                    <a:pt x="33324" y="44967"/>
                  </a:lnTo>
                  <a:lnTo>
                    <a:pt x="33301" y="44750"/>
                  </a:lnTo>
                  <a:cubicBezTo>
                    <a:pt x="33282" y="44554"/>
                    <a:pt x="33159" y="44390"/>
                    <a:pt x="32984" y="44314"/>
                  </a:cubicBezTo>
                  <a:lnTo>
                    <a:pt x="34342" y="43666"/>
                  </a:lnTo>
                  <a:cubicBezTo>
                    <a:pt x="34615" y="43846"/>
                    <a:pt x="34937" y="43941"/>
                    <a:pt x="35261" y="43941"/>
                  </a:cubicBezTo>
                  <a:cubicBezTo>
                    <a:pt x="35575" y="43941"/>
                    <a:pt x="35890" y="43853"/>
                    <a:pt x="36170" y="43668"/>
                  </a:cubicBezTo>
                  <a:cubicBezTo>
                    <a:pt x="36539" y="43425"/>
                    <a:pt x="36792" y="43051"/>
                    <a:pt x="36880" y="42619"/>
                  </a:cubicBezTo>
                  <a:cubicBezTo>
                    <a:pt x="36943" y="42312"/>
                    <a:pt x="36918" y="42002"/>
                    <a:pt x="36813" y="41715"/>
                  </a:cubicBezTo>
                  <a:lnTo>
                    <a:pt x="38368" y="40688"/>
                  </a:lnTo>
                  <a:close/>
                  <a:moveTo>
                    <a:pt x="24612" y="43633"/>
                  </a:moveTo>
                  <a:cubicBezTo>
                    <a:pt x="24737" y="43761"/>
                    <a:pt x="24860" y="43893"/>
                    <a:pt x="24979" y="44028"/>
                  </a:cubicBezTo>
                  <a:cubicBezTo>
                    <a:pt x="24978" y="44028"/>
                    <a:pt x="24978" y="44030"/>
                    <a:pt x="24976" y="44030"/>
                  </a:cubicBezTo>
                  <a:cubicBezTo>
                    <a:pt x="24882" y="44090"/>
                    <a:pt x="24882" y="44186"/>
                    <a:pt x="24881" y="44264"/>
                  </a:cubicBezTo>
                  <a:cubicBezTo>
                    <a:pt x="24881" y="44340"/>
                    <a:pt x="24876" y="44376"/>
                    <a:pt x="24841" y="44399"/>
                  </a:cubicBezTo>
                  <a:cubicBezTo>
                    <a:pt x="24827" y="44407"/>
                    <a:pt x="24814" y="44411"/>
                    <a:pt x="24799" y="44411"/>
                  </a:cubicBezTo>
                  <a:cubicBezTo>
                    <a:pt x="24774" y="44411"/>
                    <a:pt x="24744" y="44400"/>
                    <a:pt x="24701" y="44381"/>
                  </a:cubicBezTo>
                  <a:cubicBezTo>
                    <a:pt x="24657" y="44362"/>
                    <a:pt x="24606" y="44339"/>
                    <a:pt x="24552" y="44339"/>
                  </a:cubicBezTo>
                  <a:cubicBezTo>
                    <a:pt x="24518" y="44339"/>
                    <a:pt x="24483" y="44348"/>
                    <a:pt x="24448" y="44371"/>
                  </a:cubicBezTo>
                  <a:cubicBezTo>
                    <a:pt x="24356" y="44432"/>
                    <a:pt x="24354" y="44527"/>
                    <a:pt x="24354" y="44605"/>
                  </a:cubicBezTo>
                  <a:cubicBezTo>
                    <a:pt x="24353" y="44676"/>
                    <a:pt x="24351" y="44715"/>
                    <a:pt x="24313" y="44740"/>
                  </a:cubicBezTo>
                  <a:cubicBezTo>
                    <a:pt x="24300" y="44749"/>
                    <a:pt x="24287" y="44753"/>
                    <a:pt x="24273" y="44753"/>
                  </a:cubicBezTo>
                  <a:cubicBezTo>
                    <a:pt x="24248" y="44753"/>
                    <a:pt x="24217" y="44741"/>
                    <a:pt x="24173" y="44722"/>
                  </a:cubicBezTo>
                  <a:cubicBezTo>
                    <a:pt x="24129" y="44703"/>
                    <a:pt x="24078" y="44681"/>
                    <a:pt x="24024" y="44681"/>
                  </a:cubicBezTo>
                  <a:cubicBezTo>
                    <a:pt x="23991" y="44681"/>
                    <a:pt x="23956" y="44690"/>
                    <a:pt x="23921" y="44712"/>
                  </a:cubicBezTo>
                  <a:cubicBezTo>
                    <a:pt x="23828" y="44773"/>
                    <a:pt x="23828" y="44868"/>
                    <a:pt x="23826" y="44946"/>
                  </a:cubicBezTo>
                  <a:cubicBezTo>
                    <a:pt x="23826" y="45022"/>
                    <a:pt x="23821" y="45058"/>
                    <a:pt x="23786" y="45081"/>
                  </a:cubicBezTo>
                  <a:cubicBezTo>
                    <a:pt x="23773" y="45090"/>
                    <a:pt x="23760" y="45094"/>
                    <a:pt x="23745" y="45094"/>
                  </a:cubicBezTo>
                  <a:cubicBezTo>
                    <a:pt x="23720" y="45094"/>
                    <a:pt x="23690" y="45082"/>
                    <a:pt x="23646" y="45062"/>
                  </a:cubicBezTo>
                  <a:cubicBezTo>
                    <a:pt x="23602" y="45044"/>
                    <a:pt x="23552" y="45021"/>
                    <a:pt x="23498" y="45021"/>
                  </a:cubicBezTo>
                  <a:cubicBezTo>
                    <a:pt x="23465" y="45021"/>
                    <a:pt x="23430" y="45030"/>
                    <a:pt x="23395" y="45053"/>
                  </a:cubicBezTo>
                  <a:cubicBezTo>
                    <a:pt x="23302" y="45112"/>
                    <a:pt x="23302" y="45209"/>
                    <a:pt x="23300" y="45287"/>
                  </a:cubicBezTo>
                  <a:cubicBezTo>
                    <a:pt x="23300" y="45363"/>
                    <a:pt x="23295" y="45399"/>
                    <a:pt x="23260" y="45422"/>
                  </a:cubicBezTo>
                  <a:cubicBezTo>
                    <a:pt x="23247" y="45430"/>
                    <a:pt x="23234" y="45434"/>
                    <a:pt x="23219" y="45434"/>
                  </a:cubicBezTo>
                  <a:cubicBezTo>
                    <a:pt x="23192" y="45434"/>
                    <a:pt x="23162" y="45421"/>
                    <a:pt x="23120" y="45403"/>
                  </a:cubicBezTo>
                  <a:cubicBezTo>
                    <a:pt x="23076" y="45384"/>
                    <a:pt x="23026" y="45362"/>
                    <a:pt x="22973" y="45362"/>
                  </a:cubicBezTo>
                  <a:cubicBezTo>
                    <a:pt x="22939" y="45362"/>
                    <a:pt x="22903" y="45371"/>
                    <a:pt x="22867" y="45394"/>
                  </a:cubicBezTo>
                  <a:cubicBezTo>
                    <a:pt x="22775" y="45453"/>
                    <a:pt x="22773" y="45550"/>
                    <a:pt x="22773" y="45628"/>
                  </a:cubicBezTo>
                  <a:cubicBezTo>
                    <a:pt x="22772" y="45704"/>
                    <a:pt x="22768" y="45741"/>
                    <a:pt x="22732" y="45763"/>
                  </a:cubicBezTo>
                  <a:cubicBezTo>
                    <a:pt x="22719" y="45771"/>
                    <a:pt x="22706" y="45775"/>
                    <a:pt x="22692" y="45775"/>
                  </a:cubicBezTo>
                  <a:cubicBezTo>
                    <a:pt x="22667" y="45775"/>
                    <a:pt x="22637" y="45764"/>
                    <a:pt x="22593" y="45744"/>
                  </a:cubicBezTo>
                  <a:cubicBezTo>
                    <a:pt x="22569" y="45734"/>
                    <a:pt x="22541" y="45721"/>
                    <a:pt x="22514" y="45715"/>
                  </a:cubicBezTo>
                  <a:lnTo>
                    <a:pt x="22515" y="45713"/>
                  </a:lnTo>
                  <a:lnTo>
                    <a:pt x="24612" y="43633"/>
                  </a:lnTo>
                  <a:close/>
                  <a:moveTo>
                    <a:pt x="22247" y="45979"/>
                  </a:moveTo>
                  <a:lnTo>
                    <a:pt x="22247" y="45979"/>
                  </a:lnTo>
                  <a:cubicBezTo>
                    <a:pt x="22245" y="46047"/>
                    <a:pt x="22240" y="46082"/>
                    <a:pt x="22207" y="46102"/>
                  </a:cubicBezTo>
                  <a:cubicBezTo>
                    <a:pt x="22194" y="46110"/>
                    <a:pt x="22181" y="46114"/>
                    <a:pt x="22167" y="46114"/>
                  </a:cubicBezTo>
                  <a:cubicBezTo>
                    <a:pt x="22153" y="46114"/>
                    <a:pt x="22138" y="46111"/>
                    <a:pt x="22121" y="46104"/>
                  </a:cubicBezTo>
                  <a:lnTo>
                    <a:pt x="22247" y="45979"/>
                  </a:lnTo>
                  <a:close/>
                  <a:moveTo>
                    <a:pt x="36825" y="46513"/>
                  </a:moveTo>
                  <a:lnTo>
                    <a:pt x="36972" y="46563"/>
                  </a:lnTo>
                  <a:cubicBezTo>
                    <a:pt x="36965" y="46568"/>
                    <a:pt x="36956" y="46573"/>
                    <a:pt x="36948" y="46577"/>
                  </a:cubicBezTo>
                  <a:cubicBezTo>
                    <a:pt x="36940" y="46579"/>
                    <a:pt x="36932" y="46580"/>
                    <a:pt x="36925" y="46580"/>
                  </a:cubicBezTo>
                  <a:cubicBezTo>
                    <a:pt x="36895" y="46580"/>
                    <a:pt x="36865" y="46561"/>
                    <a:pt x="36816" y="46523"/>
                  </a:cubicBezTo>
                  <a:lnTo>
                    <a:pt x="36825" y="46513"/>
                  </a:lnTo>
                  <a:close/>
                  <a:moveTo>
                    <a:pt x="21393" y="46502"/>
                  </a:moveTo>
                  <a:cubicBezTo>
                    <a:pt x="21414" y="46502"/>
                    <a:pt x="21439" y="46511"/>
                    <a:pt x="21473" y="46525"/>
                  </a:cubicBezTo>
                  <a:lnTo>
                    <a:pt x="21312" y="46684"/>
                  </a:lnTo>
                  <a:cubicBezTo>
                    <a:pt x="21312" y="46672"/>
                    <a:pt x="21312" y="46662"/>
                    <a:pt x="21312" y="46650"/>
                  </a:cubicBezTo>
                  <a:cubicBezTo>
                    <a:pt x="21314" y="46579"/>
                    <a:pt x="21315" y="46539"/>
                    <a:pt x="21354" y="46515"/>
                  </a:cubicBezTo>
                  <a:cubicBezTo>
                    <a:pt x="21366" y="46506"/>
                    <a:pt x="21379" y="46502"/>
                    <a:pt x="21393" y="46502"/>
                  </a:cubicBezTo>
                  <a:close/>
                  <a:moveTo>
                    <a:pt x="35597" y="46705"/>
                  </a:moveTo>
                  <a:lnTo>
                    <a:pt x="35826" y="46866"/>
                  </a:lnTo>
                  <a:cubicBezTo>
                    <a:pt x="35808" y="46928"/>
                    <a:pt x="35795" y="46960"/>
                    <a:pt x="35758" y="46972"/>
                  </a:cubicBezTo>
                  <a:cubicBezTo>
                    <a:pt x="35749" y="46975"/>
                    <a:pt x="35741" y="46976"/>
                    <a:pt x="35733" y="46976"/>
                  </a:cubicBezTo>
                  <a:cubicBezTo>
                    <a:pt x="35703" y="46976"/>
                    <a:pt x="35674" y="46956"/>
                    <a:pt x="35627" y="46918"/>
                  </a:cubicBezTo>
                  <a:cubicBezTo>
                    <a:pt x="35578" y="46881"/>
                    <a:pt x="35521" y="46836"/>
                    <a:pt x="35447" y="46836"/>
                  </a:cubicBezTo>
                  <a:cubicBezTo>
                    <a:pt x="35437" y="46836"/>
                    <a:pt x="35426" y="46836"/>
                    <a:pt x="35415" y="46838"/>
                  </a:cubicBezTo>
                  <a:lnTo>
                    <a:pt x="35597" y="46705"/>
                  </a:lnTo>
                  <a:close/>
                  <a:moveTo>
                    <a:pt x="23094" y="42319"/>
                  </a:moveTo>
                  <a:cubicBezTo>
                    <a:pt x="23592" y="42681"/>
                    <a:pt x="24063" y="43083"/>
                    <a:pt x="24501" y="43522"/>
                  </a:cubicBezTo>
                  <a:lnTo>
                    <a:pt x="21956" y="46045"/>
                  </a:lnTo>
                  <a:cubicBezTo>
                    <a:pt x="21944" y="46043"/>
                    <a:pt x="21932" y="46042"/>
                    <a:pt x="21920" y="46042"/>
                  </a:cubicBezTo>
                  <a:cubicBezTo>
                    <a:pt x="21886" y="46042"/>
                    <a:pt x="21851" y="46051"/>
                    <a:pt x="21816" y="46075"/>
                  </a:cubicBezTo>
                  <a:cubicBezTo>
                    <a:pt x="21734" y="46127"/>
                    <a:pt x="21724" y="46206"/>
                    <a:pt x="21721" y="46279"/>
                  </a:cubicBezTo>
                  <a:lnTo>
                    <a:pt x="21565" y="46435"/>
                  </a:lnTo>
                  <a:cubicBezTo>
                    <a:pt x="21556" y="46431"/>
                    <a:pt x="21549" y="46428"/>
                    <a:pt x="21541" y="46424"/>
                  </a:cubicBezTo>
                  <a:cubicBezTo>
                    <a:pt x="21497" y="46405"/>
                    <a:pt x="21446" y="46383"/>
                    <a:pt x="21392" y="46383"/>
                  </a:cubicBezTo>
                  <a:cubicBezTo>
                    <a:pt x="21358" y="46383"/>
                    <a:pt x="21323" y="46392"/>
                    <a:pt x="21288" y="46414"/>
                  </a:cubicBezTo>
                  <a:cubicBezTo>
                    <a:pt x="21196" y="46475"/>
                    <a:pt x="21194" y="46572"/>
                    <a:pt x="21194" y="46648"/>
                  </a:cubicBezTo>
                  <a:cubicBezTo>
                    <a:pt x="21193" y="46719"/>
                    <a:pt x="21191" y="46760"/>
                    <a:pt x="21153" y="46785"/>
                  </a:cubicBezTo>
                  <a:cubicBezTo>
                    <a:pt x="21140" y="46793"/>
                    <a:pt x="21128" y="46796"/>
                    <a:pt x="21114" y="46796"/>
                  </a:cubicBezTo>
                  <a:cubicBezTo>
                    <a:pt x="21089" y="46796"/>
                    <a:pt x="21058" y="46785"/>
                    <a:pt x="21012" y="46766"/>
                  </a:cubicBezTo>
                  <a:cubicBezTo>
                    <a:pt x="20969" y="46746"/>
                    <a:pt x="20918" y="46724"/>
                    <a:pt x="20864" y="46724"/>
                  </a:cubicBezTo>
                  <a:cubicBezTo>
                    <a:pt x="20831" y="46724"/>
                    <a:pt x="20796" y="46733"/>
                    <a:pt x="20761" y="46755"/>
                  </a:cubicBezTo>
                  <a:cubicBezTo>
                    <a:pt x="20670" y="46816"/>
                    <a:pt x="20668" y="46911"/>
                    <a:pt x="20666" y="46989"/>
                  </a:cubicBezTo>
                  <a:cubicBezTo>
                    <a:pt x="20666" y="47065"/>
                    <a:pt x="20663" y="47102"/>
                    <a:pt x="20626" y="47124"/>
                  </a:cubicBezTo>
                  <a:cubicBezTo>
                    <a:pt x="20614" y="47133"/>
                    <a:pt x="20601" y="47137"/>
                    <a:pt x="20586" y="47137"/>
                  </a:cubicBezTo>
                  <a:cubicBezTo>
                    <a:pt x="20561" y="47137"/>
                    <a:pt x="20531" y="47125"/>
                    <a:pt x="20486" y="47107"/>
                  </a:cubicBezTo>
                  <a:cubicBezTo>
                    <a:pt x="20442" y="47087"/>
                    <a:pt x="20391" y="47065"/>
                    <a:pt x="20337" y="47065"/>
                  </a:cubicBezTo>
                  <a:cubicBezTo>
                    <a:pt x="20304" y="47065"/>
                    <a:pt x="20270" y="47073"/>
                    <a:pt x="20235" y="47096"/>
                  </a:cubicBezTo>
                  <a:cubicBezTo>
                    <a:pt x="20141" y="47157"/>
                    <a:pt x="20141" y="47252"/>
                    <a:pt x="20140" y="47330"/>
                  </a:cubicBezTo>
                  <a:cubicBezTo>
                    <a:pt x="20140" y="47401"/>
                    <a:pt x="20136" y="47441"/>
                    <a:pt x="20100" y="47465"/>
                  </a:cubicBezTo>
                  <a:cubicBezTo>
                    <a:pt x="20086" y="47474"/>
                    <a:pt x="20073" y="47478"/>
                    <a:pt x="20058" y="47478"/>
                  </a:cubicBezTo>
                  <a:cubicBezTo>
                    <a:pt x="20031" y="47478"/>
                    <a:pt x="20001" y="47466"/>
                    <a:pt x="19960" y="47448"/>
                  </a:cubicBezTo>
                  <a:cubicBezTo>
                    <a:pt x="19932" y="47436"/>
                    <a:pt x="19904" y="47424"/>
                    <a:pt x="19873" y="47415"/>
                  </a:cubicBezTo>
                  <a:lnTo>
                    <a:pt x="23094" y="42319"/>
                  </a:lnTo>
                  <a:close/>
                  <a:moveTo>
                    <a:pt x="21878" y="43952"/>
                  </a:moveTo>
                  <a:lnTo>
                    <a:pt x="19449" y="47796"/>
                  </a:lnTo>
                  <a:cubicBezTo>
                    <a:pt x="19447" y="47794"/>
                    <a:pt x="19444" y="47794"/>
                    <a:pt x="19440" y="47792"/>
                  </a:cubicBezTo>
                  <a:lnTo>
                    <a:pt x="20476" y="45933"/>
                  </a:lnTo>
                  <a:lnTo>
                    <a:pt x="21878" y="43952"/>
                  </a:lnTo>
                  <a:close/>
                  <a:moveTo>
                    <a:pt x="19385" y="47896"/>
                  </a:moveTo>
                  <a:lnTo>
                    <a:pt x="19385" y="47898"/>
                  </a:lnTo>
                  <a:lnTo>
                    <a:pt x="19357" y="47943"/>
                  </a:lnTo>
                  <a:lnTo>
                    <a:pt x="19383" y="47896"/>
                  </a:lnTo>
                  <a:close/>
                  <a:moveTo>
                    <a:pt x="31628" y="44961"/>
                  </a:moveTo>
                  <a:cubicBezTo>
                    <a:pt x="31701" y="45060"/>
                    <a:pt x="31810" y="45133"/>
                    <a:pt x="31940" y="45162"/>
                  </a:cubicBezTo>
                  <a:lnTo>
                    <a:pt x="32281" y="45238"/>
                  </a:lnTo>
                  <a:lnTo>
                    <a:pt x="32316" y="45585"/>
                  </a:lnTo>
                  <a:cubicBezTo>
                    <a:pt x="32342" y="45861"/>
                    <a:pt x="32568" y="46066"/>
                    <a:pt x="32843" y="46066"/>
                  </a:cubicBezTo>
                  <a:cubicBezTo>
                    <a:pt x="32856" y="46066"/>
                    <a:pt x="32869" y="46065"/>
                    <a:pt x="32882" y="46064"/>
                  </a:cubicBezTo>
                  <a:lnTo>
                    <a:pt x="33230" y="46040"/>
                  </a:lnTo>
                  <a:lnTo>
                    <a:pt x="33362" y="46364"/>
                  </a:lnTo>
                  <a:cubicBezTo>
                    <a:pt x="33446" y="46571"/>
                    <a:pt x="33641" y="46696"/>
                    <a:pt x="33851" y="46696"/>
                  </a:cubicBezTo>
                  <a:cubicBezTo>
                    <a:pt x="33913" y="46696"/>
                    <a:pt x="33977" y="46685"/>
                    <a:pt x="34039" y="46662"/>
                  </a:cubicBezTo>
                  <a:lnTo>
                    <a:pt x="34366" y="46542"/>
                  </a:lnTo>
                  <a:lnTo>
                    <a:pt x="34582" y="46814"/>
                  </a:lnTo>
                  <a:cubicBezTo>
                    <a:pt x="34688" y="46947"/>
                    <a:pt x="34842" y="47017"/>
                    <a:pt x="35000" y="47017"/>
                  </a:cubicBezTo>
                  <a:cubicBezTo>
                    <a:pt x="35093" y="47017"/>
                    <a:pt x="35190" y="46991"/>
                    <a:pt x="35277" y="46939"/>
                  </a:cubicBezTo>
                  <a:lnTo>
                    <a:pt x="35277" y="46939"/>
                  </a:lnTo>
                  <a:cubicBezTo>
                    <a:pt x="35256" y="46973"/>
                    <a:pt x="35246" y="47013"/>
                    <a:pt x="35237" y="47048"/>
                  </a:cubicBezTo>
                  <a:lnTo>
                    <a:pt x="35237" y="47050"/>
                  </a:lnTo>
                  <a:cubicBezTo>
                    <a:pt x="35216" y="47122"/>
                    <a:pt x="35204" y="47157"/>
                    <a:pt x="35164" y="47169"/>
                  </a:cubicBezTo>
                  <a:cubicBezTo>
                    <a:pt x="35156" y="47172"/>
                    <a:pt x="35148" y="47173"/>
                    <a:pt x="35140" y="47173"/>
                  </a:cubicBezTo>
                  <a:cubicBezTo>
                    <a:pt x="35110" y="47173"/>
                    <a:pt x="35080" y="47154"/>
                    <a:pt x="35033" y="47117"/>
                  </a:cubicBezTo>
                  <a:cubicBezTo>
                    <a:pt x="34985" y="47079"/>
                    <a:pt x="34927" y="47034"/>
                    <a:pt x="34854" y="47034"/>
                  </a:cubicBezTo>
                  <a:cubicBezTo>
                    <a:pt x="34834" y="47034"/>
                    <a:pt x="34814" y="47037"/>
                    <a:pt x="34792" y="47044"/>
                  </a:cubicBezTo>
                  <a:cubicBezTo>
                    <a:pt x="34688" y="47079"/>
                    <a:pt x="34662" y="47171"/>
                    <a:pt x="34643" y="47247"/>
                  </a:cubicBezTo>
                  <a:cubicBezTo>
                    <a:pt x="34622" y="47320"/>
                    <a:pt x="34610" y="47354"/>
                    <a:pt x="34570" y="47368"/>
                  </a:cubicBezTo>
                  <a:cubicBezTo>
                    <a:pt x="34563" y="47371"/>
                    <a:pt x="34555" y="47372"/>
                    <a:pt x="34548" y="47372"/>
                  </a:cubicBezTo>
                  <a:cubicBezTo>
                    <a:pt x="34517" y="47372"/>
                    <a:pt x="34487" y="47352"/>
                    <a:pt x="34439" y="47315"/>
                  </a:cubicBezTo>
                  <a:cubicBezTo>
                    <a:pt x="34391" y="47276"/>
                    <a:pt x="34333" y="47231"/>
                    <a:pt x="34260" y="47231"/>
                  </a:cubicBezTo>
                  <a:cubicBezTo>
                    <a:pt x="34240" y="47231"/>
                    <a:pt x="34220" y="47235"/>
                    <a:pt x="34198" y="47242"/>
                  </a:cubicBezTo>
                  <a:cubicBezTo>
                    <a:pt x="34094" y="47276"/>
                    <a:pt x="34068" y="47370"/>
                    <a:pt x="34047" y="47444"/>
                  </a:cubicBezTo>
                  <a:cubicBezTo>
                    <a:pt x="34028" y="47519"/>
                    <a:pt x="34016" y="47552"/>
                    <a:pt x="33975" y="47566"/>
                  </a:cubicBezTo>
                  <a:cubicBezTo>
                    <a:pt x="33967" y="47568"/>
                    <a:pt x="33959" y="47569"/>
                    <a:pt x="33952" y="47569"/>
                  </a:cubicBezTo>
                  <a:cubicBezTo>
                    <a:pt x="33922" y="47569"/>
                    <a:pt x="33894" y="47549"/>
                    <a:pt x="33845" y="47512"/>
                  </a:cubicBezTo>
                  <a:cubicBezTo>
                    <a:pt x="33797" y="47474"/>
                    <a:pt x="33739" y="47429"/>
                    <a:pt x="33666" y="47429"/>
                  </a:cubicBezTo>
                  <a:cubicBezTo>
                    <a:pt x="33647" y="47429"/>
                    <a:pt x="33626" y="47432"/>
                    <a:pt x="33604" y="47439"/>
                  </a:cubicBezTo>
                  <a:cubicBezTo>
                    <a:pt x="33500" y="47474"/>
                    <a:pt x="33474" y="47567"/>
                    <a:pt x="33454" y="47642"/>
                  </a:cubicBezTo>
                  <a:cubicBezTo>
                    <a:pt x="33434" y="47716"/>
                    <a:pt x="33422" y="47749"/>
                    <a:pt x="33383" y="47763"/>
                  </a:cubicBezTo>
                  <a:cubicBezTo>
                    <a:pt x="33374" y="47766"/>
                    <a:pt x="33366" y="47767"/>
                    <a:pt x="33358" y="47767"/>
                  </a:cubicBezTo>
                  <a:cubicBezTo>
                    <a:pt x="33328" y="47767"/>
                    <a:pt x="33299" y="47746"/>
                    <a:pt x="33251" y="47709"/>
                  </a:cubicBezTo>
                  <a:cubicBezTo>
                    <a:pt x="33203" y="47672"/>
                    <a:pt x="33145" y="47626"/>
                    <a:pt x="33071" y="47626"/>
                  </a:cubicBezTo>
                  <a:cubicBezTo>
                    <a:pt x="33052" y="47626"/>
                    <a:pt x="33032" y="47629"/>
                    <a:pt x="33010" y="47637"/>
                  </a:cubicBezTo>
                  <a:cubicBezTo>
                    <a:pt x="32906" y="47671"/>
                    <a:pt x="32880" y="47765"/>
                    <a:pt x="32861" y="47839"/>
                  </a:cubicBezTo>
                  <a:cubicBezTo>
                    <a:pt x="32841" y="47914"/>
                    <a:pt x="32828" y="47947"/>
                    <a:pt x="32789" y="47960"/>
                  </a:cubicBezTo>
                  <a:cubicBezTo>
                    <a:pt x="32780" y="47963"/>
                    <a:pt x="32772" y="47965"/>
                    <a:pt x="32764" y="47965"/>
                  </a:cubicBezTo>
                  <a:cubicBezTo>
                    <a:pt x="32734" y="47965"/>
                    <a:pt x="32705" y="47945"/>
                    <a:pt x="32659" y="47907"/>
                  </a:cubicBezTo>
                  <a:cubicBezTo>
                    <a:pt x="32609" y="47870"/>
                    <a:pt x="32552" y="47824"/>
                    <a:pt x="32478" y="47824"/>
                  </a:cubicBezTo>
                  <a:cubicBezTo>
                    <a:pt x="32459" y="47824"/>
                    <a:pt x="32438" y="47827"/>
                    <a:pt x="32416" y="47834"/>
                  </a:cubicBezTo>
                  <a:cubicBezTo>
                    <a:pt x="32312" y="47869"/>
                    <a:pt x="32288" y="47962"/>
                    <a:pt x="32267" y="48037"/>
                  </a:cubicBezTo>
                  <a:cubicBezTo>
                    <a:pt x="32247" y="48111"/>
                    <a:pt x="32235" y="48144"/>
                    <a:pt x="32195" y="48158"/>
                  </a:cubicBezTo>
                  <a:cubicBezTo>
                    <a:pt x="32186" y="48161"/>
                    <a:pt x="32178" y="48162"/>
                    <a:pt x="32170" y="48162"/>
                  </a:cubicBezTo>
                  <a:cubicBezTo>
                    <a:pt x="32140" y="48162"/>
                    <a:pt x="32111" y="48142"/>
                    <a:pt x="32065" y="48104"/>
                  </a:cubicBezTo>
                  <a:cubicBezTo>
                    <a:pt x="32016" y="48067"/>
                    <a:pt x="31959" y="48023"/>
                    <a:pt x="31886" y="48023"/>
                  </a:cubicBezTo>
                  <a:cubicBezTo>
                    <a:pt x="31870" y="48023"/>
                    <a:pt x="31853" y="48025"/>
                    <a:pt x="31836" y="48030"/>
                  </a:cubicBezTo>
                  <a:cubicBezTo>
                    <a:pt x="31838" y="47986"/>
                    <a:pt x="31835" y="47943"/>
                    <a:pt x="31822" y="47900"/>
                  </a:cubicBezTo>
                  <a:cubicBezTo>
                    <a:pt x="31775" y="47708"/>
                    <a:pt x="31601" y="47580"/>
                    <a:pt x="31412" y="47580"/>
                  </a:cubicBezTo>
                  <a:cubicBezTo>
                    <a:pt x="31382" y="47580"/>
                    <a:pt x="31352" y="47583"/>
                    <a:pt x="31322" y="47590"/>
                  </a:cubicBezTo>
                  <a:cubicBezTo>
                    <a:pt x="31225" y="47249"/>
                    <a:pt x="31123" y="46930"/>
                    <a:pt x="31014" y="46622"/>
                  </a:cubicBezTo>
                  <a:cubicBezTo>
                    <a:pt x="31111" y="46580"/>
                    <a:pt x="31189" y="46502"/>
                    <a:pt x="31232" y="46404"/>
                  </a:cubicBezTo>
                  <a:cubicBezTo>
                    <a:pt x="31279" y="46300"/>
                    <a:pt x="31282" y="46186"/>
                    <a:pt x="31241" y="46078"/>
                  </a:cubicBezTo>
                  <a:cubicBezTo>
                    <a:pt x="31199" y="45973"/>
                    <a:pt x="31119" y="45888"/>
                    <a:pt x="31016" y="45843"/>
                  </a:cubicBezTo>
                  <a:cubicBezTo>
                    <a:pt x="30960" y="45818"/>
                    <a:pt x="30901" y="45806"/>
                    <a:pt x="30842" y="45806"/>
                  </a:cubicBezTo>
                  <a:cubicBezTo>
                    <a:pt x="30795" y="45806"/>
                    <a:pt x="30749" y="45814"/>
                    <a:pt x="30704" y="45829"/>
                  </a:cubicBezTo>
                  <a:cubicBezTo>
                    <a:pt x="30652" y="45708"/>
                    <a:pt x="30602" y="45590"/>
                    <a:pt x="30551" y="45476"/>
                  </a:cubicBezTo>
                  <a:lnTo>
                    <a:pt x="31628" y="44961"/>
                  </a:lnTo>
                  <a:close/>
                  <a:moveTo>
                    <a:pt x="26049" y="45424"/>
                  </a:moveTo>
                  <a:cubicBezTo>
                    <a:pt x="26211" y="45668"/>
                    <a:pt x="26361" y="45919"/>
                    <a:pt x="26501" y="46172"/>
                  </a:cubicBezTo>
                  <a:lnTo>
                    <a:pt x="20933" y="48830"/>
                  </a:lnTo>
                  <a:lnTo>
                    <a:pt x="26049" y="45424"/>
                  </a:lnTo>
                  <a:close/>
                  <a:moveTo>
                    <a:pt x="20025" y="40723"/>
                  </a:moveTo>
                  <a:cubicBezTo>
                    <a:pt x="20602" y="40922"/>
                    <a:pt x="21160" y="41164"/>
                    <a:pt x="21695" y="41448"/>
                  </a:cubicBezTo>
                  <a:lnTo>
                    <a:pt x="17601" y="48800"/>
                  </a:lnTo>
                  <a:cubicBezTo>
                    <a:pt x="17600" y="48802"/>
                    <a:pt x="17598" y="48802"/>
                    <a:pt x="17596" y="48804"/>
                  </a:cubicBezTo>
                  <a:cubicBezTo>
                    <a:pt x="17529" y="48847"/>
                    <a:pt x="17510" y="48913"/>
                    <a:pt x="17504" y="48973"/>
                  </a:cubicBezTo>
                  <a:lnTo>
                    <a:pt x="17390" y="49179"/>
                  </a:lnTo>
                  <a:cubicBezTo>
                    <a:pt x="17369" y="49174"/>
                    <a:pt x="17349" y="49166"/>
                    <a:pt x="17321" y="49153"/>
                  </a:cubicBezTo>
                  <a:cubicBezTo>
                    <a:pt x="17279" y="49135"/>
                    <a:pt x="17229" y="49113"/>
                    <a:pt x="17178" y="49113"/>
                  </a:cubicBezTo>
                  <a:cubicBezTo>
                    <a:pt x="17176" y="49113"/>
                    <a:pt x="17174" y="49113"/>
                    <a:pt x="17172" y="49114"/>
                  </a:cubicBezTo>
                  <a:lnTo>
                    <a:pt x="20025" y="40723"/>
                  </a:lnTo>
                  <a:close/>
                  <a:moveTo>
                    <a:pt x="20867" y="46844"/>
                  </a:moveTo>
                  <a:cubicBezTo>
                    <a:pt x="20892" y="46844"/>
                    <a:pt x="20922" y="46855"/>
                    <a:pt x="20966" y="46875"/>
                  </a:cubicBezTo>
                  <a:cubicBezTo>
                    <a:pt x="21002" y="46889"/>
                    <a:pt x="21040" y="46906"/>
                    <a:pt x="21082" y="46913"/>
                  </a:cubicBezTo>
                  <a:lnTo>
                    <a:pt x="18699" y="49275"/>
                  </a:lnTo>
                  <a:lnTo>
                    <a:pt x="19544" y="47938"/>
                  </a:lnTo>
                  <a:cubicBezTo>
                    <a:pt x="19574" y="47936"/>
                    <a:pt x="19605" y="47927"/>
                    <a:pt x="19636" y="47907"/>
                  </a:cubicBezTo>
                  <a:cubicBezTo>
                    <a:pt x="19729" y="47846"/>
                    <a:pt x="19729" y="47751"/>
                    <a:pt x="19731" y="47673"/>
                  </a:cubicBezTo>
                  <a:cubicBezTo>
                    <a:pt x="19731" y="47661"/>
                    <a:pt x="19731" y="47650"/>
                    <a:pt x="19731" y="47640"/>
                  </a:cubicBezTo>
                  <a:lnTo>
                    <a:pt x="19804" y="47526"/>
                  </a:lnTo>
                  <a:cubicBezTo>
                    <a:pt x="19807" y="47525"/>
                    <a:pt x="19810" y="47525"/>
                    <a:pt x="19813" y="47525"/>
                  </a:cubicBezTo>
                  <a:cubicBezTo>
                    <a:pt x="19840" y="47525"/>
                    <a:pt x="19871" y="47538"/>
                    <a:pt x="19913" y="47555"/>
                  </a:cubicBezTo>
                  <a:cubicBezTo>
                    <a:pt x="19957" y="47574"/>
                    <a:pt x="20008" y="47597"/>
                    <a:pt x="20062" y="47597"/>
                  </a:cubicBezTo>
                  <a:cubicBezTo>
                    <a:pt x="20095" y="47597"/>
                    <a:pt x="20129" y="47589"/>
                    <a:pt x="20164" y="47566"/>
                  </a:cubicBezTo>
                  <a:cubicBezTo>
                    <a:pt x="20257" y="47505"/>
                    <a:pt x="20257" y="47410"/>
                    <a:pt x="20259" y="47332"/>
                  </a:cubicBezTo>
                  <a:cubicBezTo>
                    <a:pt x="20259" y="47261"/>
                    <a:pt x="20263" y="47221"/>
                    <a:pt x="20299" y="47197"/>
                  </a:cubicBezTo>
                  <a:cubicBezTo>
                    <a:pt x="20312" y="47188"/>
                    <a:pt x="20326" y="47185"/>
                    <a:pt x="20340" y="47185"/>
                  </a:cubicBezTo>
                  <a:cubicBezTo>
                    <a:pt x="20365" y="47185"/>
                    <a:pt x="20395" y="47196"/>
                    <a:pt x="20439" y="47216"/>
                  </a:cubicBezTo>
                  <a:cubicBezTo>
                    <a:pt x="20483" y="47234"/>
                    <a:pt x="20534" y="47256"/>
                    <a:pt x="20588" y="47256"/>
                  </a:cubicBezTo>
                  <a:cubicBezTo>
                    <a:pt x="20621" y="47256"/>
                    <a:pt x="20656" y="47248"/>
                    <a:pt x="20692" y="47224"/>
                  </a:cubicBezTo>
                  <a:cubicBezTo>
                    <a:pt x="20784" y="47166"/>
                    <a:pt x="20786" y="47069"/>
                    <a:pt x="20786" y="46991"/>
                  </a:cubicBezTo>
                  <a:cubicBezTo>
                    <a:pt x="20787" y="46915"/>
                    <a:pt x="20791" y="46878"/>
                    <a:pt x="20825" y="46856"/>
                  </a:cubicBezTo>
                  <a:cubicBezTo>
                    <a:pt x="20839" y="46847"/>
                    <a:pt x="20852" y="46844"/>
                    <a:pt x="20867" y="46844"/>
                  </a:cubicBezTo>
                  <a:close/>
                  <a:moveTo>
                    <a:pt x="25686" y="44902"/>
                  </a:moveTo>
                  <a:cubicBezTo>
                    <a:pt x="25750" y="44987"/>
                    <a:pt x="25812" y="45076"/>
                    <a:pt x="25873" y="45164"/>
                  </a:cubicBezTo>
                  <a:cubicBezTo>
                    <a:pt x="25902" y="45207"/>
                    <a:pt x="25932" y="45249"/>
                    <a:pt x="25961" y="45292"/>
                  </a:cubicBezTo>
                  <a:lnTo>
                    <a:pt x="19930" y="49307"/>
                  </a:lnTo>
                  <a:lnTo>
                    <a:pt x="19513" y="49507"/>
                  </a:lnTo>
                  <a:lnTo>
                    <a:pt x="25686" y="44902"/>
                  </a:lnTo>
                  <a:close/>
                  <a:moveTo>
                    <a:pt x="17915" y="40203"/>
                  </a:moveTo>
                  <a:cubicBezTo>
                    <a:pt x="18020" y="40219"/>
                    <a:pt x="18126" y="40236"/>
                    <a:pt x="18232" y="40255"/>
                  </a:cubicBezTo>
                  <a:cubicBezTo>
                    <a:pt x="18794" y="40357"/>
                    <a:pt x="19343" y="40496"/>
                    <a:pt x="19877" y="40672"/>
                  </a:cubicBezTo>
                  <a:lnTo>
                    <a:pt x="16865" y="49522"/>
                  </a:lnTo>
                  <a:cubicBezTo>
                    <a:pt x="16845" y="49517"/>
                    <a:pt x="16822" y="49508"/>
                    <a:pt x="16793" y="49494"/>
                  </a:cubicBezTo>
                  <a:cubicBezTo>
                    <a:pt x="16749" y="49476"/>
                    <a:pt x="16700" y="49455"/>
                    <a:pt x="16647" y="49455"/>
                  </a:cubicBezTo>
                  <a:cubicBezTo>
                    <a:pt x="16621" y="49455"/>
                    <a:pt x="16595" y="49460"/>
                    <a:pt x="16568" y="49472"/>
                  </a:cubicBezTo>
                  <a:lnTo>
                    <a:pt x="17915" y="40203"/>
                  </a:lnTo>
                  <a:close/>
                  <a:moveTo>
                    <a:pt x="27733" y="49523"/>
                  </a:moveTo>
                  <a:cubicBezTo>
                    <a:pt x="27738" y="49523"/>
                    <a:pt x="27742" y="49523"/>
                    <a:pt x="27746" y="49524"/>
                  </a:cubicBezTo>
                  <a:cubicBezTo>
                    <a:pt x="27762" y="49597"/>
                    <a:pt x="27776" y="49669"/>
                    <a:pt x="27790" y="49742"/>
                  </a:cubicBezTo>
                  <a:lnTo>
                    <a:pt x="27582" y="49780"/>
                  </a:lnTo>
                  <a:cubicBezTo>
                    <a:pt x="27611" y="49740"/>
                    <a:pt x="27625" y="49690"/>
                    <a:pt x="27636" y="49647"/>
                  </a:cubicBezTo>
                  <a:cubicBezTo>
                    <a:pt x="27656" y="49574"/>
                    <a:pt x="27668" y="49540"/>
                    <a:pt x="27708" y="49527"/>
                  </a:cubicBezTo>
                  <a:cubicBezTo>
                    <a:pt x="27717" y="49524"/>
                    <a:pt x="27725" y="49523"/>
                    <a:pt x="27733" y="49523"/>
                  </a:cubicBezTo>
                  <a:close/>
                  <a:moveTo>
                    <a:pt x="27141" y="49720"/>
                  </a:moveTo>
                  <a:cubicBezTo>
                    <a:pt x="27170" y="49720"/>
                    <a:pt x="27198" y="49740"/>
                    <a:pt x="27246" y="49777"/>
                  </a:cubicBezTo>
                  <a:cubicBezTo>
                    <a:pt x="27268" y="49794"/>
                    <a:pt x="27291" y="49813"/>
                    <a:pt x="27319" y="49829"/>
                  </a:cubicBezTo>
                  <a:lnTo>
                    <a:pt x="27033" y="49881"/>
                  </a:lnTo>
                  <a:cubicBezTo>
                    <a:pt x="27036" y="49869"/>
                    <a:pt x="27040" y="49856"/>
                    <a:pt x="27043" y="49844"/>
                  </a:cubicBezTo>
                  <a:cubicBezTo>
                    <a:pt x="27062" y="49772"/>
                    <a:pt x="27076" y="49737"/>
                    <a:pt x="27116" y="49725"/>
                  </a:cubicBezTo>
                  <a:cubicBezTo>
                    <a:pt x="27125" y="49722"/>
                    <a:pt x="27133" y="49720"/>
                    <a:pt x="27141" y="49720"/>
                  </a:cubicBezTo>
                  <a:close/>
                  <a:moveTo>
                    <a:pt x="26548" y="49918"/>
                  </a:moveTo>
                  <a:cubicBezTo>
                    <a:pt x="26571" y="49918"/>
                    <a:pt x="26594" y="49930"/>
                    <a:pt x="26626" y="49953"/>
                  </a:cubicBezTo>
                  <a:lnTo>
                    <a:pt x="26469" y="49983"/>
                  </a:lnTo>
                  <a:cubicBezTo>
                    <a:pt x="26482" y="49948"/>
                    <a:pt x="26496" y="49931"/>
                    <a:pt x="26522" y="49922"/>
                  </a:cubicBezTo>
                  <a:cubicBezTo>
                    <a:pt x="26531" y="49919"/>
                    <a:pt x="26539" y="49918"/>
                    <a:pt x="26548" y="49918"/>
                  </a:cubicBezTo>
                  <a:close/>
                  <a:moveTo>
                    <a:pt x="16104" y="40065"/>
                  </a:moveTo>
                  <a:cubicBezTo>
                    <a:pt x="16655" y="40065"/>
                    <a:pt x="17207" y="40103"/>
                    <a:pt x="17759" y="40181"/>
                  </a:cubicBezTo>
                  <a:lnTo>
                    <a:pt x="16351" y="49867"/>
                  </a:lnTo>
                  <a:cubicBezTo>
                    <a:pt x="16327" y="49863"/>
                    <a:pt x="16299" y="49853"/>
                    <a:pt x="16265" y="49837"/>
                  </a:cubicBezTo>
                  <a:cubicBezTo>
                    <a:pt x="16221" y="49818"/>
                    <a:pt x="16171" y="49797"/>
                    <a:pt x="16117" y="49797"/>
                  </a:cubicBezTo>
                  <a:cubicBezTo>
                    <a:pt x="16083" y="49797"/>
                    <a:pt x="16048" y="49805"/>
                    <a:pt x="16012" y="49829"/>
                  </a:cubicBezTo>
                  <a:cubicBezTo>
                    <a:pt x="15920" y="49888"/>
                    <a:pt x="15918" y="49985"/>
                    <a:pt x="15917" y="50062"/>
                  </a:cubicBezTo>
                  <a:cubicBezTo>
                    <a:pt x="15917" y="50104"/>
                    <a:pt x="15915" y="50135"/>
                    <a:pt x="15906" y="50159"/>
                  </a:cubicBezTo>
                  <a:lnTo>
                    <a:pt x="14209" y="40219"/>
                  </a:lnTo>
                  <a:cubicBezTo>
                    <a:pt x="14834" y="40117"/>
                    <a:pt x="15466" y="40065"/>
                    <a:pt x="16104" y="40065"/>
                  </a:cubicBezTo>
                  <a:close/>
                  <a:moveTo>
                    <a:pt x="25061" y="44120"/>
                  </a:moveTo>
                  <a:cubicBezTo>
                    <a:pt x="25244" y="44331"/>
                    <a:pt x="25423" y="44549"/>
                    <a:pt x="25592" y="44776"/>
                  </a:cubicBezTo>
                  <a:lnTo>
                    <a:pt x="18782" y="49856"/>
                  </a:lnTo>
                  <a:lnTo>
                    <a:pt x="18138" y="50163"/>
                  </a:lnTo>
                  <a:lnTo>
                    <a:pt x="18325" y="49867"/>
                  </a:lnTo>
                  <a:lnTo>
                    <a:pt x="21648" y="46573"/>
                  </a:lnTo>
                  <a:cubicBezTo>
                    <a:pt x="21679" y="46573"/>
                    <a:pt x="21712" y="46565"/>
                    <a:pt x="21745" y="46542"/>
                  </a:cubicBezTo>
                  <a:cubicBezTo>
                    <a:pt x="21809" y="46502"/>
                    <a:pt x="21828" y="46444"/>
                    <a:pt x="21835" y="46388"/>
                  </a:cubicBezTo>
                  <a:lnTo>
                    <a:pt x="22029" y="46196"/>
                  </a:lnTo>
                  <a:cubicBezTo>
                    <a:pt x="22071" y="46215"/>
                    <a:pt x="22118" y="46234"/>
                    <a:pt x="22168" y="46234"/>
                  </a:cubicBezTo>
                  <a:cubicBezTo>
                    <a:pt x="22202" y="46234"/>
                    <a:pt x="22236" y="46226"/>
                    <a:pt x="22271" y="46203"/>
                  </a:cubicBezTo>
                  <a:cubicBezTo>
                    <a:pt x="22363" y="46142"/>
                    <a:pt x="22365" y="46047"/>
                    <a:pt x="22365" y="45969"/>
                  </a:cubicBezTo>
                  <a:cubicBezTo>
                    <a:pt x="22367" y="45893"/>
                    <a:pt x="22370" y="45857"/>
                    <a:pt x="22406" y="45834"/>
                  </a:cubicBezTo>
                  <a:cubicBezTo>
                    <a:pt x="22419" y="45826"/>
                    <a:pt x="22432" y="45822"/>
                    <a:pt x="22446" y="45822"/>
                  </a:cubicBezTo>
                  <a:cubicBezTo>
                    <a:pt x="22471" y="45822"/>
                    <a:pt x="22501" y="45833"/>
                    <a:pt x="22545" y="45853"/>
                  </a:cubicBezTo>
                  <a:cubicBezTo>
                    <a:pt x="22588" y="45872"/>
                    <a:pt x="22638" y="45894"/>
                    <a:pt x="22692" y="45894"/>
                  </a:cubicBezTo>
                  <a:cubicBezTo>
                    <a:pt x="22726" y="45894"/>
                    <a:pt x="22761" y="45885"/>
                    <a:pt x="22798" y="45862"/>
                  </a:cubicBezTo>
                  <a:cubicBezTo>
                    <a:pt x="22889" y="45803"/>
                    <a:pt x="22891" y="45706"/>
                    <a:pt x="22891" y="45628"/>
                  </a:cubicBezTo>
                  <a:cubicBezTo>
                    <a:pt x="22893" y="45552"/>
                    <a:pt x="22896" y="45515"/>
                    <a:pt x="22933" y="45493"/>
                  </a:cubicBezTo>
                  <a:cubicBezTo>
                    <a:pt x="22945" y="45485"/>
                    <a:pt x="22958" y="45481"/>
                    <a:pt x="22973" y="45481"/>
                  </a:cubicBezTo>
                  <a:cubicBezTo>
                    <a:pt x="23000" y="45481"/>
                    <a:pt x="23031" y="45494"/>
                    <a:pt x="23073" y="45512"/>
                  </a:cubicBezTo>
                  <a:cubicBezTo>
                    <a:pt x="23116" y="45531"/>
                    <a:pt x="23166" y="45553"/>
                    <a:pt x="23220" y="45553"/>
                  </a:cubicBezTo>
                  <a:cubicBezTo>
                    <a:pt x="23253" y="45553"/>
                    <a:pt x="23289" y="45544"/>
                    <a:pt x="23324" y="45521"/>
                  </a:cubicBezTo>
                  <a:cubicBezTo>
                    <a:pt x="23418" y="45462"/>
                    <a:pt x="23418" y="45365"/>
                    <a:pt x="23419" y="45287"/>
                  </a:cubicBezTo>
                  <a:cubicBezTo>
                    <a:pt x="23419" y="45211"/>
                    <a:pt x="23424" y="45174"/>
                    <a:pt x="23459" y="45152"/>
                  </a:cubicBezTo>
                  <a:cubicBezTo>
                    <a:pt x="23472" y="45144"/>
                    <a:pt x="23485" y="45140"/>
                    <a:pt x="23500" y="45140"/>
                  </a:cubicBezTo>
                  <a:cubicBezTo>
                    <a:pt x="23525" y="45140"/>
                    <a:pt x="23554" y="45151"/>
                    <a:pt x="23599" y="45171"/>
                  </a:cubicBezTo>
                  <a:cubicBezTo>
                    <a:pt x="23643" y="45190"/>
                    <a:pt x="23694" y="45212"/>
                    <a:pt x="23748" y="45212"/>
                  </a:cubicBezTo>
                  <a:cubicBezTo>
                    <a:pt x="23781" y="45212"/>
                    <a:pt x="23815" y="45204"/>
                    <a:pt x="23850" y="45181"/>
                  </a:cubicBezTo>
                  <a:cubicBezTo>
                    <a:pt x="23944" y="45121"/>
                    <a:pt x="23944" y="45025"/>
                    <a:pt x="23946" y="44948"/>
                  </a:cubicBezTo>
                  <a:cubicBezTo>
                    <a:pt x="23946" y="44871"/>
                    <a:pt x="23949" y="44835"/>
                    <a:pt x="23985" y="44812"/>
                  </a:cubicBezTo>
                  <a:cubicBezTo>
                    <a:pt x="23999" y="44804"/>
                    <a:pt x="24012" y="44800"/>
                    <a:pt x="24027" y="44800"/>
                  </a:cubicBezTo>
                  <a:cubicBezTo>
                    <a:pt x="24052" y="44800"/>
                    <a:pt x="24082" y="44811"/>
                    <a:pt x="24126" y="44830"/>
                  </a:cubicBezTo>
                  <a:cubicBezTo>
                    <a:pt x="24170" y="44849"/>
                    <a:pt x="24220" y="44871"/>
                    <a:pt x="24274" y="44871"/>
                  </a:cubicBezTo>
                  <a:cubicBezTo>
                    <a:pt x="24307" y="44871"/>
                    <a:pt x="24342" y="44863"/>
                    <a:pt x="24377" y="44840"/>
                  </a:cubicBezTo>
                  <a:cubicBezTo>
                    <a:pt x="24470" y="44780"/>
                    <a:pt x="24472" y="44684"/>
                    <a:pt x="24472" y="44606"/>
                  </a:cubicBezTo>
                  <a:cubicBezTo>
                    <a:pt x="24474" y="44530"/>
                    <a:pt x="24477" y="44494"/>
                    <a:pt x="24512" y="44471"/>
                  </a:cubicBezTo>
                  <a:cubicBezTo>
                    <a:pt x="24525" y="44462"/>
                    <a:pt x="24538" y="44458"/>
                    <a:pt x="24553" y="44458"/>
                  </a:cubicBezTo>
                  <a:cubicBezTo>
                    <a:pt x="24579" y="44458"/>
                    <a:pt x="24608" y="44470"/>
                    <a:pt x="24652" y="44489"/>
                  </a:cubicBezTo>
                  <a:cubicBezTo>
                    <a:pt x="24696" y="44508"/>
                    <a:pt x="24747" y="44530"/>
                    <a:pt x="24801" y="44530"/>
                  </a:cubicBezTo>
                  <a:cubicBezTo>
                    <a:pt x="24834" y="44530"/>
                    <a:pt x="24869" y="44522"/>
                    <a:pt x="24905" y="44499"/>
                  </a:cubicBezTo>
                  <a:cubicBezTo>
                    <a:pt x="24997" y="44438"/>
                    <a:pt x="24998" y="44343"/>
                    <a:pt x="24998" y="44265"/>
                  </a:cubicBezTo>
                  <a:cubicBezTo>
                    <a:pt x="25000" y="44189"/>
                    <a:pt x="25004" y="44153"/>
                    <a:pt x="25040" y="44130"/>
                  </a:cubicBezTo>
                  <a:cubicBezTo>
                    <a:pt x="25047" y="44125"/>
                    <a:pt x="25054" y="44122"/>
                    <a:pt x="25061" y="44120"/>
                  </a:cubicBezTo>
                  <a:close/>
                  <a:moveTo>
                    <a:pt x="9586" y="42035"/>
                  </a:moveTo>
                  <a:lnTo>
                    <a:pt x="14893" y="50178"/>
                  </a:lnTo>
                  <a:lnTo>
                    <a:pt x="14893" y="50178"/>
                  </a:lnTo>
                  <a:lnTo>
                    <a:pt x="9004" y="42445"/>
                  </a:lnTo>
                  <a:cubicBezTo>
                    <a:pt x="9120" y="42357"/>
                    <a:pt x="9240" y="42272"/>
                    <a:pt x="9359" y="42189"/>
                  </a:cubicBezTo>
                  <a:cubicBezTo>
                    <a:pt x="9435" y="42136"/>
                    <a:pt x="9510" y="42085"/>
                    <a:pt x="9586" y="42035"/>
                  </a:cubicBezTo>
                  <a:close/>
                  <a:moveTo>
                    <a:pt x="14053" y="40245"/>
                  </a:moveTo>
                  <a:lnTo>
                    <a:pt x="15752" y="50187"/>
                  </a:lnTo>
                  <a:cubicBezTo>
                    <a:pt x="15747" y="50185"/>
                    <a:pt x="15742" y="50184"/>
                    <a:pt x="15738" y="50180"/>
                  </a:cubicBezTo>
                  <a:lnTo>
                    <a:pt x="13108" y="40452"/>
                  </a:lnTo>
                  <a:cubicBezTo>
                    <a:pt x="13421" y="40371"/>
                    <a:pt x="13737" y="40300"/>
                    <a:pt x="14053" y="40245"/>
                  </a:cubicBezTo>
                  <a:close/>
                  <a:moveTo>
                    <a:pt x="16118" y="49915"/>
                  </a:moveTo>
                  <a:cubicBezTo>
                    <a:pt x="16145" y="49915"/>
                    <a:pt x="16175" y="49927"/>
                    <a:pt x="16218" y="49946"/>
                  </a:cubicBezTo>
                  <a:cubicBezTo>
                    <a:pt x="16252" y="49960"/>
                    <a:pt x="16292" y="49978"/>
                    <a:pt x="16334" y="49985"/>
                  </a:cubicBezTo>
                  <a:lnTo>
                    <a:pt x="16292" y="50263"/>
                  </a:lnTo>
                  <a:cubicBezTo>
                    <a:pt x="16248" y="50260"/>
                    <a:pt x="16204" y="50258"/>
                    <a:pt x="16160" y="50258"/>
                  </a:cubicBezTo>
                  <a:cubicBezTo>
                    <a:pt x="16099" y="50258"/>
                    <a:pt x="16037" y="50261"/>
                    <a:pt x="15975" y="50268"/>
                  </a:cubicBezTo>
                  <a:cubicBezTo>
                    <a:pt x="16033" y="50210"/>
                    <a:pt x="16034" y="50130"/>
                    <a:pt x="16036" y="50064"/>
                  </a:cubicBezTo>
                  <a:cubicBezTo>
                    <a:pt x="16036" y="49993"/>
                    <a:pt x="16039" y="49952"/>
                    <a:pt x="16076" y="49927"/>
                  </a:cubicBezTo>
                  <a:cubicBezTo>
                    <a:pt x="16089" y="49919"/>
                    <a:pt x="16103" y="49915"/>
                    <a:pt x="16118" y="49915"/>
                  </a:cubicBezTo>
                  <a:close/>
                  <a:moveTo>
                    <a:pt x="17174" y="49231"/>
                  </a:moveTo>
                  <a:cubicBezTo>
                    <a:pt x="17201" y="49231"/>
                    <a:pt x="17232" y="49244"/>
                    <a:pt x="17274" y="49262"/>
                  </a:cubicBezTo>
                  <a:cubicBezTo>
                    <a:pt x="17291" y="49269"/>
                    <a:pt x="17310" y="49278"/>
                    <a:pt x="17331" y="49285"/>
                  </a:cubicBezTo>
                  <a:lnTo>
                    <a:pt x="16770" y="50293"/>
                  </a:lnTo>
                  <a:lnTo>
                    <a:pt x="16770" y="50293"/>
                  </a:lnTo>
                  <a:lnTo>
                    <a:pt x="17002" y="49611"/>
                  </a:lnTo>
                  <a:cubicBezTo>
                    <a:pt x="17091" y="49550"/>
                    <a:pt x="17092" y="49455"/>
                    <a:pt x="17092" y="49380"/>
                  </a:cubicBezTo>
                  <a:cubicBezTo>
                    <a:pt x="17092" y="49366"/>
                    <a:pt x="17092" y="49354"/>
                    <a:pt x="17094" y="49342"/>
                  </a:cubicBezTo>
                  <a:lnTo>
                    <a:pt x="17125" y="49250"/>
                  </a:lnTo>
                  <a:cubicBezTo>
                    <a:pt x="17127" y="49249"/>
                    <a:pt x="17130" y="49245"/>
                    <a:pt x="17134" y="49243"/>
                  </a:cubicBezTo>
                  <a:cubicBezTo>
                    <a:pt x="17146" y="49235"/>
                    <a:pt x="17159" y="49231"/>
                    <a:pt x="17174" y="49231"/>
                  </a:cubicBezTo>
                  <a:close/>
                  <a:moveTo>
                    <a:pt x="16647" y="49574"/>
                  </a:moveTo>
                  <a:cubicBezTo>
                    <a:pt x="16673" y="49574"/>
                    <a:pt x="16704" y="49586"/>
                    <a:pt x="16746" y="49604"/>
                  </a:cubicBezTo>
                  <a:cubicBezTo>
                    <a:pt x="16770" y="49616"/>
                    <a:pt x="16798" y="49626"/>
                    <a:pt x="16827" y="49635"/>
                  </a:cubicBezTo>
                  <a:lnTo>
                    <a:pt x="16597" y="50315"/>
                  </a:lnTo>
                  <a:cubicBezTo>
                    <a:pt x="16547" y="50301"/>
                    <a:pt x="16498" y="50291"/>
                    <a:pt x="16448" y="50282"/>
                  </a:cubicBezTo>
                  <a:lnTo>
                    <a:pt x="16500" y="49931"/>
                  </a:lnTo>
                  <a:cubicBezTo>
                    <a:pt x="16562" y="49872"/>
                    <a:pt x="16562" y="49789"/>
                    <a:pt x="16564" y="49721"/>
                  </a:cubicBezTo>
                  <a:cubicBezTo>
                    <a:pt x="16564" y="49650"/>
                    <a:pt x="16568" y="49611"/>
                    <a:pt x="16606" y="49586"/>
                  </a:cubicBezTo>
                  <a:cubicBezTo>
                    <a:pt x="16619" y="49578"/>
                    <a:pt x="16632" y="49574"/>
                    <a:pt x="16647" y="49574"/>
                  </a:cubicBezTo>
                  <a:close/>
                  <a:moveTo>
                    <a:pt x="25720" y="50277"/>
                  </a:moveTo>
                  <a:cubicBezTo>
                    <a:pt x="25708" y="50307"/>
                    <a:pt x="25695" y="50322"/>
                    <a:pt x="25670" y="50331"/>
                  </a:cubicBezTo>
                  <a:cubicBezTo>
                    <a:pt x="25662" y="50333"/>
                    <a:pt x="25655" y="50335"/>
                    <a:pt x="25647" y="50335"/>
                  </a:cubicBezTo>
                  <a:cubicBezTo>
                    <a:pt x="25625" y="50335"/>
                    <a:pt x="25603" y="50324"/>
                    <a:pt x="25575" y="50303"/>
                  </a:cubicBezTo>
                  <a:lnTo>
                    <a:pt x="25720" y="50277"/>
                  </a:lnTo>
                  <a:close/>
                  <a:moveTo>
                    <a:pt x="15587" y="50258"/>
                  </a:moveTo>
                  <a:cubicBezTo>
                    <a:pt x="15590" y="50258"/>
                    <a:pt x="15593" y="50258"/>
                    <a:pt x="15596" y="50258"/>
                  </a:cubicBezTo>
                  <a:lnTo>
                    <a:pt x="15620" y="50350"/>
                  </a:lnTo>
                  <a:cubicBezTo>
                    <a:pt x="15582" y="50364"/>
                    <a:pt x="15544" y="50378"/>
                    <a:pt x="15506" y="50395"/>
                  </a:cubicBezTo>
                  <a:cubicBezTo>
                    <a:pt x="15506" y="50331"/>
                    <a:pt x="15511" y="50293"/>
                    <a:pt x="15546" y="50270"/>
                  </a:cubicBezTo>
                  <a:cubicBezTo>
                    <a:pt x="15559" y="50262"/>
                    <a:pt x="15572" y="50258"/>
                    <a:pt x="15587" y="50258"/>
                  </a:cubicBezTo>
                  <a:close/>
                  <a:moveTo>
                    <a:pt x="12957" y="40494"/>
                  </a:moveTo>
                  <a:lnTo>
                    <a:pt x="15563" y="50140"/>
                  </a:lnTo>
                  <a:cubicBezTo>
                    <a:pt x="15537" y="50144"/>
                    <a:pt x="15510" y="50152"/>
                    <a:pt x="15482" y="50170"/>
                  </a:cubicBezTo>
                  <a:cubicBezTo>
                    <a:pt x="15390" y="50230"/>
                    <a:pt x="15388" y="50327"/>
                    <a:pt x="15387" y="50405"/>
                  </a:cubicBezTo>
                  <a:cubicBezTo>
                    <a:pt x="15387" y="50423"/>
                    <a:pt x="15387" y="50438"/>
                    <a:pt x="15385" y="50452"/>
                  </a:cubicBezTo>
                  <a:cubicBezTo>
                    <a:pt x="15354" y="50469"/>
                    <a:pt x="15324" y="50487"/>
                    <a:pt x="15293" y="50506"/>
                  </a:cubicBezTo>
                  <a:lnTo>
                    <a:pt x="9718" y="41949"/>
                  </a:lnTo>
                  <a:cubicBezTo>
                    <a:pt x="10732" y="41296"/>
                    <a:pt x="11823" y="40809"/>
                    <a:pt x="12957" y="40494"/>
                  </a:cubicBezTo>
                  <a:close/>
                  <a:moveTo>
                    <a:pt x="25158" y="50379"/>
                  </a:moveTo>
                  <a:lnTo>
                    <a:pt x="25158" y="50379"/>
                  </a:lnTo>
                  <a:cubicBezTo>
                    <a:pt x="25154" y="50388"/>
                    <a:pt x="25153" y="50398"/>
                    <a:pt x="25149" y="50407"/>
                  </a:cubicBezTo>
                  <a:cubicBezTo>
                    <a:pt x="25130" y="50480"/>
                    <a:pt x="25116" y="50514"/>
                    <a:pt x="25076" y="50526"/>
                  </a:cubicBezTo>
                  <a:cubicBezTo>
                    <a:pt x="25068" y="50529"/>
                    <a:pt x="25060" y="50531"/>
                    <a:pt x="25052" y="50531"/>
                  </a:cubicBezTo>
                  <a:cubicBezTo>
                    <a:pt x="25022" y="50531"/>
                    <a:pt x="24994" y="50511"/>
                    <a:pt x="24946" y="50475"/>
                  </a:cubicBezTo>
                  <a:cubicBezTo>
                    <a:pt x="24927" y="50459"/>
                    <a:pt x="24907" y="50443"/>
                    <a:pt x="24884" y="50428"/>
                  </a:cubicBezTo>
                  <a:lnTo>
                    <a:pt x="25158" y="50379"/>
                  </a:lnTo>
                  <a:close/>
                  <a:moveTo>
                    <a:pt x="8878" y="42541"/>
                  </a:moveTo>
                  <a:lnTo>
                    <a:pt x="15070" y="50670"/>
                  </a:lnTo>
                  <a:cubicBezTo>
                    <a:pt x="15059" y="50679"/>
                    <a:pt x="15049" y="50689"/>
                    <a:pt x="15039" y="50698"/>
                  </a:cubicBezTo>
                  <a:lnTo>
                    <a:pt x="7915" y="43367"/>
                  </a:lnTo>
                  <a:cubicBezTo>
                    <a:pt x="8220" y="43077"/>
                    <a:pt x="8540" y="42800"/>
                    <a:pt x="8878" y="42541"/>
                  </a:cubicBezTo>
                  <a:close/>
                  <a:moveTo>
                    <a:pt x="7803" y="43477"/>
                  </a:moveTo>
                  <a:lnTo>
                    <a:pt x="14930" y="50810"/>
                  </a:lnTo>
                  <a:cubicBezTo>
                    <a:pt x="14893" y="50850"/>
                    <a:pt x="14859" y="50892"/>
                    <a:pt x="14827" y="50933"/>
                  </a:cubicBezTo>
                  <a:lnTo>
                    <a:pt x="6421" y="45103"/>
                  </a:lnTo>
                  <a:cubicBezTo>
                    <a:pt x="6829" y="44523"/>
                    <a:pt x="7292" y="43978"/>
                    <a:pt x="7803" y="43477"/>
                  </a:cubicBezTo>
                  <a:close/>
                  <a:moveTo>
                    <a:pt x="26998" y="47173"/>
                  </a:moveTo>
                  <a:cubicBezTo>
                    <a:pt x="27210" y="47656"/>
                    <a:pt x="27388" y="48149"/>
                    <a:pt x="27532" y="48650"/>
                  </a:cubicBezTo>
                  <a:lnTo>
                    <a:pt x="18718" y="51124"/>
                  </a:lnTo>
                  <a:lnTo>
                    <a:pt x="26998" y="47173"/>
                  </a:lnTo>
                  <a:close/>
                  <a:moveTo>
                    <a:pt x="6331" y="45231"/>
                  </a:moveTo>
                  <a:lnTo>
                    <a:pt x="14741" y="51065"/>
                  </a:lnTo>
                  <a:cubicBezTo>
                    <a:pt x="14687" y="51155"/>
                    <a:pt x="14642" y="51250"/>
                    <a:pt x="14606" y="51349"/>
                  </a:cubicBezTo>
                  <a:lnTo>
                    <a:pt x="4881" y="48147"/>
                  </a:lnTo>
                  <a:cubicBezTo>
                    <a:pt x="5230" y="47107"/>
                    <a:pt x="5718" y="46128"/>
                    <a:pt x="6331" y="45231"/>
                  </a:cubicBezTo>
                  <a:close/>
                  <a:moveTo>
                    <a:pt x="16157" y="51191"/>
                  </a:moveTo>
                  <a:lnTo>
                    <a:pt x="16123" y="51429"/>
                  </a:lnTo>
                  <a:lnTo>
                    <a:pt x="16083" y="51195"/>
                  </a:lnTo>
                  <a:cubicBezTo>
                    <a:pt x="16105" y="51193"/>
                    <a:pt x="16128" y="51191"/>
                    <a:pt x="16150" y="51191"/>
                  </a:cubicBezTo>
                  <a:close/>
                  <a:moveTo>
                    <a:pt x="15865" y="51254"/>
                  </a:moveTo>
                  <a:lnTo>
                    <a:pt x="15923" y="51474"/>
                  </a:lnTo>
                  <a:lnTo>
                    <a:pt x="15802" y="51287"/>
                  </a:lnTo>
                  <a:cubicBezTo>
                    <a:pt x="15823" y="51275"/>
                    <a:pt x="15844" y="51262"/>
                    <a:pt x="15865" y="51254"/>
                  </a:cubicBezTo>
                  <a:close/>
                  <a:moveTo>
                    <a:pt x="27575" y="48800"/>
                  </a:moveTo>
                  <a:cubicBezTo>
                    <a:pt x="27629" y="49001"/>
                    <a:pt x="27679" y="49202"/>
                    <a:pt x="27722" y="49404"/>
                  </a:cubicBezTo>
                  <a:cubicBezTo>
                    <a:pt x="27707" y="49404"/>
                    <a:pt x="27689" y="49408"/>
                    <a:pt x="27672" y="49413"/>
                  </a:cubicBezTo>
                  <a:lnTo>
                    <a:pt x="27672" y="49415"/>
                  </a:lnTo>
                  <a:cubicBezTo>
                    <a:pt x="27568" y="49449"/>
                    <a:pt x="27542" y="49541"/>
                    <a:pt x="27523" y="49617"/>
                  </a:cubicBezTo>
                  <a:cubicBezTo>
                    <a:pt x="27502" y="49690"/>
                    <a:pt x="27490" y="49725"/>
                    <a:pt x="27450" y="49737"/>
                  </a:cubicBezTo>
                  <a:cubicBezTo>
                    <a:pt x="27442" y="49740"/>
                    <a:pt x="27434" y="49741"/>
                    <a:pt x="27426" y="49741"/>
                  </a:cubicBezTo>
                  <a:cubicBezTo>
                    <a:pt x="27396" y="49741"/>
                    <a:pt x="27366" y="49722"/>
                    <a:pt x="27319" y="49685"/>
                  </a:cubicBezTo>
                  <a:cubicBezTo>
                    <a:pt x="27271" y="49647"/>
                    <a:pt x="27214" y="49602"/>
                    <a:pt x="27140" y="49602"/>
                  </a:cubicBezTo>
                  <a:cubicBezTo>
                    <a:pt x="27121" y="49602"/>
                    <a:pt x="27100" y="49605"/>
                    <a:pt x="27078" y="49612"/>
                  </a:cubicBezTo>
                  <a:cubicBezTo>
                    <a:pt x="26974" y="49647"/>
                    <a:pt x="26950" y="49739"/>
                    <a:pt x="26929" y="49815"/>
                  </a:cubicBezTo>
                  <a:cubicBezTo>
                    <a:pt x="26917" y="49856"/>
                    <a:pt x="26908" y="49886"/>
                    <a:pt x="26896" y="49905"/>
                  </a:cubicBezTo>
                  <a:lnTo>
                    <a:pt x="26787" y="49924"/>
                  </a:lnTo>
                  <a:cubicBezTo>
                    <a:pt x="26770" y="49915"/>
                    <a:pt x="26751" y="49901"/>
                    <a:pt x="26727" y="49882"/>
                  </a:cubicBezTo>
                  <a:cubicBezTo>
                    <a:pt x="26679" y="49844"/>
                    <a:pt x="26621" y="49799"/>
                    <a:pt x="26548" y="49799"/>
                  </a:cubicBezTo>
                  <a:cubicBezTo>
                    <a:pt x="26528" y="49799"/>
                    <a:pt x="26508" y="49802"/>
                    <a:pt x="26486" y="49810"/>
                  </a:cubicBezTo>
                  <a:cubicBezTo>
                    <a:pt x="26384" y="49843"/>
                    <a:pt x="26358" y="49933"/>
                    <a:pt x="26337" y="50005"/>
                  </a:cubicBezTo>
                  <a:lnTo>
                    <a:pt x="26095" y="50050"/>
                  </a:lnTo>
                  <a:cubicBezTo>
                    <a:pt x="26055" y="50021"/>
                    <a:pt x="26009" y="49996"/>
                    <a:pt x="25955" y="49996"/>
                  </a:cubicBezTo>
                  <a:cubicBezTo>
                    <a:pt x="25935" y="49996"/>
                    <a:pt x="25914" y="50000"/>
                    <a:pt x="25892" y="50007"/>
                  </a:cubicBezTo>
                  <a:cubicBezTo>
                    <a:pt x="25833" y="50026"/>
                    <a:pt x="25800" y="50064"/>
                    <a:pt x="25778" y="50107"/>
                  </a:cubicBezTo>
                  <a:lnTo>
                    <a:pt x="17840" y="51543"/>
                  </a:lnTo>
                  <a:lnTo>
                    <a:pt x="17840" y="51543"/>
                  </a:lnTo>
                  <a:lnTo>
                    <a:pt x="17887" y="51520"/>
                  </a:lnTo>
                  <a:lnTo>
                    <a:pt x="27575" y="48800"/>
                  </a:lnTo>
                  <a:close/>
                  <a:moveTo>
                    <a:pt x="4833" y="48298"/>
                  </a:moveTo>
                  <a:lnTo>
                    <a:pt x="14559" y="51498"/>
                  </a:lnTo>
                  <a:cubicBezTo>
                    <a:pt x="14547" y="51545"/>
                    <a:pt x="14538" y="51590"/>
                    <a:pt x="14530" y="51636"/>
                  </a:cubicBezTo>
                  <a:lnTo>
                    <a:pt x="4383" y="50263"/>
                  </a:lnTo>
                  <a:cubicBezTo>
                    <a:pt x="4404" y="50118"/>
                    <a:pt x="4426" y="49974"/>
                    <a:pt x="4452" y="49830"/>
                  </a:cubicBezTo>
                  <a:lnTo>
                    <a:pt x="4452" y="49829"/>
                  </a:lnTo>
                  <a:cubicBezTo>
                    <a:pt x="4547" y="49307"/>
                    <a:pt x="4674" y="48795"/>
                    <a:pt x="4833" y="48298"/>
                  </a:cubicBezTo>
                  <a:close/>
                  <a:moveTo>
                    <a:pt x="15518" y="51605"/>
                  </a:moveTo>
                  <a:lnTo>
                    <a:pt x="15639" y="51688"/>
                  </a:lnTo>
                  <a:lnTo>
                    <a:pt x="15503" y="51643"/>
                  </a:lnTo>
                  <a:cubicBezTo>
                    <a:pt x="15508" y="51629"/>
                    <a:pt x="15513" y="51617"/>
                    <a:pt x="15518" y="51605"/>
                  </a:cubicBezTo>
                  <a:close/>
                  <a:moveTo>
                    <a:pt x="15463" y="51922"/>
                  </a:moveTo>
                  <a:lnTo>
                    <a:pt x="15626" y="51945"/>
                  </a:lnTo>
                  <a:lnTo>
                    <a:pt x="15466" y="51972"/>
                  </a:lnTo>
                  <a:cubicBezTo>
                    <a:pt x="15465" y="51955"/>
                    <a:pt x="15463" y="51939"/>
                    <a:pt x="15463" y="51922"/>
                  </a:cubicBezTo>
                  <a:close/>
                  <a:moveTo>
                    <a:pt x="15672" y="52144"/>
                  </a:moveTo>
                  <a:lnTo>
                    <a:pt x="15551" y="52223"/>
                  </a:lnTo>
                  <a:cubicBezTo>
                    <a:pt x="15544" y="52210"/>
                    <a:pt x="15537" y="52196"/>
                    <a:pt x="15530" y="52184"/>
                  </a:cubicBezTo>
                  <a:lnTo>
                    <a:pt x="15672" y="52144"/>
                  </a:lnTo>
                  <a:close/>
                  <a:moveTo>
                    <a:pt x="16620" y="52177"/>
                  </a:moveTo>
                  <a:lnTo>
                    <a:pt x="16753" y="52220"/>
                  </a:lnTo>
                  <a:cubicBezTo>
                    <a:pt x="16746" y="52232"/>
                    <a:pt x="16739" y="52244"/>
                    <a:pt x="16732" y="52255"/>
                  </a:cubicBezTo>
                  <a:lnTo>
                    <a:pt x="16620" y="52177"/>
                  </a:lnTo>
                  <a:close/>
                  <a:moveTo>
                    <a:pt x="19432" y="52286"/>
                  </a:moveTo>
                  <a:cubicBezTo>
                    <a:pt x="19451" y="52286"/>
                    <a:pt x="19470" y="52293"/>
                    <a:pt x="19492" y="52308"/>
                  </a:cubicBezTo>
                  <a:lnTo>
                    <a:pt x="19395" y="52296"/>
                  </a:lnTo>
                  <a:cubicBezTo>
                    <a:pt x="19400" y="52294"/>
                    <a:pt x="19404" y="52291"/>
                    <a:pt x="19409" y="52289"/>
                  </a:cubicBezTo>
                  <a:cubicBezTo>
                    <a:pt x="19417" y="52287"/>
                    <a:pt x="19424" y="52286"/>
                    <a:pt x="19432" y="52286"/>
                  </a:cubicBezTo>
                  <a:close/>
                  <a:moveTo>
                    <a:pt x="24605" y="50480"/>
                  </a:moveTo>
                  <a:lnTo>
                    <a:pt x="24605" y="50480"/>
                  </a:lnTo>
                  <a:cubicBezTo>
                    <a:pt x="24579" y="50518"/>
                    <a:pt x="24567" y="50565"/>
                    <a:pt x="24557" y="50604"/>
                  </a:cubicBezTo>
                  <a:cubicBezTo>
                    <a:pt x="24536" y="50677"/>
                    <a:pt x="24524" y="50712"/>
                    <a:pt x="24484" y="50726"/>
                  </a:cubicBezTo>
                  <a:cubicBezTo>
                    <a:pt x="24476" y="50728"/>
                    <a:pt x="24469" y="50729"/>
                    <a:pt x="24461" y="50729"/>
                  </a:cubicBezTo>
                  <a:cubicBezTo>
                    <a:pt x="24431" y="50729"/>
                    <a:pt x="24402" y="50709"/>
                    <a:pt x="24354" y="50672"/>
                  </a:cubicBezTo>
                  <a:cubicBezTo>
                    <a:pt x="24306" y="50634"/>
                    <a:pt x="24249" y="50589"/>
                    <a:pt x="24175" y="50589"/>
                  </a:cubicBezTo>
                  <a:cubicBezTo>
                    <a:pt x="24156" y="50589"/>
                    <a:pt x="24135" y="50592"/>
                    <a:pt x="24114" y="50599"/>
                  </a:cubicBezTo>
                  <a:cubicBezTo>
                    <a:pt x="24008" y="50634"/>
                    <a:pt x="23984" y="50727"/>
                    <a:pt x="23963" y="50802"/>
                  </a:cubicBezTo>
                  <a:cubicBezTo>
                    <a:pt x="23944" y="50875"/>
                    <a:pt x="23932" y="50909"/>
                    <a:pt x="23892" y="50923"/>
                  </a:cubicBezTo>
                  <a:cubicBezTo>
                    <a:pt x="23884" y="50925"/>
                    <a:pt x="23876" y="50927"/>
                    <a:pt x="23869" y="50927"/>
                  </a:cubicBezTo>
                  <a:cubicBezTo>
                    <a:pt x="23838" y="50927"/>
                    <a:pt x="23809" y="50907"/>
                    <a:pt x="23760" y="50869"/>
                  </a:cubicBezTo>
                  <a:cubicBezTo>
                    <a:pt x="23712" y="50831"/>
                    <a:pt x="23655" y="50786"/>
                    <a:pt x="23581" y="50786"/>
                  </a:cubicBezTo>
                  <a:cubicBezTo>
                    <a:pt x="23562" y="50786"/>
                    <a:pt x="23541" y="50789"/>
                    <a:pt x="23520" y="50797"/>
                  </a:cubicBezTo>
                  <a:cubicBezTo>
                    <a:pt x="23416" y="50831"/>
                    <a:pt x="23390" y="50925"/>
                    <a:pt x="23371" y="50999"/>
                  </a:cubicBezTo>
                  <a:cubicBezTo>
                    <a:pt x="23350" y="51072"/>
                    <a:pt x="23338" y="51107"/>
                    <a:pt x="23298" y="51120"/>
                  </a:cubicBezTo>
                  <a:cubicBezTo>
                    <a:pt x="23290" y="51123"/>
                    <a:pt x="23283" y="51124"/>
                    <a:pt x="23275" y="51124"/>
                  </a:cubicBezTo>
                  <a:cubicBezTo>
                    <a:pt x="23245" y="51124"/>
                    <a:pt x="23216" y="51104"/>
                    <a:pt x="23168" y="51067"/>
                  </a:cubicBezTo>
                  <a:cubicBezTo>
                    <a:pt x="23120" y="51028"/>
                    <a:pt x="23063" y="50984"/>
                    <a:pt x="22989" y="50984"/>
                  </a:cubicBezTo>
                  <a:cubicBezTo>
                    <a:pt x="22970" y="50984"/>
                    <a:pt x="22949" y="50987"/>
                    <a:pt x="22928" y="50994"/>
                  </a:cubicBezTo>
                  <a:cubicBezTo>
                    <a:pt x="22824" y="51029"/>
                    <a:pt x="22798" y="51122"/>
                    <a:pt x="22779" y="51197"/>
                  </a:cubicBezTo>
                  <a:cubicBezTo>
                    <a:pt x="22758" y="51269"/>
                    <a:pt x="22746" y="51304"/>
                    <a:pt x="22706" y="51318"/>
                  </a:cubicBezTo>
                  <a:cubicBezTo>
                    <a:pt x="22698" y="51320"/>
                    <a:pt x="22691" y="51321"/>
                    <a:pt x="22683" y="51321"/>
                  </a:cubicBezTo>
                  <a:cubicBezTo>
                    <a:pt x="22653" y="51321"/>
                    <a:pt x="22623" y="51302"/>
                    <a:pt x="22576" y="51264"/>
                  </a:cubicBezTo>
                  <a:cubicBezTo>
                    <a:pt x="22527" y="51226"/>
                    <a:pt x="22470" y="51181"/>
                    <a:pt x="22397" y="51181"/>
                  </a:cubicBezTo>
                  <a:cubicBezTo>
                    <a:pt x="22378" y="51181"/>
                    <a:pt x="22357" y="51184"/>
                    <a:pt x="22335" y="51191"/>
                  </a:cubicBezTo>
                  <a:cubicBezTo>
                    <a:pt x="22230" y="51226"/>
                    <a:pt x="22205" y="51320"/>
                    <a:pt x="22185" y="51394"/>
                  </a:cubicBezTo>
                  <a:cubicBezTo>
                    <a:pt x="22166" y="51467"/>
                    <a:pt x="22154" y="51501"/>
                    <a:pt x="22114" y="51515"/>
                  </a:cubicBezTo>
                  <a:cubicBezTo>
                    <a:pt x="22106" y="51518"/>
                    <a:pt x="22098" y="51519"/>
                    <a:pt x="22091" y="51519"/>
                  </a:cubicBezTo>
                  <a:cubicBezTo>
                    <a:pt x="22060" y="51519"/>
                    <a:pt x="22031" y="51499"/>
                    <a:pt x="21982" y="51462"/>
                  </a:cubicBezTo>
                  <a:cubicBezTo>
                    <a:pt x="21934" y="51423"/>
                    <a:pt x="21878" y="51378"/>
                    <a:pt x="21804" y="51378"/>
                  </a:cubicBezTo>
                  <a:cubicBezTo>
                    <a:pt x="21784" y="51378"/>
                    <a:pt x="21764" y="51382"/>
                    <a:pt x="21741" y="51389"/>
                  </a:cubicBezTo>
                  <a:cubicBezTo>
                    <a:pt x="21638" y="51423"/>
                    <a:pt x="21613" y="51517"/>
                    <a:pt x="21593" y="51591"/>
                  </a:cubicBezTo>
                  <a:cubicBezTo>
                    <a:pt x="21573" y="51664"/>
                    <a:pt x="21560" y="51699"/>
                    <a:pt x="21520" y="51713"/>
                  </a:cubicBezTo>
                  <a:cubicBezTo>
                    <a:pt x="21512" y="51715"/>
                    <a:pt x="21505" y="51716"/>
                    <a:pt x="21498" y="51716"/>
                  </a:cubicBezTo>
                  <a:cubicBezTo>
                    <a:pt x="21468" y="51716"/>
                    <a:pt x="21439" y="51696"/>
                    <a:pt x="21390" y="51659"/>
                  </a:cubicBezTo>
                  <a:cubicBezTo>
                    <a:pt x="21342" y="51621"/>
                    <a:pt x="21284" y="51576"/>
                    <a:pt x="21211" y="51576"/>
                  </a:cubicBezTo>
                  <a:cubicBezTo>
                    <a:pt x="21192" y="51576"/>
                    <a:pt x="21171" y="51579"/>
                    <a:pt x="21149" y="51586"/>
                  </a:cubicBezTo>
                  <a:cubicBezTo>
                    <a:pt x="21045" y="51621"/>
                    <a:pt x="21021" y="51714"/>
                    <a:pt x="21000" y="51789"/>
                  </a:cubicBezTo>
                  <a:cubicBezTo>
                    <a:pt x="20981" y="51861"/>
                    <a:pt x="20967" y="51896"/>
                    <a:pt x="20928" y="51910"/>
                  </a:cubicBezTo>
                  <a:cubicBezTo>
                    <a:pt x="20920" y="51912"/>
                    <a:pt x="20912" y="51914"/>
                    <a:pt x="20905" y="51914"/>
                  </a:cubicBezTo>
                  <a:cubicBezTo>
                    <a:pt x="20874" y="51914"/>
                    <a:pt x="20845" y="51894"/>
                    <a:pt x="20798" y="51856"/>
                  </a:cubicBezTo>
                  <a:cubicBezTo>
                    <a:pt x="20750" y="51818"/>
                    <a:pt x="20692" y="51773"/>
                    <a:pt x="20619" y="51773"/>
                  </a:cubicBezTo>
                  <a:cubicBezTo>
                    <a:pt x="20599" y="51773"/>
                    <a:pt x="20579" y="51776"/>
                    <a:pt x="20557" y="51784"/>
                  </a:cubicBezTo>
                  <a:cubicBezTo>
                    <a:pt x="20451" y="51818"/>
                    <a:pt x="20427" y="51912"/>
                    <a:pt x="20406" y="51986"/>
                  </a:cubicBezTo>
                  <a:cubicBezTo>
                    <a:pt x="20387" y="52059"/>
                    <a:pt x="20374" y="52094"/>
                    <a:pt x="20335" y="52107"/>
                  </a:cubicBezTo>
                  <a:cubicBezTo>
                    <a:pt x="20328" y="52110"/>
                    <a:pt x="20320" y="52111"/>
                    <a:pt x="20313" y="52111"/>
                  </a:cubicBezTo>
                  <a:cubicBezTo>
                    <a:pt x="20282" y="52111"/>
                    <a:pt x="20253" y="52091"/>
                    <a:pt x="20204" y="52054"/>
                  </a:cubicBezTo>
                  <a:cubicBezTo>
                    <a:pt x="20156" y="52015"/>
                    <a:pt x="20099" y="51971"/>
                    <a:pt x="20026" y="51971"/>
                  </a:cubicBezTo>
                  <a:cubicBezTo>
                    <a:pt x="20006" y="51971"/>
                    <a:pt x="19985" y="51974"/>
                    <a:pt x="19963" y="51981"/>
                  </a:cubicBezTo>
                  <a:cubicBezTo>
                    <a:pt x="19859" y="52016"/>
                    <a:pt x="19835" y="52109"/>
                    <a:pt x="19814" y="52184"/>
                  </a:cubicBezTo>
                  <a:cubicBezTo>
                    <a:pt x="19795" y="52256"/>
                    <a:pt x="19781" y="52291"/>
                    <a:pt x="19742" y="52305"/>
                  </a:cubicBezTo>
                  <a:cubicBezTo>
                    <a:pt x="19734" y="52307"/>
                    <a:pt x="19726" y="52308"/>
                    <a:pt x="19719" y="52308"/>
                  </a:cubicBezTo>
                  <a:cubicBezTo>
                    <a:pt x="19689" y="52308"/>
                    <a:pt x="19660" y="52289"/>
                    <a:pt x="19612" y="52251"/>
                  </a:cubicBezTo>
                  <a:cubicBezTo>
                    <a:pt x="19564" y="52213"/>
                    <a:pt x="19506" y="52168"/>
                    <a:pt x="19433" y="52168"/>
                  </a:cubicBezTo>
                  <a:cubicBezTo>
                    <a:pt x="19413" y="52168"/>
                    <a:pt x="19393" y="52171"/>
                    <a:pt x="19371" y="52178"/>
                  </a:cubicBezTo>
                  <a:cubicBezTo>
                    <a:pt x="19314" y="52197"/>
                    <a:pt x="19279" y="52234"/>
                    <a:pt x="19258" y="52277"/>
                  </a:cubicBezTo>
                  <a:lnTo>
                    <a:pt x="17819" y="52081"/>
                  </a:lnTo>
                  <a:cubicBezTo>
                    <a:pt x="17832" y="51957"/>
                    <a:pt x="17830" y="51830"/>
                    <a:pt x="17814" y="51707"/>
                  </a:cubicBezTo>
                  <a:lnTo>
                    <a:pt x="24605" y="50480"/>
                  </a:lnTo>
                  <a:close/>
                  <a:moveTo>
                    <a:pt x="15880" y="52421"/>
                  </a:moveTo>
                  <a:lnTo>
                    <a:pt x="15852" y="52504"/>
                  </a:lnTo>
                  <a:cubicBezTo>
                    <a:pt x="15844" y="52500"/>
                    <a:pt x="15837" y="52495"/>
                    <a:pt x="15830" y="52492"/>
                  </a:cubicBezTo>
                  <a:lnTo>
                    <a:pt x="15880" y="52421"/>
                  </a:lnTo>
                  <a:close/>
                  <a:moveTo>
                    <a:pt x="18943" y="52393"/>
                  </a:moveTo>
                  <a:lnTo>
                    <a:pt x="19208" y="52429"/>
                  </a:lnTo>
                  <a:cubicBezTo>
                    <a:pt x="19194" y="52469"/>
                    <a:pt x="19180" y="52490"/>
                    <a:pt x="19151" y="52500"/>
                  </a:cubicBezTo>
                  <a:cubicBezTo>
                    <a:pt x="19143" y="52503"/>
                    <a:pt x="19134" y="52505"/>
                    <a:pt x="19126" y="52505"/>
                  </a:cubicBezTo>
                  <a:cubicBezTo>
                    <a:pt x="19097" y="52505"/>
                    <a:pt x="19067" y="52485"/>
                    <a:pt x="19019" y="52447"/>
                  </a:cubicBezTo>
                  <a:cubicBezTo>
                    <a:pt x="18997" y="52429"/>
                    <a:pt x="18971" y="52409"/>
                    <a:pt x="18943" y="52393"/>
                  </a:cubicBezTo>
                  <a:close/>
                  <a:moveTo>
                    <a:pt x="16336" y="52391"/>
                  </a:moveTo>
                  <a:lnTo>
                    <a:pt x="16417" y="52518"/>
                  </a:lnTo>
                  <a:cubicBezTo>
                    <a:pt x="16403" y="52525"/>
                    <a:pt x="16388" y="52530"/>
                    <a:pt x="16374" y="52535"/>
                  </a:cubicBezTo>
                  <a:lnTo>
                    <a:pt x="16336" y="52391"/>
                  </a:lnTo>
                  <a:close/>
                  <a:moveTo>
                    <a:pt x="16135" y="52436"/>
                  </a:moveTo>
                  <a:lnTo>
                    <a:pt x="16159" y="52571"/>
                  </a:lnTo>
                  <a:cubicBezTo>
                    <a:pt x="16145" y="52571"/>
                    <a:pt x="16130" y="52571"/>
                    <a:pt x="16116" y="52570"/>
                  </a:cubicBezTo>
                  <a:lnTo>
                    <a:pt x="16135" y="52436"/>
                  </a:lnTo>
                  <a:close/>
                  <a:moveTo>
                    <a:pt x="17795" y="52237"/>
                  </a:moveTo>
                  <a:lnTo>
                    <a:pt x="18789" y="52372"/>
                  </a:lnTo>
                  <a:cubicBezTo>
                    <a:pt x="18786" y="52374"/>
                    <a:pt x="18782" y="52374"/>
                    <a:pt x="18779" y="52374"/>
                  </a:cubicBezTo>
                  <a:cubicBezTo>
                    <a:pt x="18675" y="52409"/>
                    <a:pt x="18651" y="52502"/>
                    <a:pt x="18630" y="52577"/>
                  </a:cubicBezTo>
                  <a:cubicBezTo>
                    <a:pt x="18619" y="52616"/>
                    <a:pt x="18611" y="52644"/>
                    <a:pt x="18600" y="52663"/>
                  </a:cubicBezTo>
                  <a:lnTo>
                    <a:pt x="17761" y="52386"/>
                  </a:lnTo>
                  <a:cubicBezTo>
                    <a:pt x="17774" y="52338"/>
                    <a:pt x="17787" y="52289"/>
                    <a:pt x="17795" y="52237"/>
                  </a:cubicBezTo>
                  <a:close/>
                  <a:moveTo>
                    <a:pt x="17709" y="52535"/>
                  </a:moveTo>
                  <a:lnTo>
                    <a:pt x="18081" y="52658"/>
                  </a:lnTo>
                  <a:cubicBezTo>
                    <a:pt x="18060" y="52694"/>
                    <a:pt x="18048" y="52738"/>
                    <a:pt x="18038" y="52774"/>
                  </a:cubicBezTo>
                  <a:cubicBezTo>
                    <a:pt x="18019" y="52848"/>
                    <a:pt x="18007" y="52881"/>
                    <a:pt x="17967" y="52895"/>
                  </a:cubicBezTo>
                  <a:cubicBezTo>
                    <a:pt x="17959" y="52898"/>
                    <a:pt x="17951" y="52899"/>
                    <a:pt x="17943" y="52899"/>
                  </a:cubicBezTo>
                  <a:cubicBezTo>
                    <a:pt x="17913" y="52899"/>
                    <a:pt x="17884" y="52879"/>
                    <a:pt x="17837" y="52842"/>
                  </a:cubicBezTo>
                  <a:cubicBezTo>
                    <a:pt x="17789" y="52804"/>
                    <a:pt x="17731" y="52759"/>
                    <a:pt x="17657" y="52759"/>
                  </a:cubicBezTo>
                  <a:cubicBezTo>
                    <a:pt x="17638" y="52759"/>
                    <a:pt x="17618" y="52762"/>
                    <a:pt x="17596" y="52769"/>
                  </a:cubicBezTo>
                  <a:cubicBezTo>
                    <a:pt x="17594" y="52769"/>
                    <a:pt x="17594" y="52771"/>
                    <a:pt x="17593" y="52771"/>
                  </a:cubicBezTo>
                  <a:cubicBezTo>
                    <a:pt x="17638" y="52696"/>
                    <a:pt x="17676" y="52616"/>
                    <a:pt x="17709" y="52535"/>
                  </a:cubicBezTo>
                  <a:close/>
                  <a:moveTo>
                    <a:pt x="17444" y="52982"/>
                  </a:moveTo>
                  <a:cubicBezTo>
                    <a:pt x="17425" y="53048"/>
                    <a:pt x="17411" y="53079"/>
                    <a:pt x="17374" y="53093"/>
                  </a:cubicBezTo>
                  <a:cubicBezTo>
                    <a:pt x="17371" y="53093"/>
                    <a:pt x="17369" y="53093"/>
                    <a:pt x="17368" y="53094"/>
                  </a:cubicBezTo>
                  <a:lnTo>
                    <a:pt x="17354" y="53080"/>
                  </a:lnTo>
                  <a:cubicBezTo>
                    <a:pt x="17385" y="53048"/>
                    <a:pt x="17414" y="53015"/>
                    <a:pt x="17444" y="52982"/>
                  </a:cubicBezTo>
                  <a:close/>
                  <a:moveTo>
                    <a:pt x="27819" y="49898"/>
                  </a:moveTo>
                  <a:cubicBezTo>
                    <a:pt x="28022" y="51077"/>
                    <a:pt x="28044" y="52274"/>
                    <a:pt x="27892" y="53446"/>
                  </a:cubicBezTo>
                  <a:lnTo>
                    <a:pt x="19866" y="52358"/>
                  </a:lnTo>
                  <a:cubicBezTo>
                    <a:pt x="19903" y="52317"/>
                    <a:pt x="19916" y="52261"/>
                    <a:pt x="19930" y="52213"/>
                  </a:cubicBezTo>
                  <a:cubicBezTo>
                    <a:pt x="19949" y="52140"/>
                    <a:pt x="19961" y="52106"/>
                    <a:pt x="20001" y="52094"/>
                  </a:cubicBezTo>
                  <a:cubicBezTo>
                    <a:pt x="20010" y="52091"/>
                    <a:pt x="20018" y="52089"/>
                    <a:pt x="20026" y="52089"/>
                  </a:cubicBezTo>
                  <a:cubicBezTo>
                    <a:pt x="20056" y="52089"/>
                    <a:pt x="20085" y="52109"/>
                    <a:pt x="20131" y="52145"/>
                  </a:cubicBezTo>
                  <a:cubicBezTo>
                    <a:pt x="20180" y="52184"/>
                    <a:pt x="20237" y="52229"/>
                    <a:pt x="20310" y="52229"/>
                  </a:cubicBezTo>
                  <a:cubicBezTo>
                    <a:pt x="20330" y="52229"/>
                    <a:pt x="20350" y="52225"/>
                    <a:pt x="20372" y="52218"/>
                  </a:cubicBezTo>
                  <a:cubicBezTo>
                    <a:pt x="20477" y="52184"/>
                    <a:pt x="20502" y="52090"/>
                    <a:pt x="20522" y="52016"/>
                  </a:cubicBezTo>
                  <a:cubicBezTo>
                    <a:pt x="20541" y="51943"/>
                    <a:pt x="20555" y="51908"/>
                    <a:pt x="20593" y="51896"/>
                  </a:cubicBezTo>
                  <a:cubicBezTo>
                    <a:pt x="20602" y="51893"/>
                    <a:pt x="20611" y="51892"/>
                    <a:pt x="20619" y="51892"/>
                  </a:cubicBezTo>
                  <a:cubicBezTo>
                    <a:pt x="20649" y="51892"/>
                    <a:pt x="20677" y="51911"/>
                    <a:pt x="20725" y="51948"/>
                  </a:cubicBezTo>
                  <a:cubicBezTo>
                    <a:pt x="20773" y="51986"/>
                    <a:pt x="20831" y="52031"/>
                    <a:pt x="20904" y="52031"/>
                  </a:cubicBezTo>
                  <a:cubicBezTo>
                    <a:pt x="20923" y="52031"/>
                    <a:pt x="20944" y="52028"/>
                    <a:pt x="20966" y="52021"/>
                  </a:cubicBezTo>
                  <a:cubicBezTo>
                    <a:pt x="21070" y="51986"/>
                    <a:pt x="21096" y="51893"/>
                    <a:pt x="21115" y="51818"/>
                  </a:cubicBezTo>
                  <a:cubicBezTo>
                    <a:pt x="21135" y="51745"/>
                    <a:pt x="21148" y="51711"/>
                    <a:pt x="21187" y="51699"/>
                  </a:cubicBezTo>
                  <a:cubicBezTo>
                    <a:pt x="21196" y="51696"/>
                    <a:pt x="21204" y="51694"/>
                    <a:pt x="21212" y="51694"/>
                  </a:cubicBezTo>
                  <a:cubicBezTo>
                    <a:pt x="21242" y="51694"/>
                    <a:pt x="21271" y="51714"/>
                    <a:pt x="21317" y="51751"/>
                  </a:cubicBezTo>
                  <a:cubicBezTo>
                    <a:pt x="21365" y="51789"/>
                    <a:pt x="21423" y="51834"/>
                    <a:pt x="21496" y="51834"/>
                  </a:cubicBezTo>
                  <a:cubicBezTo>
                    <a:pt x="21516" y="51834"/>
                    <a:pt x="21536" y="51831"/>
                    <a:pt x="21558" y="51823"/>
                  </a:cubicBezTo>
                  <a:cubicBezTo>
                    <a:pt x="21664" y="51789"/>
                    <a:pt x="21688" y="51695"/>
                    <a:pt x="21709" y="51621"/>
                  </a:cubicBezTo>
                  <a:cubicBezTo>
                    <a:pt x="21728" y="51548"/>
                    <a:pt x="21740" y="51513"/>
                    <a:pt x="21780" y="51501"/>
                  </a:cubicBezTo>
                  <a:cubicBezTo>
                    <a:pt x="21788" y="51498"/>
                    <a:pt x="21796" y="51497"/>
                    <a:pt x="21804" y="51497"/>
                  </a:cubicBezTo>
                  <a:cubicBezTo>
                    <a:pt x="21834" y="51497"/>
                    <a:pt x="21863" y="51517"/>
                    <a:pt x="21911" y="51553"/>
                  </a:cubicBezTo>
                  <a:cubicBezTo>
                    <a:pt x="21959" y="51592"/>
                    <a:pt x="22016" y="51636"/>
                    <a:pt x="22089" y="51636"/>
                  </a:cubicBezTo>
                  <a:cubicBezTo>
                    <a:pt x="22109" y="51636"/>
                    <a:pt x="22130" y="51633"/>
                    <a:pt x="22152" y="51626"/>
                  </a:cubicBezTo>
                  <a:cubicBezTo>
                    <a:pt x="22256" y="51591"/>
                    <a:pt x="22280" y="51498"/>
                    <a:pt x="22301" y="51423"/>
                  </a:cubicBezTo>
                  <a:cubicBezTo>
                    <a:pt x="22320" y="51351"/>
                    <a:pt x="22334" y="51316"/>
                    <a:pt x="22372" y="51304"/>
                  </a:cubicBezTo>
                  <a:cubicBezTo>
                    <a:pt x="22380" y="51301"/>
                    <a:pt x="22388" y="51300"/>
                    <a:pt x="22396" y="51300"/>
                  </a:cubicBezTo>
                  <a:cubicBezTo>
                    <a:pt x="22426" y="51300"/>
                    <a:pt x="22456" y="51319"/>
                    <a:pt x="22503" y="51356"/>
                  </a:cubicBezTo>
                  <a:cubicBezTo>
                    <a:pt x="22551" y="51394"/>
                    <a:pt x="22609" y="51439"/>
                    <a:pt x="22682" y="51439"/>
                  </a:cubicBezTo>
                  <a:cubicBezTo>
                    <a:pt x="22702" y="51439"/>
                    <a:pt x="22722" y="51436"/>
                    <a:pt x="22744" y="51429"/>
                  </a:cubicBezTo>
                  <a:cubicBezTo>
                    <a:pt x="22848" y="51394"/>
                    <a:pt x="22872" y="51300"/>
                    <a:pt x="22893" y="51226"/>
                  </a:cubicBezTo>
                  <a:cubicBezTo>
                    <a:pt x="22912" y="51153"/>
                    <a:pt x="22926" y="51119"/>
                    <a:pt x="22966" y="51107"/>
                  </a:cubicBezTo>
                  <a:cubicBezTo>
                    <a:pt x="22974" y="51104"/>
                    <a:pt x="22982" y="51102"/>
                    <a:pt x="22990" y="51102"/>
                  </a:cubicBezTo>
                  <a:cubicBezTo>
                    <a:pt x="23019" y="51102"/>
                    <a:pt x="23048" y="51122"/>
                    <a:pt x="23095" y="51158"/>
                  </a:cubicBezTo>
                  <a:cubicBezTo>
                    <a:pt x="23143" y="51197"/>
                    <a:pt x="23200" y="51242"/>
                    <a:pt x="23274" y="51242"/>
                  </a:cubicBezTo>
                  <a:cubicBezTo>
                    <a:pt x="23293" y="51242"/>
                    <a:pt x="23314" y="51238"/>
                    <a:pt x="23336" y="51231"/>
                  </a:cubicBezTo>
                  <a:cubicBezTo>
                    <a:pt x="23440" y="51197"/>
                    <a:pt x="23466" y="51103"/>
                    <a:pt x="23485" y="51029"/>
                  </a:cubicBezTo>
                  <a:cubicBezTo>
                    <a:pt x="23506" y="50956"/>
                    <a:pt x="23518" y="50921"/>
                    <a:pt x="23558" y="50909"/>
                  </a:cubicBezTo>
                  <a:cubicBezTo>
                    <a:pt x="23566" y="50906"/>
                    <a:pt x="23574" y="50905"/>
                    <a:pt x="23583" y="50905"/>
                  </a:cubicBezTo>
                  <a:cubicBezTo>
                    <a:pt x="23612" y="50905"/>
                    <a:pt x="23642" y="50924"/>
                    <a:pt x="23689" y="50961"/>
                  </a:cubicBezTo>
                  <a:cubicBezTo>
                    <a:pt x="23737" y="50999"/>
                    <a:pt x="23795" y="51044"/>
                    <a:pt x="23868" y="51044"/>
                  </a:cubicBezTo>
                  <a:cubicBezTo>
                    <a:pt x="23888" y="51044"/>
                    <a:pt x="23908" y="51041"/>
                    <a:pt x="23930" y="51034"/>
                  </a:cubicBezTo>
                  <a:cubicBezTo>
                    <a:pt x="24034" y="50999"/>
                    <a:pt x="24058" y="50906"/>
                    <a:pt x="24079" y="50831"/>
                  </a:cubicBezTo>
                  <a:cubicBezTo>
                    <a:pt x="24098" y="50759"/>
                    <a:pt x="24112" y="50724"/>
                    <a:pt x="24152" y="50712"/>
                  </a:cubicBezTo>
                  <a:cubicBezTo>
                    <a:pt x="24160" y="50709"/>
                    <a:pt x="24168" y="50707"/>
                    <a:pt x="24176" y="50707"/>
                  </a:cubicBezTo>
                  <a:cubicBezTo>
                    <a:pt x="24206" y="50707"/>
                    <a:pt x="24235" y="50727"/>
                    <a:pt x="24282" y="50764"/>
                  </a:cubicBezTo>
                  <a:cubicBezTo>
                    <a:pt x="24329" y="50802"/>
                    <a:pt x="24387" y="50847"/>
                    <a:pt x="24460" y="50847"/>
                  </a:cubicBezTo>
                  <a:cubicBezTo>
                    <a:pt x="24480" y="50847"/>
                    <a:pt x="24500" y="50844"/>
                    <a:pt x="24522" y="50836"/>
                  </a:cubicBezTo>
                  <a:cubicBezTo>
                    <a:pt x="24626" y="50802"/>
                    <a:pt x="24652" y="50708"/>
                    <a:pt x="24671" y="50634"/>
                  </a:cubicBezTo>
                  <a:cubicBezTo>
                    <a:pt x="24692" y="50561"/>
                    <a:pt x="24704" y="50526"/>
                    <a:pt x="24744" y="50514"/>
                  </a:cubicBezTo>
                  <a:cubicBezTo>
                    <a:pt x="24752" y="50511"/>
                    <a:pt x="24761" y="50510"/>
                    <a:pt x="24769" y="50510"/>
                  </a:cubicBezTo>
                  <a:cubicBezTo>
                    <a:pt x="24798" y="50510"/>
                    <a:pt x="24828" y="50530"/>
                    <a:pt x="24874" y="50566"/>
                  </a:cubicBezTo>
                  <a:cubicBezTo>
                    <a:pt x="24923" y="50605"/>
                    <a:pt x="24981" y="50649"/>
                    <a:pt x="25054" y="50649"/>
                  </a:cubicBezTo>
                  <a:cubicBezTo>
                    <a:pt x="25073" y="50649"/>
                    <a:pt x="25093" y="50646"/>
                    <a:pt x="25114" y="50639"/>
                  </a:cubicBezTo>
                  <a:cubicBezTo>
                    <a:pt x="25220" y="50604"/>
                    <a:pt x="25244" y="50511"/>
                    <a:pt x="25265" y="50436"/>
                  </a:cubicBezTo>
                  <a:cubicBezTo>
                    <a:pt x="25274" y="50400"/>
                    <a:pt x="25282" y="50374"/>
                    <a:pt x="25293" y="50355"/>
                  </a:cubicBezTo>
                  <a:lnTo>
                    <a:pt x="25416" y="50333"/>
                  </a:lnTo>
                  <a:cubicBezTo>
                    <a:pt x="25431" y="50341"/>
                    <a:pt x="25447" y="50353"/>
                    <a:pt x="25468" y="50369"/>
                  </a:cubicBezTo>
                  <a:cubicBezTo>
                    <a:pt x="25516" y="50407"/>
                    <a:pt x="25573" y="50452"/>
                    <a:pt x="25647" y="50452"/>
                  </a:cubicBezTo>
                  <a:cubicBezTo>
                    <a:pt x="25666" y="50452"/>
                    <a:pt x="25687" y="50449"/>
                    <a:pt x="25708" y="50442"/>
                  </a:cubicBezTo>
                  <a:cubicBezTo>
                    <a:pt x="25807" y="50409"/>
                    <a:pt x="25835" y="50326"/>
                    <a:pt x="25854" y="50253"/>
                  </a:cubicBezTo>
                  <a:lnTo>
                    <a:pt x="26108" y="50208"/>
                  </a:lnTo>
                  <a:cubicBezTo>
                    <a:pt x="26146" y="50233"/>
                    <a:pt x="26189" y="50254"/>
                    <a:pt x="26240" y="50254"/>
                  </a:cubicBezTo>
                  <a:cubicBezTo>
                    <a:pt x="26260" y="50254"/>
                    <a:pt x="26280" y="50251"/>
                    <a:pt x="26302" y="50244"/>
                  </a:cubicBezTo>
                  <a:cubicBezTo>
                    <a:pt x="26356" y="50227"/>
                    <a:pt x="26389" y="50192"/>
                    <a:pt x="26411" y="50152"/>
                  </a:cubicBezTo>
                  <a:lnTo>
                    <a:pt x="27819" y="49898"/>
                  </a:lnTo>
                  <a:close/>
                  <a:moveTo>
                    <a:pt x="4362" y="50419"/>
                  </a:moveTo>
                  <a:lnTo>
                    <a:pt x="14511" y="51792"/>
                  </a:lnTo>
                  <a:cubicBezTo>
                    <a:pt x="14502" y="51910"/>
                    <a:pt x="14505" y="52028"/>
                    <a:pt x="14521" y="52144"/>
                  </a:cubicBezTo>
                  <a:lnTo>
                    <a:pt x="4435" y="53969"/>
                  </a:lnTo>
                  <a:cubicBezTo>
                    <a:pt x="4232" y="52809"/>
                    <a:pt x="4206" y="51614"/>
                    <a:pt x="4362" y="50419"/>
                  </a:cubicBezTo>
                  <a:close/>
                  <a:moveTo>
                    <a:pt x="14511" y="52305"/>
                  </a:moveTo>
                  <a:lnTo>
                    <a:pt x="4679" y="55067"/>
                  </a:lnTo>
                  <a:cubicBezTo>
                    <a:pt x="4594" y="54755"/>
                    <a:pt x="4521" y="54441"/>
                    <a:pt x="4462" y="54125"/>
                  </a:cubicBezTo>
                  <a:lnTo>
                    <a:pt x="14511" y="52305"/>
                  </a:lnTo>
                  <a:close/>
                  <a:moveTo>
                    <a:pt x="19328" y="52445"/>
                  </a:moveTo>
                  <a:lnTo>
                    <a:pt x="27871" y="53602"/>
                  </a:lnTo>
                  <a:cubicBezTo>
                    <a:pt x="27776" y="54267"/>
                    <a:pt x="27625" y="54925"/>
                    <a:pt x="27421" y="55565"/>
                  </a:cubicBezTo>
                  <a:lnTo>
                    <a:pt x="18715" y="52701"/>
                  </a:lnTo>
                  <a:cubicBezTo>
                    <a:pt x="18729" y="52670"/>
                    <a:pt x="18737" y="52637"/>
                    <a:pt x="18746" y="52608"/>
                  </a:cubicBezTo>
                  <a:cubicBezTo>
                    <a:pt x="18765" y="52533"/>
                    <a:pt x="18777" y="52500"/>
                    <a:pt x="18817" y="52487"/>
                  </a:cubicBezTo>
                  <a:cubicBezTo>
                    <a:pt x="18825" y="52484"/>
                    <a:pt x="18833" y="52482"/>
                    <a:pt x="18841" y="52482"/>
                  </a:cubicBezTo>
                  <a:cubicBezTo>
                    <a:pt x="18871" y="52482"/>
                    <a:pt x="18900" y="52503"/>
                    <a:pt x="18947" y="52540"/>
                  </a:cubicBezTo>
                  <a:cubicBezTo>
                    <a:pt x="18995" y="52579"/>
                    <a:pt x="19052" y="52623"/>
                    <a:pt x="19126" y="52623"/>
                  </a:cubicBezTo>
                  <a:cubicBezTo>
                    <a:pt x="19145" y="52623"/>
                    <a:pt x="19166" y="52620"/>
                    <a:pt x="19187" y="52613"/>
                  </a:cubicBezTo>
                  <a:cubicBezTo>
                    <a:pt x="19277" y="52584"/>
                    <a:pt x="19309" y="52513"/>
                    <a:pt x="19328" y="52445"/>
                  </a:cubicBezTo>
                  <a:close/>
                  <a:moveTo>
                    <a:pt x="14590" y="52447"/>
                  </a:moveTo>
                  <a:cubicBezTo>
                    <a:pt x="14627" y="52556"/>
                    <a:pt x="14677" y="52663"/>
                    <a:pt x="14737" y="52765"/>
                  </a:cubicBezTo>
                  <a:lnTo>
                    <a:pt x="6210" y="58443"/>
                  </a:lnTo>
                  <a:cubicBezTo>
                    <a:pt x="5548" y="57435"/>
                    <a:pt x="5049" y="56350"/>
                    <a:pt x="4722" y="55219"/>
                  </a:cubicBezTo>
                  <a:lnTo>
                    <a:pt x="14590" y="52447"/>
                  </a:lnTo>
                  <a:close/>
                  <a:moveTo>
                    <a:pt x="18202" y="52698"/>
                  </a:moveTo>
                  <a:lnTo>
                    <a:pt x="18381" y="52757"/>
                  </a:lnTo>
                  <a:cubicBezTo>
                    <a:pt x="18423" y="52788"/>
                    <a:pt x="18473" y="52820"/>
                    <a:pt x="18534" y="52820"/>
                  </a:cubicBezTo>
                  <a:cubicBezTo>
                    <a:pt x="18544" y="52820"/>
                    <a:pt x="18555" y="52819"/>
                    <a:pt x="18566" y="52817"/>
                  </a:cubicBezTo>
                  <a:lnTo>
                    <a:pt x="27371" y="55716"/>
                  </a:lnTo>
                  <a:cubicBezTo>
                    <a:pt x="27028" y="56741"/>
                    <a:pt x="26543" y="57723"/>
                    <a:pt x="25925" y="58630"/>
                  </a:cubicBezTo>
                  <a:lnTo>
                    <a:pt x="17634" y="52881"/>
                  </a:lnTo>
                  <a:cubicBezTo>
                    <a:pt x="17642" y="52879"/>
                    <a:pt x="17650" y="52878"/>
                    <a:pt x="17657" y="52878"/>
                  </a:cubicBezTo>
                  <a:cubicBezTo>
                    <a:pt x="17687" y="52878"/>
                    <a:pt x="17717" y="52897"/>
                    <a:pt x="17764" y="52935"/>
                  </a:cubicBezTo>
                  <a:cubicBezTo>
                    <a:pt x="17812" y="52972"/>
                    <a:pt x="17870" y="53016"/>
                    <a:pt x="17943" y="53016"/>
                  </a:cubicBezTo>
                  <a:cubicBezTo>
                    <a:pt x="17962" y="53016"/>
                    <a:pt x="17983" y="53013"/>
                    <a:pt x="18005" y="53006"/>
                  </a:cubicBezTo>
                  <a:cubicBezTo>
                    <a:pt x="18109" y="52971"/>
                    <a:pt x="18133" y="52880"/>
                    <a:pt x="18154" y="52805"/>
                  </a:cubicBezTo>
                  <a:cubicBezTo>
                    <a:pt x="18169" y="52748"/>
                    <a:pt x="18180" y="52715"/>
                    <a:pt x="18202" y="52698"/>
                  </a:cubicBezTo>
                  <a:close/>
                  <a:moveTo>
                    <a:pt x="13726" y="53628"/>
                  </a:moveTo>
                  <a:lnTo>
                    <a:pt x="6573" y="58964"/>
                  </a:lnTo>
                  <a:cubicBezTo>
                    <a:pt x="6509" y="58878"/>
                    <a:pt x="6447" y="58791"/>
                    <a:pt x="6386" y="58703"/>
                  </a:cubicBezTo>
                  <a:cubicBezTo>
                    <a:pt x="6355" y="58659"/>
                    <a:pt x="6326" y="58616"/>
                    <a:pt x="6298" y="58573"/>
                  </a:cubicBezTo>
                  <a:lnTo>
                    <a:pt x="13726" y="53628"/>
                  </a:lnTo>
                  <a:close/>
                  <a:moveTo>
                    <a:pt x="14876" y="52966"/>
                  </a:moveTo>
                  <a:cubicBezTo>
                    <a:pt x="14891" y="52984"/>
                    <a:pt x="14905" y="53003"/>
                    <a:pt x="14921" y="53020"/>
                  </a:cubicBezTo>
                  <a:lnTo>
                    <a:pt x="7647" y="60232"/>
                  </a:lnTo>
                  <a:cubicBezTo>
                    <a:pt x="7299" y="59875"/>
                    <a:pt x="6971" y="59494"/>
                    <a:pt x="6667" y="59091"/>
                  </a:cubicBezTo>
                  <a:lnTo>
                    <a:pt x="14876" y="52966"/>
                  </a:lnTo>
                  <a:close/>
                  <a:moveTo>
                    <a:pt x="17556" y="53018"/>
                  </a:moveTo>
                  <a:lnTo>
                    <a:pt x="25835" y="58760"/>
                  </a:lnTo>
                  <a:cubicBezTo>
                    <a:pt x="25430" y="59336"/>
                    <a:pt x="24971" y="59882"/>
                    <a:pt x="24456" y="60388"/>
                  </a:cubicBezTo>
                  <a:lnTo>
                    <a:pt x="17456" y="53184"/>
                  </a:lnTo>
                  <a:cubicBezTo>
                    <a:pt x="17518" y="53145"/>
                    <a:pt x="17541" y="53077"/>
                    <a:pt x="17556" y="53018"/>
                  </a:cubicBezTo>
                  <a:close/>
                  <a:moveTo>
                    <a:pt x="17239" y="53188"/>
                  </a:moveTo>
                  <a:lnTo>
                    <a:pt x="24342" y="60497"/>
                  </a:lnTo>
                  <a:cubicBezTo>
                    <a:pt x="24041" y="60788"/>
                    <a:pt x="23719" y="61063"/>
                    <a:pt x="23381" y="61324"/>
                  </a:cubicBezTo>
                  <a:lnTo>
                    <a:pt x="17205" y="53216"/>
                  </a:lnTo>
                  <a:cubicBezTo>
                    <a:pt x="17217" y="53207"/>
                    <a:pt x="17227" y="53196"/>
                    <a:pt x="17239" y="53188"/>
                  </a:cubicBezTo>
                  <a:close/>
                  <a:moveTo>
                    <a:pt x="15032" y="53132"/>
                  </a:moveTo>
                  <a:cubicBezTo>
                    <a:pt x="15061" y="53160"/>
                    <a:pt x="15092" y="53188"/>
                    <a:pt x="15125" y="53214"/>
                  </a:cubicBezTo>
                  <a:lnTo>
                    <a:pt x="9203" y="61574"/>
                  </a:lnTo>
                  <a:cubicBezTo>
                    <a:pt x="8691" y="61205"/>
                    <a:pt x="8208" y="60794"/>
                    <a:pt x="7756" y="60344"/>
                  </a:cubicBezTo>
                  <a:lnTo>
                    <a:pt x="15032" y="53132"/>
                  </a:lnTo>
                  <a:close/>
                  <a:moveTo>
                    <a:pt x="17366" y="53687"/>
                  </a:moveTo>
                  <a:lnTo>
                    <a:pt x="23255" y="61420"/>
                  </a:lnTo>
                  <a:cubicBezTo>
                    <a:pt x="23139" y="61508"/>
                    <a:pt x="23019" y="61593"/>
                    <a:pt x="22900" y="61678"/>
                  </a:cubicBezTo>
                  <a:cubicBezTo>
                    <a:pt x="22824" y="61729"/>
                    <a:pt x="22749" y="61780"/>
                    <a:pt x="22673" y="61830"/>
                  </a:cubicBezTo>
                  <a:lnTo>
                    <a:pt x="17366" y="53687"/>
                  </a:lnTo>
                  <a:close/>
                  <a:moveTo>
                    <a:pt x="15253" y="53307"/>
                  </a:moveTo>
                  <a:cubicBezTo>
                    <a:pt x="15340" y="53364"/>
                    <a:pt x="15433" y="53413"/>
                    <a:pt x="15529" y="53453"/>
                  </a:cubicBezTo>
                  <a:lnTo>
                    <a:pt x="12234" y="63142"/>
                  </a:lnTo>
                  <a:cubicBezTo>
                    <a:pt x="11196" y="62784"/>
                    <a:pt x="10222" y="62287"/>
                    <a:pt x="9332" y="61665"/>
                  </a:cubicBezTo>
                  <a:lnTo>
                    <a:pt x="15253" y="53307"/>
                  </a:lnTo>
                  <a:close/>
                  <a:moveTo>
                    <a:pt x="16973" y="53371"/>
                  </a:moveTo>
                  <a:lnTo>
                    <a:pt x="22541" y="61916"/>
                  </a:lnTo>
                  <a:cubicBezTo>
                    <a:pt x="21527" y="62569"/>
                    <a:pt x="20436" y="63056"/>
                    <a:pt x="19302" y="63373"/>
                  </a:cubicBezTo>
                  <a:lnTo>
                    <a:pt x="16637" y="53512"/>
                  </a:lnTo>
                  <a:cubicBezTo>
                    <a:pt x="16753" y="53477"/>
                    <a:pt x="16865" y="53432"/>
                    <a:pt x="16973" y="53371"/>
                  </a:cubicBezTo>
                  <a:close/>
                  <a:moveTo>
                    <a:pt x="16486" y="53553"/>
                  </a:moveTo>
                  <a:lnTo>
                    <a:pt x="19151" y="63412"/>
                  </a:lnTo>
                  <a:cubicBezTo>
                    <a:pt x="18838" y="63496"/>
                    <a:pt x="18523" y="63565"/>
                    <a:pt x="18206" y="63620"/>
                  </a:cubicBezTo>
                  <a:lnTo>
                    <a:pt x="16486" y="53553"/>
                  </a:lnTo>
                  <a:close/>
                  <a:moveTo>
                    <a:pt x="15678" y="53506"/>
                  </a:moveTo>
                  <a:cubicBezTo>
                    <a:pt x="15723" y="53520"/>
                    <a:pt x="15769" y="53532"/>
                    <a:pt x="15816" y="53543"/>
                  </a:cubicBezTo>
                  <a:lnTo>
                    <a:pt x="14343" y="63662"/>
                  </a:lnTo>
                  <a:cubicBezTo>
                    <a:pt x="14237" y="63646"/>
                    <a:pt x="14131" y="63629"/>
                    <a:pt x="14026" y="63610"/>
                  </a:cubicBezTo>
                  <a:cubicBezTo>
                    <a:pt x="13465" y="63508"/>
                    <a:pt x="12916" y="63369"/>
                    <a:pt x="12382" y="63193"/>
                  </a:cubicBezTo>
                  <a:lnTo>
                    <a:pt x="15678" y="53506"/>
                  </a:lnTo>
                  <a:close/>
                  <a:moveTo>
                    <a:pt x="15972" y="53569"/>
                  </a:moveTo>
                  <a:cubicBezTo>
                    <a:pt x="16036" y="53576"/>
                    <a:pt x="16102" y="53579"/>
                    <a:pt x="16168" y="53579"/>
                  </a:cubicBezTo>
                  <a:cubicBezTo>
                    <a:pt x="16221" y="53579"/>
                    <a:pt x="16277" y="53577"/>
                    <a:pt x="16330" y="53572"/>
                  </a:cubicBezTo>
                  <a:lnTo>
                    <a:pt x="18050" y="63648"/>
                  </a:lnTo>
                  <a:cubicBezTo>
                    <a:pt x="17425" y="63749"/>
                    <a:pt x="16791" y="63801"/>
                    <a:pt x="16152" y="63801"/>
                  </a:cubicBezTo>
                  <a:cubicBezTo>
                    <a:pt x="15603" y="63801"/>
                    <a:pt x="15052" y="63763"/>
                    <a:pt x="14500" y="63686"/>
                  </a:cubicBezTo>
                  <a:lnTo>
                    <a:pt x="14498" y="63684"/>
                  </a:lnTo>
                  <a:lnTo>
                    <a:pt x="15972" y="53569"/>
                  </a:lnTo>
                  <a:close/>
                  <a:moveTo>
                    <a:pt x="41033" y="0"/>
                  </a:moveTo>
                  <a:cubicBezTo>
                    <a:pt x="40968" y="0"/>
                    <a:pt x="40903" y="5"/>
                    <a:pt x="40837" y="16"/>
                  </a:cubicBezTo>
                  <a:lnTo>
                    <a:pt x="38165" y="598"/>
                  </a:lnTo>
                  <a:cubicBezTo>
                    <a:pt x="37886" y="407"/>
                    <a:pt x="37553" y="302"/>
                    <a:pt x="37211" y="302"/>
                  </a:cubicBezTo>
                  <a:cubicBezTo>
                    <a:pt x="37009" y="302"/>
                    <a:pt x="36804" y="339"/>
                    <a:pt x="36605" y="416"/>
                  </a:cubicBezTo>
                  <a:cubicBezTo>
                    <a:pt x="35736" y="750"/>
                    <a:pt x="35303" y="1730"/>
                    <a:pt x="35639" y="2598"/>
                  </a:cubicBezTo>
                  <a:cubicBezTo>
                    <a:pt x="35801" y="3019"/>
                    <a:pt x="36118" y="3349"/>
                    <a:pt x="36530" y="3533"/>
                  </a:cubicBezTo>
                  <a:cubicBezTo>
                    <a:pt x="36749" y="3630"/>
                    <a:pt x="36981" y="3678"/>
                    <a:pt x="37213" y="3678"/>
                  </a:cubicBezTo>
                  <a:cubicBezTo>
                    <a:pt x="37417" y="3678"/>
                    <a:pt x="37623" y="3640"/>
                    <a:pt x="37820" y="3564"/>
                  </a:cubicBezTo>
                  <a:cubicBezTo>
                    <a:pt x="38146" y="3438"/>
                    <a:pt x="38409" y="3223"/>
                    <a:pt x="38594" y="2956"/>
                  </a:cubicBezTo>
                  <a:lnTo>
                    <a:pt x="40227" y="2600"/>
                  </a:lnTo>
                  <a:lnTo>
                    <a:pt x="43275" y="6097"/>
                  </a:lnTo>
                  <a:lnTo>
                    <a:pt x="42984" y="6340"/>
                  </a:lnTo>
                  <a:cubicBezTo>
                    <a:pt x="42679" y="6594"/>
                    <a:pt x="42639" y="7048"/>
                    <a:pt x="42892" y="7353"/>
                  </a:cubicBezTo>
                  <a:cubicBezTo>
                    <a:pt x="43020" y="7503"/>
                    <a:pt x="43199" y="7592"/>
                    <a:pt x="43387" y="7607"/>
                  </a:cubicBezTo>
                  <a:lnTo>
                    <a:pt x="41351" y="9308"/>
                  </a:lnTo>
                  <a:cubicBezTo>
                    <a:pt x="41105" y="9512"/>
                    <a:pt x="40955" y="9801"/>
                    <a:pt x="40925" y="10120"/>
                  </a:cubicBezTo>
                  <a:cubicBezTo>
                    <a:pt x="40896" y="10440"/>
                    <a:pt x="40994" y="10750"/>
                    <a:pt x="41199" y="10996"/>
                  </a:cubicBezTo>
                  <a:cubicBezTo>
                    <a:pt x="41432" y="11275"/>
                    <a:pt x="41772" y="11427"/>
                    <a:pt x="42120" y="11427"/>
                  </a:cubicBezTo>
                  <a:cubicBezTo>
                    <a:pt x="42265" y="11427"/>
                    <a:pt x="42411" y="11401"/>
                    <a:pt x="42553" y="11347"/>
                  </a:cubicBezTo>
                  <a:cubicBezTo>
                    <a:pt x="42674" y="11299"/>
                    <a:pt x="42786" y="11233"/>
                    <a:pt x="42889" y="11148"/>
                  </a:cubicBezTo>
                  <a:lnTo>
                    <a:pt x="43526" y="10617"/>
                  </a:lnTo>
                  <a:lnTo>
                    <a:pt x="43997" y="11157"/>
                  </a:lnTo>
                  <a:lnTo>
                    <a:pt x="43694" y="11422"/>
                  </a:lnTo>
                  <a:cubicBezTo>
                    <a:pt x="43678" y="11436"/>
                    <a:pt x="43668" y="11455"/>
                    <a:pt x="43666" y="11475"/>
                  </a:cubicBezTo>
                  <a:cubicBezTo>
                    <a:pt x="43664" y="11496"/>
                    <a:pt x="43671" y="11515"/>
                    <a:pt x="43685" y="11531"/>
                  </a:cubicBezTo>
                  <a:lnTo>
                    <a:pt x="45093" y="13146"/>
                  </a:lnTo>
                  <a:lnTo>
                    <a:pt x="27215" y="31095"/>
                  </a:lnTo>
                  <a:lnTo>
                    <a:pt x="26443" y="30210"/>
                  </a:lnTo>
                  <a:cubicBezTo>
                    <a:pt x="26834" y="28694"/>
                    <a:pt x="27656" y="26368"/>
                    <a:pt x="28870" y="25932"/>
                  </a:cubicBezTo>
                  <a:cubicBezTo>
                    <a:pt x="29902" y="25560"/>
                    <a:pt x="30344" y="25149"/>
                    <a:pt x="30531" y="24870"/>
                  </a:cubicBezTo>
                  <a:cubicBezTo>
                    <a:pt x="30607" y="24758"/>
                    <a:pt x="30629" y="24614"/>
                    <a:pt x="30593" y="24467"/>
                  </a:cubicBezTo>
                  <a:cubicBezTo>
                    <a:pt x="30546" y="24285"/>
                    <a:pt x="30415" y="24121"/>
                    <a:pt x="30240" y="24029"/>
                  </a:cubicBezTo>
                  <a:cubicBezTo>
                    <a:pt x="30048" y="23928"/>
                    <a:pt x="29856" y="23883"/>
                    <a:pt x="29666" y="23883"/>
                  </a:cubicBezTo>
                  <a:cubicBezTo>
                    <a:pt x="28376" y="23883"/>
                    <a:pt x="27211" y="25943"/>
                    <a:pt x="27064" y="26211"/>
                  </a:cubicBezTo>
                  <a:cubicBezTo>
                    <a:pt x="27061" y="26219"/>
                    <a:pt x="27056" y="26226"/>
                    <a:pt x="27050" y="26235"/>
                  </a:cubicBezTo>
                  <a:cubicBezTo>
                    <a:pt x="24818" y="29604"/>
                    <a:pt x="21388" y="31679"/>
                    <a:pt x="21343" y="31708"/>
                  </a:cubicBezTo>
                  <a:cubicBezTo>
                    <a:pt x="20754" y="32229"/>
                    <a:pt x="20938" y="32676"/>
                    <a:pt x="21101" y="32896"/>
                  </a:cubicBezTo>
                  <a:cubicBezTo>
                    <a:pt x="21222" y="33062"/>
                    <a:pt x="21416" y="33159"/>
                    <a:pt x="21605" y="33159"/>
                  </a:cubicBezTo>
                  <a:cubicBezTo>
                    <a:pt x="21662" y="33159"/>
                    <a:pt x="21721" y="33149"/>
                    <a:pt x="21774" y="33130"/>
                  </a:cubicBezTo>
                  <a:lnTo>
                    <a:pt x="24851" y="32034"/>
                  </a:lnTo>
                  <a:lnTo>
                    <a:pt x="26122" y="33493"/>
                  </a:lnTo>
                  <a:lnTo>
                    <a:pt x="23606" y="38013"/>
                  </a:lnTo>
                  <a:cubicBezTo>
                    <a:pt x="23395" y="37900"/>
                    <a:pt x="23170" y="37788"/>
                    <a:pt x="22926" y="37672"/>
                  </a:cubicBezTo>
                  <a:cubicBezTo>
                    <a:pt x="22966" y="37573"/>
                    <a:pt x="22967" y="37462"/>
                    <a:pt x="22928" y="37360"/>
                  </a:cubicBezTo>
                  <a:cubicBezTo>
                    <a:pt x="22886" y="37254"/>
                    <a:pt x="22806" y="37171"/>
                    <a:pt x="22702" y="37124"/>
                  </a:cubicBezTo>
                  <a:cubicBezTo>
                    <a:pt x="22647" y="37100"/>
                    <a:pt x="22588" y="37088"/>
                    <a:pt x="22531" y="37088"/>
                  </a:cubicBezTo>
                  <a:cubicBezTo>
                    <a:pt x="22372" y="37088"/>
                    <a:pt x="22220" y="37177"/>
                    <a:pt x="22147" y="37327"/>
                  </a:cubicBezTo>
                  <a:cubicBezTo>
                    <a:pt x="21915" y="37232"/>
                    <a:pt x="21683" y="37144"/>
                    <a:pt x="21454" y="37060"/>
                  </a:cubicBezTo>
                  <a:cubicBezTo>
                    <a:pt x="21516" y="36842"/>
                    <a:pt x="21393" y="36610"/>
                    <a:pt x="21175" y="36539"/>
                  </a:cubicBezTo>
                  <a:cubicBezTo>
                    <a:pt x="21132" y="36525"/>
                    <a:pt x="21088" y="36518"/>
                    <a:pt x="21044" y="36518"/>
                  </a:cubicBezTo>
                  <a:cubicBezTo>
                    <a:pt x="20978" y="36518"/>
                    <a:pt x="20912" y="36534"/>
                    <a:pt x="20851" y="36565"/>
                  </a:cubicBezTo>
                  <a:cubicBezTo>
                    <a:pt x="20754" y="36614"/>
                    <a:pt x="20682" y="36695"/>
                    <a:pt x="20644" y="36797"/>
                  </a:cubicBezTo>
                  <a:cubicBezTo>
                    <a:pt x="20496" y="36752"/>
                    <a:pt x="20348" y="36711"/>
                    <a:pt x="20202" y="36673"/>
                  </a:cubicBezTo>
                  <a:cubicBezTo>
                    <a:pt x="20245" y="36449"/>
                    <a:pt x="20105" y="36229"/>
                    <a:pt x="19882" y="36176"/>
                  </a:cubicBezTo>
                  <a:cubicBezTo>
                    <a:pt x="19849" y="36168"/>
                    <a:pt x="19817" y="36164"/>
                    <a:pt x="19785" y="36164"/>
                  </a:cubicBezTo>
                  <a:cubicBezTo>
                    <a:pt x="19598" y="36164"/>
                    <a:pt x="19428" y="36289"/>
                    <a:pt x="19374" y="36475"/>
                  </a:cubicBezTo>
                  <a:cubicBezTo>
                    <a:pt x="19137" y="36425"/>
                    <a:pt x="18893" y="36380"/>
                    <a:pt x="18644" y="36340"/>
                  </a:cubicBezTo>
                  <a:cubicBezTo>
                    <a:pt x="18652" y="36233"/>
                    <a:pt x="18623" y="36129"/>
                    <a:pt x="18557" y="36044"/>
                  </a:cubicBezTo>
                  <a:cubicBezTo>
                    <a:pt x="18488" y="35954"/>
                    <a:pt x="18387" y="35895"/>
                    <a:pt x="18275" y="35881"/>
                  </a:cubicBezTo>
                  <a:cubicBezTo>
                    <a:pt x="18255" y="35879"/>
                    <a:pt x="18236" y="35877"/>
                    <a:pt x="18217" y="35877"/>
                  </a:cubicBezTo>
                  <a:cubicBezTo>
                    <a:pt x="18015" y="35877"/>
                    <a:pt x="17837" y="36023"/>
                    <a:pt x="17800" y="36228"/>
                  </a:cubicBezTo>
                  <a:cubicBezTo>
                    <a:pt x="17582" y="36203"/>
                    <a:pt x="17361" y="36184"/>
                    <a:pt x="17139" y="36170"/>
                  </a:cubicBezTo>
                  <a:cubicBezTo>
                    <a:pt x="17137" y="36065"/>
                    <a:pt x="17097" y="35964"/>
                    <a:pt x="17025" y="35886"/>
                  </a:cubicBezTo>
                  <a:cubicBezTo>
                    <a:pt x="16947" y="35803"/>
                    <a:pt x="16841" y="35757"/>
                    <a:pt x="16729" y="35751"/>
                  </a:cubicBezTo>
                  <a:cubicBezTo>
                    <a:pt x="16724" y="35751"/>
                    <a:pt x="16720" y="35751"/>
                    <a:pt x="16715" y="35751"/>
                  </a:cubicBezTo>
                  <a:cubicBezTo>
                    <a:pt x="16607" y="35751"/>
                    <a:pt x="16502" y="35791"/>
                    <a:pt x="16422" y="35866"/>
                  </a:cubicBezTo>
                  <a:cubicBezTo>
                    <a:pt x="16346" y="35938"/>
                    <a:pt x="16299" y="36034"/>
                    <a:pt x="16289" y="36138"/>
                  </a:cubicBezTo>
                  <a:cubicBezTo>
                    <a:pt x="16248" y="36137"/>
                    <a:pt x="16206" y="36137"/>
                    <a:pt x="16165" y="36137"/>
                  </a:cubicBezTo>
                  <a:cubicBezTo>
                    <a:pt x="15958" y="36137"/>
                    <a:pt x="15751" y="36141"/>
                    <a:pt x="15544" y="36148"/>
                  </a:cubicBezTo>
                  <a:cubicBezTo>
                    <a:pt x="15530" y="36044"/>
                    <a:pt x="15480" y="35950"/>
                    <a:pt x="15402" y="35881"/>
                  </a:cubicBezTo>
                  <a:cubicBezTo>
                    <a:pt x="15324" y="35814"/>
                    <a:pt x="15227" y="35776"/>
                    <a:pt x="15126" y="35776"/>
                  </a:cubicBezTo>
                  <a:cubicBezTo>
                    <a:pt x="15115" y="35776"/>
                    <a:pt x="15105" y="35777"/>
                    <a:pt x="15094" y="35777"/>
                  </a:cubicBezTo>
                  <a:cubicBezTo>
                    <a:pt x="14869" y="35791"/>
                    <a:pt x="14696" y="35980"/>
                    <a:pt x="14696" y="36202"/>
                  </a:cubicBezTo>
                  <a:cubicBezTo>
                    <a:pt x="14535" y="36215"/>
                    <a:pt x="14382" y="36231"/>
                    <a:pt x="14237" y="36248"/>
                  </a:cubicBezTo>
                  <a:cubicBezTo>
                    <a:pt x="14214" y="36150"/>
                    <a:pt x="14157" y="36061"/>
                    <a:pt x="14074" y="36001"/>
                  </a:cubicBezTo>
                  <a:cubicBezTo>
                    <a:pt x="14000" y="35946"/>
                    <a:pt x="13912" y="35916"/>
                    <a:pt x="13821" y="35916"/>
                  </a:cubicBezTo>
                  <a:cubicBezTo>
                    <a:pt x="13800" y="35916"/>
                    <a:pt x="13779" y="35918"/>
                    <a:pt x="13757" y="35921"/>
                  </a:cubicBezTo>
                  <a:cubicBezTo>
                    <a:pt x="13645" y="35938"/>
                    <a:pt x="13546" y="35999"/>
                    <a:pt x="13479" y="36089"/>
                  </a:cubicBezTo>
                  <a:cubicBezTo>
                    <a:pt x="13418" y="36172"/>
                    <a:pt x="13389" y="36271"/>
                    <a:pt x="13395" y="36371"/>
                  </a:cubicBezTo>
                  <a:cubicBezTo>
                    <a:pt x="13160" y="36413"/>
                    <a:pt x="12919" y="36461"/>
                    <a:pt x="12663" y="36518"/>
                  </a:cubicBezTo>
                  <a:cubicBezTo>
                    <a:pt x="12604" y="36346"/>
                    <a:pt x="12440" y="36233"/>
                    <a:pt x="12262" y="36233"/>
                  </a:cubicBezTo>
                  <a:cubicBezTo>
                    <a:pt x="12227" y="36233"/>
                    <a:pt x="12191" y="36238"/>
                    <a:pt x="12156" y="36247"/>
                  </a:cubicBezTo>
                  <a:cubicBezTo>
                    <a:pt x="11941" y="36300"/>
                    <a:pt x="11806" y="36512"/>
                    <a:pt x="11841" y="36726"/>
                  </a:cubicBezTo>
                  <a:cubicBezTo>
                    <a:pt x="11510" y="36820"/>
                    <a:pt x="11184" y="36924"/>
                    <a:pt x="10867" y="37034"/>
                  </a:cubicBezTo>
                  <a:cubicBezTo>
                    <a:pt x="10824" y="36946"/>
                    <a:pt x="10751" y="36877"/>
                    <a:pt x="10660" y="36837"/>
                  </a:cubicBezTo>
                  <a:cubicBezTo>
                    <a:pt x="10605" y="36812"/>
                    <a:pt x="10546" y="36800"/>
                    <a:pt x="10488" y="36800"/>
                  </a:cubicBezTo>
                  <a:cubicBezTo>
                    <a:pt x="10436" y="36800"/>
                    <a:pt x="10384" y="36810"/>
                    <a:pt x="10334" y="36828"/>
                  </a:cubicBezTo>
                  <a:cubicBezTo>
                    <a:pt x="10128" y="36908"/>
                    <a:pt x="10019" y="37131"/>
                    <a:pt x="10078" y="37341"/>
                  </a:cubicBezTo>
                  <a:cubicBezTo>
                    <a:pt x="9834" y="37441"/>
                    <a:pt x="9609" y="37540"/>
                    <a:pt x="9392" y="37644"/>
                  </a:cubicBezTo>
                  <a:cubicBezTo>
                    <a:pt x="9311" y="37519"/>
                    <a:pt x="9175" y="37448"/>
                    <a:pt x="9034" y="37448"/>
                  </a:cubicBezTo>
                  <a:cubicBezTo>
                    <a:pt x="8969" y="37448"/>
                    <a:pt x="8903" y="37463"/>
                    <a:pt x="8841" y="37495"/>
                  </a:cubicBezTo>
                  <a:cubicBezTo>
                    <a:pt x="8739" y="37545"/>
                    <a:pt x="8663" y="37634"/>
                    <a:pt x="8629" y="37743"/>
                  </a:cubicBezTo>
                  <a:cubicBezTo>
                    <a:pt x="8597" y="37836"/>
                    <a:pt x="8601" y="37937"/>
                    <a:pt x="8635" y="38027"/>
                  </a:cubicBezTo>
                  <a:cubicBezTo>
                    <a:pt x="8507" y="38098"/>
                    <a:pt x="8372" y="38172"/>
                    <a:pt x="8230" y="38255"/>
                  </a:cubicBezTo>
                  <a:cubicBezTo>
                    <a:pt x="8171" y="38177"/>
                    <a:pt x="8088" y="38124"/>
                    <a:pt x="7991" y="38099"/>
                  </a:cubicBezTo>
                  <a:cubicBezTo>
                    <a:pt x="7959" y="38092"/>
                    <a:pt x="7926" y="38088"/>
                    <a:pt x="7893" y="38088"/>
                  </a:cubicBezTo>
                  <a:cubicBezTo>
                    <a:pt x="7815" y="38088"/>
                    <a:pt x="7738" y="38110"/>
                    <a:pt x="7669" y="38151"/>
                  </a:cubicBezTo>
                  <a:cubicBezTo>
                    <a:pt x="7482" y="38267"/>
                    <a:pt x="7416" y="38504"/>
                    <a:pt x="7508" y="38698"/>
                  </a:cubicBezTo>
                  <a:lnTo>
                    <a:pt x="7498" y="38705"/>
                  </a:lnTo>
                  <a:cubicBezTo>
                    <a:pt x="7370" y="38788"/>
                    <a:pt x="7242" y="38870"/>
                    <a:pt x="7115" y="38958"/>
                  </a:cubicBezTo>
                  <a:cubicBezTo>
                    <a:pt x="7053" y="39001"/>
                    <a:pt x="6994" y="39045"/>
                    <a:pt x="6935" y="39090"/>
                  </a:cubicBezTo>
                  <a:lnTo>
                    <a:pt x="6890" y="39123"/>
                  </a:lnTo>
                  <a:cubicBezTo>
                    <a:pt x="6823" y="39053"/>
                    <a:pt x="6736" y="39008"/>
                    <a:pt x="6639" y="38996"/>
                  </a:cubicBezTo>
                  <a:cubicBezTo>
                    <a:pt x="6619" y="38994"/>
                    <a:pt x="6600" y="38992"/>
                    <a:pt x="6580" y="38992"/>
                  </a:cubicBezTo>
                  <a:cubicBezTo>
                    <a:pt x="6488" y="38992"/>
                    <a:pt x="6398" y="39022"/>
                    <a:pt x="6324" y="39079"/>
                  </a:cubicBezTo>
                  <a:cubicBezTo>
                    <a:pt x="6151" y="39213"/>
                    <a:pt x="6107" y="39452"/>
                    <a:pt x="6216" y="39635"/>
                  </a:cubicBezTo>
                  <a:cubicBezTo>
                    <a:pt x="6043" y="39775"/>
                    <a:pt x="5870" y="39921"/>
                    <a:pt x="5702" y="40068"/>
                  </a:cubicBezTo>
                  <a:cubicBezTo>
                    <a:pt x="5629" y="40007"/>
                    <a:pt x="5539" y="39973"/>
                    <a:pt x="5444" y="39969"/>
                  </a:cubicBezTo>
                  <a:cubicBezTo>
                    <a:pt x="5438" y="39969"/>
                    <a:pt x="5431" y="39969"/>
                    <a:pt x="5425" y="39969"/>
                  </a:cubicBezTo>
                  <a:cubicBezTo>
                    <a:pt x="5316" y="39969"/>
                    <a:pt x="5218" y="40010"/>
                    <a:pt x="5139" y="40082"/>
                  </a:cubicBezTo>
                  <a:cubicBezTo>
                    <a:pt x="4982" y="40229"/>
                    <a:pt x="4959" y="40470"/>
                    <a:pt x="5081" y="40639"/>
                  </a:cubicBezTo>
                  <a:cubicBezTo>
                    <a:pt x="4907" y="40811"/>
                    <a:pt x="4734" y="40989"/>
                    <a:pt x="4554" y="41181"/>
                  </a:cubicBezTo>
                  <a:cubicBezTo>
                    <a:pt x="4487" y="41135"/>
                    <a:pt x="4407" y="41111"/>
                    <a:pt x="4324" y="41111"/>
                  </a:cubicBezTo>
                  <a:cubicBezTo>
                    <a:pt x="4314" y="41111"/>
                    <a:pt x="4303" y="41111"/>
                    <a:pt x="4293" y="41112"/>
                  </a:cubicBezTo>
                  <a:cubicBezTo>
                    <a:pt x="4180" y="41119"/>
                    <a:pt x="4076" y="41171"/>
                    <a:pt x="4000" y="41256"/>
                  </a:cubicBezTo>
                  <a:cubicBezTo>
                    <a:pt x="3926" y="41342"/>
                    <a:pt x="3889" y="41452"/>
                    <a:pt x="3896" y="41564"/>
                  </a:cubicBezTo>
                  <a:cubicBezTo>
                    <a:pt x="3901" y="41654"/>
                    <a:pt x="3936" y="41739"/>
                    <a:pt x="3997" y="41812"/>
                  </a:cubicBezTo>
                  <a:cubicBezTo>
                    <a:pt x="3900" y="41928"/>
                    <a:pt x="3798" y="42051"/>
                    <a:pt x="3697" y="42177"/>
                  </a:cubicBezTo>
                  <a:cubicBezTo>
                    <a:pt x="3636" y="42145"/>
                    <a:pt x="3569" y="42130"/>
                    <a:pt x="3500" y="42130"/>
                  </a:cubicBezTo>
                  <a:cubicBezTo>
                    <a:pt x="3479" y="42130"/>
                    <a:pt x="3458" y="42131"/>
                    <a:pt x="3437" y="42134"/>
                  </a:cubicBezTo>
                  <a:cubicBezTo>
                    <a:pt x="3325" y="42151"/>
                    <a:pt x="3226" y="42212"/>
                    <a:pt x="3159" y="42303"/>
                  </a:cubicBezTo>
                  <a:cubicBezTo>
                    <a:pt x="3091" y="42394"/>
                    <a:pt x="3063" y="42506"/>
                    <a:pt x="3081" y="42619"/>
                  </a:cubicBezTo>
                  <a:cubicBezTo>
                    <a:pt x="3093" y="42707"/>
                    <a:pt x="3133" y="42787"/>
                    <a:pt x="3197" y="42852"/>
                  </a:cubicBezTo>
                  <a:cubicBezTo>
                    <a:pt x="3053" y="43058"/>
                    <a:pt x="2911" y="43271"/>
                    <a:pt x="2776" y="43484"/>
                  </a:cubicBezTo>
                  <a:cubicBezTo>
                    <a:pt x="2726" y="43465"/>
                    <a:pt x="2674" y="43455"/>
                    <a:pt x="2622" y="43455"/>
                  </a:cubicBezTo>
                  <a:cubicBezTo>
                    <a:pt x="2476" y="43455"/>
                    <a:pt x="2334" y="43530"/>
                    <a:pt x="2255" y="43664"/>
                  </a:cubicBezTo>
                  <a:cubicBezTo>
                    <a:pt x="2149" y="43845"/>
                    <a:pt x="2191" y="44071"/>
                    <a:pt x="2345" y="44205"/>
                  </a:cubicBezTo>
                  <a:cubicBezTo>
                    <a:pt x="2192" y="44480"/>
                    <a:pt x="2037" y="44783"/>
                    <a:pt x="1874" y="45126"/>
                  </a:cubicBezTo>
                  <a:cubicBezTo>
                    <a:pt x="1839" y="45117"/>
                    <a:pt x="1803" y="45112"/>
                    <a:pt x="1768" y="45112"/>
                  </a:cubicBezTo>
                  <a:cubicBezTo>
                    <a:pt x="1605" y="45112"/>
                    <a:pt x="1450" y="45207"/>
                    <a:pt x="1379" y="45365"/>
                  </a:cubicBezTo>
                  <a:cubicBezTo>
                    <a:pt x="1334" y="45469"/>
                    <a:pt x="1330" y="45585"/>
                    <a:pt x="1372" y="45690"/>
                  </a:cubicBezTo>
                  <a:cubicBezTo>
                    <a:pt x="1403" y="45773"/>
                    <a:pt x="1458" y="45843"/>
                    <a:pt x="1534" y="45893"/>
                  </a:cubicBezTo>
                  <a:cubicBezTo>
                    <a:pt x="1436" y="46128"/>
                    <a:pt x="1344" y="46367"/>
                    <a:pt x="1261" y="46603"/>
                  </a:cubicBezTo>
                  <a:cubicBezTo>
                    <a:pt x="1239" y="46599"/>
                    <a:pt x="1217" y="46598"/>
                    <a:pt x="1196" y="46598"/>
                  </a:cubicBezTo>
                  <a:cubicBezTo>
                    <a:pt x="1131" y="46598"/>
                    <a:pt x="1066" y="46613"/>
                    <a:pt x="1006" y="46644"/>
                  </a:cubicBezTo>
                  <a:cubicBezTo>
                    <a:pt x="904" y="46696"/>
                    <a:pt x="830" y="46783"/>
                    <a:pt x="793" y="46892"/>
                  </a:cubicBezTo>
                  <a:cubicBezTo>
                    <a:pt x="729" y="47089"/>
                    <a:pt x="819" y="47302"/>
                    <a:pt x="999" y="47399"/>
                  </a:cubicBezTo>
                  <a:cubicBezTo>
                    <a:pt x="953" y="47553"/>
                    <a:pt x="909" y="47708"/>
                    <a:pt x="870" y="47858"/>
                  </a:cubicBezTo>
                  <a:cubicBezTo>
                    <a:pt x="862" y="47858"/>
                    <a:pt x="855" y="47858"/>
                    <a:pt x="848" y="47858"/>
                  </a:cubicBezTo>
                  <a:cubicBezTo>
                    <a:pt x="655" y="47858"/>
                    <a:pt x="476" y="47989"/>
                    <a:pt x="431" y="48185"/>
                  </a:cubicBezTo>
                  <a:cubicBezTo>
                    <a:pt x="383" y="48388"/>
                    <a:pt x="490" y="48592"/>
                    <a:pt x="674" y="48674"/>
                  </a:cubicBezTo>
                  <a:cubicBezTo>
                    <a:pt x="624" y="48914"/>
                    <a:pt x="577" y="49167"/>
                    <a:pt x="535" y="49423"/>
                  </a:cubicBezTo>
                  <a:cubicBezTo>
                    <a:pt x="334" y="49434"/>
                    <a:pt x="163" y="49586"/>
                    <a:pt x="135" y="49792"/>
                  </a:cubicBezTo>
                  <a:cubicBezTo>
                    <a:pt x="108" y="49997"/>
                    <a:pt x="234" y="50189"/>
                    <a:pt x="424" y="50253"/>
                  </a:cubicBezTo>
                  <a:cubicBezTo>
                    <a:pt x="400" y="50476"/>
                    <a:pt x="381" y="50707"/>
                    <a:pt x="366" y="50935"/>
                  </a:cubicBezTo>
                  <a:cubicBezTo>
                    <a:pt x="168" y="50966"/>
                    <a:pt x="14" y="51134"/>
                    <a:pt x="7" y="51340"/>
                  </a:cubicBezTo>
                  <a:cubicBezTo>
                    <a:pt x="0" y="51543"/>
                    <a:pt x="142" y="51721"/>
                    <a:pt x="334" y="51768"/>
                  </a:cubicBezTo>
                  <a:cubicBezTo>
                    <a:pt x="331" y="52023"/>
                    <a:pt x="334" y="52281"/>
                    <a:pt x="345" y="52537"/>
                  </a:cubicBezTo>
                  <a:cubicBezTo>
                    <a:pt x="151" y="52589"/>
                    <a:pt x="18" y="52769"/>
                    <a:pt x="31" y="52975"/>
                  </a:cubicBezTo>
                  <a:cubicBezTo>
                    <a:pt x="45" y="53179"/>
                    <a:pt x="201" y="53338"/>
                    <a:pt x="397" y="53366"/>
                  </a:cubicBezTo>
                  <a:cubicBezTo>
                    <a:pt x="412" y="53534"/>
                    <a:pt x="430" y="53693"/>
                    <a:pt x="449" y="53849"/>
                  </a:cubicBezTo>
                  <a:cubicBezTo>
                    <a:pt x="262" y="53919"/>
                    <a:pt x="146" y="54109"/>
                    <a:pt x="177" y="54310"/>
                  </a:cubicBezTo>
                  <a:cubicBezTo>
                    <a:pt x="206" y="54509"/>
                    <a:pt x="373" y="54656"/>
                    <a:pt x="568" y="54668"/>
                  </a:cubicBezTo>
                  <a:cubicBezTo>
                    <a:pt x="612" y="54914"/>
                    <a:pt x="662" y="55165"/>
                    <a:pt x="722" y="55428"/>
                  </a:cubicBezTo>
                  <a:cubicBezTo>
                    <a:pt x="546" y="55517"/>
                    <a:pt x="450" y="55716"/>
                    <a:pt x="501" y="55912"/>
                  </a:cubicBezTo>
                  <a:cubicBezTo>
                    <a:pt x="549" y="56101"/>
                    <a:pt x="720" y="56229"/>
                    <a:pt x="907" y="56229"/>
                  </a:cubicBezTo>
                  <a:cubicBezTo>
                    <a:pt x="913" y="56229"/>
                    <a:pt x="919" y="56229"/>
                    <a:pt x="925" y="56228"/>
                  </a:cubicBezTo>
                  <a:cubicBezTo>
                    <a:pt x="1022" y="56573"/>
                    <a:pt x="1129" y="56909"/>
                    <a:pt x="1244" y="57231"/>
                  </a:cubicBezTo>
                  <a:cubicBezTo>
                    <a:pt x="1081" y="57340"/>
                    <a:pt x="1011" y="57548"/>
                    <a:pt x="1082" y="57733"/>
                  </a:cubicBezTo>
                  <a:cubicBezTo>
                    <a:pt x="1147" y="57900"/>
                    <a:pt x="1307" y="58003"/>
                    <a:pt x="1477" y="58003"/>
                  </a:cubicBezTo>
                  <a:cubicBezTo>
                    <a:pt x="1499" y="58003"/>
                    <a:pt x="1520" y="58001"/>
                    <a:pt x="1541" y="57998"/>
                  </a:cubicBezTo>
                  <a:cubicBezTo>
                    <a:pt x="1647" y="58253"/>
                    <a:pt x="1751" y="58486"/>
                    <a:pt x="1856" y="58710"/>
                  </a:cubicBezTo>
                  <a:cubicBezTo>
                    <a:pt x="1708" y="58834"/>
                    <a:pt x="1659" y="59049"/>
                    <a:pt x="1749" y="59227"/>
                  </a:cubicBezTo>
                  <a:cubicBezTo>
                    <a:pt x="1823" y="59373"/>
                    <a:pt x="1971" y="59457"/>
                    <a:pt x="2126" y="59457"/>
                  </a:cubicBezTo>
                  <a:cubicBezTo>
                    <a:pt x="2161" y="59457"/>
                    <a:pt x="2197" y="59453"/>
                    <a:pt x="2232" y="59444"/>
                  </a:cubicBezTo>
                  <a:cubicBezTo>
                    <a:pt x="2305" y="59577"/>
                    <a:pt x="2385" y="59717"/>
                    <a:pt x="2473" y="59872"/>
                  </a:cubicBezTo>
                  <a:cubicBezTo>
                    <a:pt x="2333" y="60008"/>
                    <a:pt x="2300" y="60226"/>
                    <a:pt x="2407" y="60398"/>
                  </a:cubicBezTo>
                  <a:cubicBezTo>
                    <a:pt x="2487" y="60527"/>
                    <a:pt x="2625" y="60598"/>
                    <a:pt x="2767" y="60598"/>
                  </a:cubicBezTo>
                  <a:cubicBezTo>
                    <a:pt x="2814" y="60598"/>
                    <a:pt x="2862" y="60590"/>
                    <a:pt x="2908" y="60575"/>
                  </a:cubicBezTo>
                  <a:lnTo>
                    <a:pt x="2928" y="60607"/>
                  </a:lnTo>
                  <a:cubicBezTo>
                    <a:pt x="3003" y="60722"/>
                    <a:pt x="3075" y="60836"/>
                    <a:pt x="3155" y="60949"/>
                  </a:cubicBezTo>
                  <a:cubicBezTo>
                    <a:pt x="3205" y="61021"/>
                    <a:pt x="3257" y="61092"/>
                    <a:pt x="3311" y="61162"/>
                  </a:cubicBezTo>
                  <a:lnTo>
                    <a:pt x="3347" y="61213"/>
                  </a:lnTo>
                  <a:cubicBezTo>
                    <a:pt x="3221" y="61364"/>
                    <a:pt x="3212" y="61584"/>
                    <a:pt x="3333" y="61743"/>
                  </a:cubicBezTo>
                  <a:cubicBezTo>
                    <a:pt x="3416" y="61852"/>
                    <a:pt x="3541" y="61909"/>
                    <a:pt x="3668" y="61909"/>
                  </a:cubicBezTo>
                  <a:cubicBezTo>
                    <a:pt x="3730" y="61909"/>
                    <a:pt x="3792" y="61896"/>
                    <a:pt x="3849" y="61868"/>
                  </a:cubicBezTo>
                  <a:cubicBezTo>
                    <a:pt x="3993" y="62048"/>
                    <a:pt x="4146" y="62226"/>
                    <a:pt x="4300" y="62401"/>
                  </a:cubicBezTo>
                  <a:cubicBezTo>
                    <a:pt x="4189" y="62562"/>
                    <a:pt x="4201" y="62782"/>
                    <a:pt x="4338" y="62929"/>
                  </a:cubicBezTo>
                  <a:cubicBezTo>
                    <a:pt x="4419" y="63017"/>
                    <a:pt x="4531" y="63062"/>
                    <a:pt x="4644" y="63062"/>
                  </a:cubicBezTo>
                  <a:cubicBezTo>
                    <a:pt x="4718" y="63062"/>
                    <a:pt x="4792" y="63043"/>
                    <a:pt x="4859" y="63004"/>
                  </a:cubicBezTo>
                  <a:cubicBezTo>
                    <a:pt x="5036" y="63184"/>
                    <a:pt x="5219" y="63362"/>
                    <a:pt x="5418" y="63546"/>
                  </a:cubicBezTo>
                  <a:cubicBezTo>
                    <a:pt x="5326" y="63719"/>
                    <a:pt x="5361" y="63935"/>
                    <a:pt x="5510" y="64067"/>
                  </a:cubicBezTo>
                  <a:cubicBezTo>
                    <a:pt x="5590" y="64137"/>
                    <a:pt x="5688" y="64171"/>
                    <a:pt x="5787" y="64171"/>
                  </a:cubicBezTo>
                  <a:cubicBezTo>
                    <a:pt x="5875" y="64171"/>
                    <a:pt x="5963" y="64143"/>
                    <a:pt x="6038" y="64090"/>
                  </a:cubicBezTo>
                  <a:cubicBezTo>
                    <a:pt x="6149" y="64183"/>
                    <a:pt x="6282" y="64292"/>
                    <a:pt x="6421" y="64401"/>
                  </a:cubicBezTo>
                  <a:cubicBezTo>
                    <a:pt x="6345" y="64580"/>
                    <a:pt x="6398" y="64793"/>
                    <a:pt x="6558" y="64909"/>
                  </a:cubicBezTo>
                  <a:cubicBezTo>
                    <a:pt x="6631" y="64964"/>
                    <a:pt x="6718" y="64990"/>
                    <a:pt x="6805" y="64990"/>
                  </a:cubicBezTo>
                  <a:cubicBezTo>
                    <a:pt x="6904" y="64990"/>
                    <a:pt x="7002" y="64956"/>
                    <a:pt x="7081" y="64889"/>
                  </a:cubicBezTo>
                  <a:cubicBezTo>
                    <a:pt x="7281" y="65030"/>
                    <a:pt x="7496" y="65170"/>
                    <a:pt x="7733" y="65319"/>
                  </a:cubicBezTo>
                  <a:cubicBezTo>
                    <a:pt x="7674" y="65504"/>
                    <a:pt x="7749" y="65712"/>
                    <a:pt x="7919" y="65812"/>
                  </a:cubicBezTo>
                  <a:cubicBezTo>
                    <a:pt x="7986" y="65852"/>
                    <a:pt x="8059" y="65870"/>
                    <a:pt x="8132" y="65870"/>
                  </a:cubicBezTo>
                  <a:cubicBezTo>
                    <a:pt x="8247" y="65870"/>
                    <a:pt x="8359" y="65824"/>
                    <a:pt x="8442" y="65738"/>
                  </a:cubicBezTo>
                  <a:cubicBezTo>
                    <a:pt x="8729" y="65899"/>
                    <a:pt x="9035" y="66055"/>
                    <a:pt x="9377" y="66216"/>
                  </a:cubicBezTo>
                  <a:cubicBezTo>
                    <a:pt x="9337" y="66408"/>
                    <a:pt x="9434" y="66607"/>
                    <a:pt x="9619" y="66689"/>
                  </a:cubicBezTo>
                  <a:cubicBezTo>
                    <a:pt x="9675" y="66713"/>
                    <a:pt x="9734" y="66725"/>
                    <a:pt x="9791" y="66725"/>
                  </a:cubicBezTo>
                  <a:cubicBezTo>
                    <a:pt x="9925" y="66725"/>
                    <a:pt x="10054" y="66661"/>
                    <a:pt x="10135" y="66548"/>
                  </a:cubicBezTo>
                  <a:cubicBezTo>
                    <a:pt x="10381" y="66649"/>
                    <a:pt x="10623" y="66742"/>
                    <a:pt x="10857" y="66824"/>
                  </a:cubicBezTo>
                  <a:cubicBezTo>
                    <a:pt x="10834" y="67021"/>
                    <a:pt x="10952" y="67210"/>
                    <a:pt x="11146" y="67274"/>
                  </a:cubicBezTo>
                  <a:cubicBezTo>
                    <a:pt x="11190" y="67288"/>
                    <a:pt x="11235" y="67295"/>
                    <a:pt x="11279" y="67295"/>
                  </a:cubicBezTo>
                  <a:cubicBezTo>
                    <a:pt x="11429" y="67295"/>
                    <a:pt x="11570" y="67214"/>
                    <a:pt x="11647" y="67080"/>
                  </a:cubicBezTo>
                  <a:cubicBezTo>
                    <a:pt x="11799" y="67125"/>
                    <a:pt x="11955" y="67168"/>
                    <a:pt x="12112" y="67210"/>
                  </a:cubicBezTo>
                  <a:cubicBezTo>
                    <a:pt x="12105" y="67409"/>
                    <a:pt x="12239" y="67589"/>
                    <a:pt x="12440" y="67637"/>
                  </a:cubicBezTo>
                  <a:cubicBezTo>
                    <a:pt x="12473" y="67645"/>
                    <a:pt x="12506" y="67649"/>
                    <a:pt x="12539" y="67649"/>
                  </a:cubicBezTo>
                  <a:cubicBezTo>
                    <a:pt x="12703" y="67649"/>
                    <a:pt x="12853" y="67552"/>
                    <a:pt x="12923" y="67400"/>
                  </a:cubicBezTo>
                  <a:cubicBezTo>
                    <a:pt x="13172" y="67450"/>
                    <a:pt x="13425" y="67497"/>
                    <a:pt x="13679" y="67537"/>
                  </a:cubicBezTo>
                  <a:cubicBezTo>
                    <a:pt x="13692" y="67736"/>
                    <a:pt x="13844" y="67906"/>
                    <a:pt x="14046" y="67932"/>
                  </a:cubicBezTo>
                  <a:cubicBezTo>
                    <a:pt x="14066" y="67934"/>
                    <a:pt x="14085" y="67936"/>
                    <a:pt x="14103" y="67936"/>
                  </a:cubicBezTo>
                  <a:cubicBezTo>
                    <a:pt x="14285" y="67936"/>
                    <a:pt x="14447" y="67817"/>
                    <a:pt x="14505" y="67644"/>
                  </a:cubicBezTo>
                  <a:cubicBezTo>
                    <a:pt x="14730" y="67669"/>
                    <a:pt x="14959" y="67688"/>
                    <a:pt x="15188" y="67701"/>
                  </a:cubicBezTo>
                  <a:cubicBezTo>
                    <a:pt x="15219" y="67899"/>
                    <a:pt x="15387" y="68055"/>
                    <a:pt x="15593" y="68062"/>
                  </a:cubicBezTo>
                  <a:lnTo>
                    <a:pt x="15608" y="68062"/>
                  </a:lnTo>
                  <a:cubicBezTo>
                    <a:pt x="15809" y="68062"/>
                    <a:pt x="15981" y="67920"/>
                    <a:pt x="16024" y="67729"/>
                  </a:cubicBezTo>
                  <a:cubicBezTo>
                    <a:pt x="16066" y="67729"/>
                    <a:pt x="16108" y="67730"/>
                    <a:pt x="16149" y="67730"/>
                  </a:cubicBezTo>
                  <a:cubicBezTo>
                    <a:pt x="16365" y="67730"/>
                    <a:pt x="16579" y="67726"/>
                    <a:pt x="16788" y="67717"/>
                  </a:cubicBezTo>
                  <a:cubicBezTo>
                    <a:pt x="16835" y="67902"/>
                    <a:pt x="17005" y="68037"/>
                    <a:pt x="17199" y="68037"/>
                  </a:cubicBezTo>
                  <a:cubicBezTo>
                    <a:pt x="17208" y="68037"/>
                    <a:pt x="17218" y="68036"/>
                    <a:pt x="17227" y="68036"/>
                  </a:cubicBezTo>
                  <a:cubicBezTo>
                    <a:pt x="17435" y="68022"/>
                    <a:pt x="17600" y="67861"/>
                    <a:pt x="17622" y="67660"/>
                  </a:cubicBezTo>
                  <a:cubicBezTo>
                    <a:pt x="17780" y="67646"/>
                    <a:pt x="17939" y="67629"/>
                    <a:pt x="18098" y="67608"/>
                  </a:cubicBezTo>
                  <a:cubicBezTo>
                    <a:pt x="18156" y="67779"/>
                    <a:pt x="18319" y="67897"/>
                    <a:pt x="18501" y="67897"/>
                  </a:cubicBezTo>
                  <a:cubicBezTo>
                    <a:pt x="18522" y="67897"/>
                    <a:pt x="18543" y="67895"/>
                    <a:pt x="18564" y="67892"/>
                  </a:cubicBezTo>
                  <a:cubicBezTo>
                    <a:pt x="18770" y="67861"/>
                    <a:pt x="18921" y="67684"/>
                    <a:pt x="18926" y="67483"/>
                  </a:cubicBezTo>
                  <a:cubicBezTo>
                    <a:pt x="19170" y="67440"/>
                    <a:pt x="19419" y="67388"/>
                    <a:pt x="19672" y="67329"/>
                  </a:cubicBezTo>
                  <a:cubicBezTo>
                    <a:pt x="19709" y="67409"/>
                    <a:pt x="19767" y="67475"/>
                    <a:pt x="19844" y="67521"/>
                  </a:cubicBezTo>
                  <a:cubicBezTo>
                    <a:pt x="19909" y="67560"/>
                    <a:pt x="19984" y="67580"/>
                    <a:pt x="20059" y="67580"/>
                  </a:cubicBezTo>
                  <a:cubicBezTo>
                    <a:pt x="20095" y="67580"/>
                    <a:pt x="20131" y="67575"/>
                    <a:pt x="20166" y="67566"/>
                  </a:cubicBezTo>
                  <a:cubicBezTo>
                    <a:pt x="20277" y="67539"/>
                    <a:pt x="20368" y="67469"/>
                    <a:pt x="20427" y="67371"/>
                  </a:cubicBezTo>
                  <a:cubicBezTo>
                    <a:pt x="20472" y="67295"/>
                    <a:pt x="20491" y="67210"/>
                    <a:pt x="20484" y="67120"/>
                  </a:cubicBezTo>
                  <a:cubicBezTo>
                    <a:pt x="20836" y="67019"/>
                    <a:pt x="21158" y="66917"/>
                    <a:pt x="21468" y="66805"/>
                  </a:cubicBezTo>
                  <a:cubicBezTo>
                    <a:pt x="21546" y="66936"/>
                    <a:pt x="21687" y="67013"/>
                    <a:pt x="21834" y="67013"/>
                  </a:cubicBezTo>
                  <a:cubicBezTo>
                    <a:pt x="21885" y="67013"/>
                    <a:pt x="21937" y="67004"/>
                    <a:pt x="21987" y="66985"/>
                  </a:cubicBezTo>
                  <a:cubicBezTo>
                    <a:pt x="22183" y="66908"/>
                    <a:pt x="22292" y="66704"/>
                    <a:pt x="22250" y="66500"/>
                  </a:cubicBezTo>
                  <a:cubicBezTo>
                    <a:pt x="22498" y="66394"/>
                    <a:pt x="22727" y="66292"/>
                    <a:pt x="22943" y="66190"/>
                  </a:cubicBezTo>
                  <a:cubicBezTo>
                    <a:pt x="22995" y="66263"/>
                    <a:pt x="23070" y="66316"/>
                    <a:pt x="23156" y="66344"/>
                  </a:cubicBezTo>
                  <a:cubicBezTo>
                    <a:pt x="23199" y="66359"/>
                    <a:pt x="23244" y="66366"/>
                    <a:pt x="23288" y="66366"/>
                  </a:cubicBezTo>
                  <a:cubicBezTo>
                    <a:pt x="23354" y="66366"/>
                    <a:pt x="23420" y="66350"/>
                    <a:pt x="23480" y="66320"/>
                  </a:cubicBezTo>
                  <a:cubicBezTo>
                    <a:pt x="23582" y="66268"/>
                    <a:pt x="23658" y="66179"/>
                    <a:pt x="23693" y="66072"/>
                  </a:cubicBezTo>
                  <a:cubicBezTo>
                    <a:pt x="23721" y="65986"/>
                    <a:pt x="23721" y="65896"/>
                    <a:pt x="23691" y="65804"/>
                  </a:cubicBezTo>
                  <a:cubicBezTo>
                    <a:pt x="23814" y="65736"/>
                    <a:pt x="23946" y="65660"/>
                    <a:pt x="24100" y="65570"/>
                  </a:cubicBezTo>
                  <a:cubicBezTo>
                    <a:pt x="24159" y="65641"/>
                    <a:pt x="24238" y="65691"/>
                    <a:pt x="24330" y="65714"/>
                  </a:cubicBezTo>
                  <a:cubicBezTo>
                    <a:pt x="24363" y="65721"/>
                    <a:pt x="24395" y="65725"/>
                    <a:pt x="24428" y="65725"/>
                  </a:cubicBezTo>
                  <a:cubicBezTo>
                    <a:pt x="24506" y="65725"/>
                    <a:pt x="24584" y="65703"/>
                    <a:pt x="24652" y="65662"/>
                  </a:cubicBezTo>
                  <a:cubicBezTo>
                    <a:pt x="24836" y="65549"/>
                    <a:pt x="24903" y="65317"/>
                    <a:pt x="24817" y="65125"/>
                  </a:cubicBezTo>
                  <a:lnTo>
                    <a:pt x="24867" y="65092"/>
                  </a:lnTo>
                  <a:cubicBezTo>
                    <a:pt x="24960" y="65033"/>
                    <a:pt x="25052" y="64973"/>
                    <a:pt x="25144" y="64909"/>
                  </a:cubicBezTo>
                  <a:cubicBezTo>
                    <a:pt x="25227" y="64851"/>
                    <a:pt x="25308" y="64791"/>
                    <a:pt x="25390" y="64730"/>
                  </a:cubicBezTo>
                  <a:lnTo>
                    <a:pt x="25437" y="64696"/>
                  </a:lnTo>
                  <a:cubicBezTo>
                    <a:pt x="25502" y="64763"/>
                    <a:pt x="25589" y="64806"/>
                    <a:pt x="25682" y="64818"/>
                  </a:cubicBezTo>
                  <a:cubicBezTo>
                    <a:pt x="25702" y="64821"/>
                    <a:pt x="25721" y="64822"/>
                    <a:pt x="25740" y="64822"/>
                  </a:cubicBezTo>
                  <a:cubicBezTo>
                    <a:pt x="25834" y="64822"/>
                    <a:pt x="25923" y="64791"/>
                    <a:pt x="25998" y="64734"/>
                  </a:cubicBezTo>
                  <a:cubicBezTo>
                    <a:pt x="26171" y="64602"/>
                    <a:pt x="26214" y="64361"/>
                    <a:pt x="26107" y="64180"/>
                  </a:cubicBezTo>
                  <a:cubicBezTo>
                    <a:pt x="26278" y="64039"/>
                    <a:pt x="26451" y="63894"/>
                    <a:pt x="26617" y="63745"/>
                  </a:cubicBezTo>
                  <a:cubicBezTo>
                    <a:pt x="26697" y="63811"/>
                    <a:pt x="26795" y="63845"/>
                    <a:pt x="26894" y="63845"/>
                  </a:cubicBezTo>
                  <a:cubicBezTo>
                    <a:pt x="26998" y="63845"/>
                    <a:pt x="27102" y="63808"/>
                    <a:pt x="27184" y="63731"/>
                  </a:cubicBezTo>
                  <a:cubicBezTo>
                    <a:pt x="27343" y="63582"/>
                    <a:pt x="27362" y="63340"/>
                    <a:pt x="27236" y="63168"/>
                  </a:cubicBezTo>
                  <a:cubicBezTo>
                    <a:pt x="27410" y="62997"/>
                    <a:pt x="27585" y="62815"/>
                    <a:pt x="27759" y="62626"/>
                  </a:cubicBezTo>
                  <a:cubicBezTo>
                    <a:pt x="27830" y="62677"/>
                    <a:pt x="27916" y="62703"/>
                    <a:pt x="28004" y="62703"/>
                  </a:cubicBezTo>
                  <a:cubicBezTo>
                    <a:pt x="28012" y="62703"/>
                    <a:pt x="28021" y="62703"/>
                    <a:pt x="28029" y="62703"/>
                  </a:cubicBezTo>
                  <a:cubicBezTo>
                    <a:pt x="28143" y="62694"/>
                    <a:pt x="28247" y="62644"/>
                    <a:pt x="28321" y="62557"/>
                  </a:cubicBezTo>
                  <a:cubicBezTo>
                    <a:pt x="28465" y="62393"/>
                    <a:pt x="28460" y="62148"/>
                    <a:pt x="28314" y="61989"/>
                  </a:cubicBezTo>
                  <a:cubicBezTo>
                    <a:pt x="28403" y="61884"/>
                    <a:pt x="28507" y="61757"/>
                    <a:pt x="28609" y="61627"/>
                  </a:cubicBezTo>
                  <a:cubicBezTo>
                    <a:pt x="28673" y="61665"/>
                    <a:pt x="28745" y="61684"/>
                    <a:pt x="28820" y="61684"/>
                  </a:cubicBezTo>
                  <a:cubicBezTo>
                    <a:pt x="28841" y="61684"/>
                    <a:pt x="28862" y="61682"/>
                    <a:pt x="28884" y="61679"/>
                  </a:cubicBezTo>
                  <a:cubicBezTo>
                    <a:pt x="28997" y="61662"/>
                    <a:pt x="29095" y="61603"/>
                    <a:pt x="29163" y="61511"/>
                  </a:cubicBezTo>
                  <a:cubicBezTo>
                    <a:pt x="29230" y="61420"/>
                    <a:pt x="29258" y="61307"/>
                    <a:pt x="29242" y="61194"/>
                  </a:cubicBezTo>
                  <a:cubicBezTo>
                    <a:pt x="29227" y="61099"/>
                    <a:pt x="29182" y="61011"/>
                    <a:pt x="29111" y="60947"/>
                  </a:cubicBezTo>
                  <a:cubicBezTo>
                    <a:pt x="29242" y="60756"/>
                    <a:pt x="29377" y="60550"/>
                    <a:pt x="29521" y="60318"/>
                  </a:cubicBezTo>
                  <a:cubicBezTo>
                    <a:pt x="29578" y="60345"/>
                    <a:pt x="29638" y="60358"/>
                    <a:pt x="29699" y="60358"/>
                  </a:cubicBezTo>
                  <a:cubicBezTo>
                    <a:pt x="29735" y="60358"/>
                    <a:pt x="29770" y="60353"/>
                    <a:pt x="29805" y="60344"/>
                  </a:cubicBezTo>
                  <a:cubicBezTo>
                    <a:pt x="29916" y="60317"/>
                    <a:pt x="30008" y="60247"/>
                    <a:pt x="30067" y="60149"/>
                  </a:cubicBezTo>
                  <a:cubicBezTo>
                    <a:pt x="30124" y="60052"/>
                    <a:pt x="30141" y="59936"/>
                    <a:pt x="30113" y="59827"/>
                  </a:cubicBezTo>
                  <a:cubicBezTo>
                    <a:pt x="30087" y="59730"/>
                    <a:pt x="30032" y="59646"/>
                    <a:pt x="29952" y="59589"/>
                  </a:cubicBezTo>
                  <a:cubicBezTo>
                    <a:pt x="30110" y="59305"/>
                    <a:pt x="30261" y="59006"/>
                    <a:pt x="30415" y="58679"/>
                  </a:cubicBezTo>
                  <a:cubicBezTo>
                    <a:pt x="30460" y="58694"/>
                    <a:pt x="30507" y="58702"/>
                    <a:pt x="30554" y="58702"/>
                  </a:cubicBezTo>
                  <a:cubicBezTo>
                    <a:pt x="30605" y="58702"/>
                    <a:pt x="30657" y="58692"/>
                    <a:pt x="30707" y="58673"/>
                  </a:cubicBezTo>
                  <a:cubicBezTo>
                    <a:pt x="30813" y="58632"/>
                    <a:pt x="30896" y="58552"/>
                    <a:pt x="30943" y="58448"/>
                  </a:cubicBezTo>
                  <a:cubicBezTo>
                    <a:pt x="30990" y="58344"/>
                    <a:pt x="30991" y="58228"/>
                    <a:pt x="30951" y="58123"/>
                  </a:cubicBezTo>
                  <a:cubicBezTo>
                    <a:pt x="30913" y="58027"/>
                    <a:pt x="30846" y="57950"/>
                    <a:pt x="30756" y="57901"/>
                  </a:cubicBezTo>
                  <a:cubicBezTo>
                    <a:pt x="30853" y="57664"/>
                    <a:pt x="30941" y="57430"/>
                    <a:pt x="31022" y="57203"/>
                  </a:cubicBezTo>
                  <a:cubicBezTo>
                    <a:pt x="31057" y="57212"/>
                    <a:pt x="31091" y="57217"/>
                    <a:pt x="31126" y="57217"/>
                  </a:cubicBezTo>
                  <a:cubicBezTo>
                    <a:pt x="31192" y="57217"/>
                    <a:pt x="31257" y="57201"/>
                    <a:pt x="31317" y="57170"/>
                  </a:cubicBezTo>
                  <a:cubicBezTo>
                    <a:pt x="31417" y="57118"/>
                    <a:pt x="31493" y="57030"/>
                    <a:pt x="31528" y="56923"/>
                  </a:cubicBezTo>
                  <a:cubicBezTo>
                    <a:pt x="31563" y="56814"/>
                    <a:pt x="31554" y="56698"/>
                    <a:pt x="31502" y="56597"/>
                  </a:cubicBezTo>
                  <a:cubicBezTo>
                    <a:pt x="31455" y="56504"/>
                    <a:pt x="31377" y="56433"/>
                    <a:pt x="31282" y="56395"/>
                  </a:cubicBezTo>
                  <a:cubicBezTo>
                    <a:pt x="31324" y="56251"/>
                    <a:pt x="31365" y="56102"/>
                    <a:pt x="31405" y="55951"/>
                  </a:cubicBezTo>
                  <a:cubicBezTo>
                    <a:pt x="31429" y="55955"/>
                    <a:pt x="31452" y="55957"/>
                    <a:pt x="31476" y="55957"/>
                  </a:cubicBezTo>
                  <a:cubicBezTo>
                    <a:pt x="31554" y="55957"/>
                    <a:pt x="31632" y="55935"/>
                    <a:pt x="31701" y="55892"/>
                  </a:cubicBezTo>
                  <a:cubicBezTo>
                    <a:pt x="31798" y="55834"/>
                    <a:pt x="31866" y="55740"/>
                    <a:pt x="31892" y="55629"/>
                  </a:cubicBezTo>
                  <a:cubicBezTo>
                    <a:pt x="31944" y="55409"/>
                    <a:pt x="31814" y="55188"/>
                    <a:pt x="31599" y="55124"/>
                  </a:cubicBezTo>
                  <a:cubicBezTo>
                    <a:pt x="31649" y="54883"/>
                    <a:pt x="31694" y="54637"/>
                    <a:pt x="31732" y="54390"/>
                  </a:cubicBezTo>
                  <a:cubicBezTo>
                    <a:pt x="31743" y="54390"/>
                    <a:pt x="31754" y="54391"/>
                    <a:pt x="31765" y="54391"/>
                  </a:cubicBezTo>
                  <a:cubicBezTo>
                    <a:pt x="31975" y="54391"/>
                    <a:pt x="32158" y="54235"/>
                    <a:pt x="32188" y="54021"/>
                  </a:cubicBezTo>
                  <a:cubicBezTo>
                    <a:pt x="32217" y="53796"/>
                    <a:pt x="32063" y="53588"/>
                    <a:pt x="31841" y="53546"/>
                  </a:cubicBezTo>
                  <a:cubicBezTo>
                    <a:pt x="31866" y="53326"/>
                    <a:pt x="31883" y="53105"/>
                    <a:pt x="31897" y="52885"/>
                  </a:cubicBezTo>
                  <a:cubicBezTo>
                    <a:pt x="32003" y="52883"/>
                    <a:pt x="32103" y="52843"/>
                    <a:pt x="32181" y="52771"/>
                  </a:cubicBezTo>
                  <a:cubicBezTo>
                    <a:pt x="32264" y="52693"/>
                    <a:pt x="32312" y="52589"/>
                    <a:pt x="32316" y="52474"/>
                  </a:cubicBezTo>
                  <a:cubicBezTo>
                    <a:pt x="32319" y="52360"/>
                    <a:pt x="32280" y="52253"/>
                    <a:pt x="32202" y="52170"/>
                  </a:cubicBezTo>
                  <a:cubicBezTo>
                    <a:pt x="32129" y="52090"/>
                    <a:pt x="32032" y="52043"/>
                    <a:pt x="31926" y="52035"/>
                  </a:cubicBezTo>
                  <a:cubicBezTo>
                    <a:pt x="31928" y="51785"/>
                    <a:pt x="31923" y="51536"/>
                    <a:pt x="31914" y="51292"/>
                  </a:cubicBezTo>
                  <a:cubicBezTo>
                    <a:pt x="32020" y="51280"/>
                    <a:pt x="32115" y="51229"/>
                    <a:pt x="32186" y="51148"/>
                  </a:cubicBezTo>
                  <a:cubicBezTo>
                    <a:pt x="32260" y="51063"/>
                    <a:pt x="32299" y="50954"/>
                    <a:pt x="32290" y="50840"/>
                  </a:cubicBezTo>
                  <a:cubicBezTo>
                    <a:pt x="32276" y="50615"/>
                    <a:pt x="32086" y="50442"/>
                    <a:pt x="31867" y="50442"/>
                  </a:cubicBezTo>
                  <a:cubicBezTo>
                    <a:pt x="31864" y="50442"/>
                    <a:pt x="31860" y="50442"/>
                    <a:pt x="31857" y="50442"/>
                  </a:cubicBezTo>
                  <a:cubicBezTo>
                    <a:pt x="31843" y="50288"/>
                    <a:pt x="31826" y="50135"/>
                    <a:pt x="31807" y="49986"/>
                  </a:cubicBezTo>
                  <a:cubicBezTo>
                    <a:pt x="31912" y="49965"/>
                    <a:pt x="32004" y="49907"/>
                    <a:pt x="32068" y="49820"/>
                  </a:cubicBezTo>
                  <a:cubicBezTo>
                    <a:pt x="32136" y="49730"/>
                    <a:pt x="32164" y="49617"/>
                    <a:pt x="32146" y="49505"/>
                  </a:cubicBezTo>
                  <a:cubicBezTo>
                    <a:pt x="32129" y="49392"/>
                    <a:pt x="32070" y="49292"/>
                    <a:pt x="31978" y="49224"/>
                  </a:cubicBezTo>
                  <a:cubicBezTo>
                    <a:pt x="31905" y="49171"/>
                    <a:pt x="31817" y="49142"/>
                    <a:pt x="31727" y="49142"/>
                  </a:cubicBezTo>
                  <a:cubicBezTo>
                    <a:pt x="31712" y="49142"/>
                    <a:pt x="31696" y="49143"/>
                    <a:pt x="31680" y="49145"/>
                  </a:cubicBezTo>
                  <a:cubicBezTo>
                    <a:pt x="31642" y="48927"/>
                    <a:pt x="31596" y="48703"/>
                    <a:pt x="31545" y="48476"/>
                  </a:cubicBezTo>
                  <a:lnTo>
                    <a:pt x="31545" y="48476"/>
                  </a:lnTo>
                  <a:cubicBezTo>
                    <a:pt x="31555" y="48478"/>
                    <a:pt x="31566" y="48479"/>
                    <a:pt x="31577" y="48479"/>
                  </a:cubicBezTo>
                  <a:cubicBezTo>
                    <a:pt x="31596" y="48479"/>
                    <a:pt x="31617" y="48476"/>
                    <a:pt x="31639" y="48469"/>
                  </a:cubicBezTo>
                  <a:cubicBezTo>
                    <a:pt x="31743" y="48435"/>
                    <a:pt x="31767" y="48341"/>
                    <a:pt x="31788" y="48267"/>
                  </a:cubicBezTo>
                  <a:cubicBezTo>
                    <a:pt x="31807" y="48192"/>
                    <a:pt x="31821" y="48159"/>
                    <a:pt x="31861" y="48146"/>
                  </a:cubicBezTo>
                  <a:cubicBezTo>
                    <a:pt x="31869" y="48143"/>
                    <a:pt x="31876" y="48141"/>
                    <a:pt x="31884" y="48141"/>
                  </a:cubicBezTo>
                  <a:cubicBezTo>
                    <a:pt x="31914" y="48141"/>
                    <a:pt x="31942" y="48162"/>
                    <a:pt x="31990" y="48199"/>
                  </a:cubicBezTo>
                  <a:cubicBezTo>
                    <a:pt x="32038" y="48238"/>
                    <a:pt x="32096" y="48282"/>
                    <a:pt x="32169" y="48282"/>
                  </a:cubicBezTo>
                  <a:cubicBezTo>
                    <a:pt x="32189" y="48282"/>
                    <a:pt x="32209" y="48279"/>
                    <a:pt x="32231" y="48272"/>
                  </a:cubicBezTo>
                  <a:cubicBezTo>
                    <a:pt x="32335" y="48237"/>
                    <a:pt x="32361" y="48144"/>
                    <a:pt x="32380" y="48069"/>
                  </a:cubicBezTo>
                  <a:cubicBezTo>
                    <a:pt x="32401" y="47995"/>
                    <a:pt x="32413" y="47962"/>
                    <a:pt x="32453" y="47948"/>
                  </a:cubicBezTo>
                  <a:cubicBezTo>
                    <a:pt x="32461" y="47946"/>
                    <a:pt x="32468" y="47945"/>
                    <a:pt x="32475" y="47945"/>
                  </a:cubicBezTo>
                  <a:cubicBezTo>
                    <a:pt x="32506" y="47945"/>
                    <a:pt x="32536" y="47964"/>
                    <a:pt x="32584" y="48002"/>
                  </a:cubicBezTo>
                  <a:cubicBezTo>
                    <a:pt x="32632" y="48040"/>
                    <a:pt x="32690" y="48085"/>
                    <a:pt x="32763" y="48085"/>
                  </a:cubicBezTo>
                  <a:cubicBezTo>
                    <a:pt x="32783" y="48085"/>
                    <a:pt x="32803" y="48082"/>
                    <a:pt x="32825" y="48075"/>
                  </a:cubicBezTo>
                  <a:cubicBezTo>
                    <a:pt x="32929" y="48040"/>
                    <a:pt x="32955" y="47947"/>
                    <a:pt x="32974" y="47872"/>
                  </a:cubicBezTo>
                  <a:cubicBezTo>
                    <a:pt x="32995" y="47798"/>
                    <a:pt x="33007" y="47765"/>
                    <a:pt x="33047" y="47751"/>
                  </a:cubicBezTo>
                  <a:cubicBezTo>
                    <a:pt x="33055" y="47748"/>
                    <a:pt x="33063" y="47747"/>
                    <a:pt x="33070" y="47747"/>
                  </a:cubicBezTo>
                  <a:cubicBezTo>
                    <a:pt x="33100" y="47747"/>
                    <a:pt x="33130" y="47767"/>
                    <a:pt x="33176" y="47805"/>
                  </a:cubicBezTo>
                  <a:cubicBezTo>
                    <a:pt x="33226" y="47843"/>
                    <a:pt x="33283" y="47888"/>
                    <a:pt x="33356" y="47888"/>
                  </a:cubicBezTo>
                  <a:cubicBezTo>
                    <a:pt x="33376" y="47888"/>
                    <a:pt x="33397" y="47885"/>
                    <a:pt x="33419" y="47877"/>
                  </a:cubicBezTo>
                  <a:cubicBezTo>
                    <a:pt x="33523" y="47843"/>
                    <a:pt x="33547" y="47749"/>
                    <a:pt x="33568" y="47675"/>
                  </a:cubicBezTo>
                  <a:cubicBezTo>
                    <a:pt x="33587" y="47600"/>
                    <a:pt x="33601" y="47567"/>
                    <a:pt x="33641" y="47553"/>
                  </a:cubicBezTo>
                  <a:cubicBezTo>
                    <a:pt x="33649" y="47551"/>
                    <a:pt x="33657" y="47549"/>
                    <a:pt x="33664" y="47549"/>
                  </a:cubicBezTo>
                  <a:cubicBezTo>
                    <a:pt x="33694" y="47549"/>
                    <a:pt x="33724" y="47570"/>
                    <a:pt x="33770" y="47607"/>
                  </a:cubicBezTo>
                  <a:cubicBezTo>
                    <a:pt x="33820" y="47644"/>
                    <a:pt x="33877" y="47690"/>
                    <a:pt x="33951" y="47690"/>
                  </a:cubicBezTo>
                  <a:cubicBezTo>
                    <a:pt x="33971" y="47690"/>
                    <a:pt x="33991" y="47687"/>
                    <a:pt x="34013" y="47680"/>
                  </a:cubicBezTo>
                  <a:cubicBezTo>
                    <a:pt x="34117" y="47645"/>
                    <a:pt x="34141" y="47552"/>
                    <a:pt x="34162" y="47477"/>
                  </a:cubicBezTo>
                  <a:cubicBezTo>
                    <a:pt x="34183" y="47403"/>
                    <a:pt x="34195" y="47370"/>
                    <a:pt x="34234" y="47356"/>
                  </a:cubicBezTo>
                  <a:cubicBezTo>
                    <a:pt x="34243" y="47353"/>
                    <a:pt x="34251" y="47352"/>
                    <a:pt x="34259" y="47352"/>
                  </a:cubicBezTo>
                  <a:cubicBezTo>
                    <a:pt x="34289" y="47352"/>
                    <a:pt x="34318" y="47372"/>
                    <a:pt x="34366" y="47410"/>
                  </a:cubicBezTo>
                  <a:cubicBezTo>
                    <a:pt x="34414" y="47447"/>
                    <a:pt x="34471" y="47492"/>
                    <a:pt x="34544" y="47492"/>
                  </a:cubicBezTo>
                  <a:cubicBezTo>
                    <a:pt x="34564" y="47492"/>
                    <a:pt x="34585" y="47488"/>
                    <a:pt x="34607" y="47481"/>
                  </a:cubicBezTo>
                  <a:cubicBezTo>
                    <a:pt x="34711" y="47446"/>
                    <a:pt x="34737" y="47354"/>
                    <a:pt x="34756" y="47280"/>
                  </a:cubicBezTo>
                  <a:cubicBezTo>
                    <a:pt x="34776" y="47205"/>
                    <a:pt x="34789" y="47171"/>
                    <a:pt x="34828" y="47159"/>
                  </a:cubicBezTo>
                  <a:cubicBezTo>
                    <a:pt x="34837" y="47156"/>
                    <a:pt x="34846" y="47154"/>
                    <a:pt x="34854" y="47154"/>
                  </a:cubicBezTo>
                  <a:cubicBezTo>
                    <a:pt x="34884" y="47154"/>
                    <a:pt x="34912" y="47174"/>
                    <a:pt x="34960" y="47211"/>
                  </a:cubicBezTo>
                  <a:cubicBezTo>
                    <a:pt x="35008" y="47249"/>
                    <a:pt x="35065" y="47294"/>
                    <a:pt x="35138" y="47294"/>
                  </a:cubicBezTo>
                  <a:cubicBezTo>
                    <a:pt x="35158" y="47294"/>
                    <a:pt x="35179" y="47291"/>
                    <a:pt x="35201" y="47283"/>
                  </a:cubicBezTo>
                  <a:cubicBezTo>
                    <a:pt x="35305" y="47249"/>
                    <a:pt x="35331" y="47155"/>
                    <a:pt x="35350" y="47081"/>
                  </a:cubicBezTo>
                  <a:cubicBezTo>
                    <a:pt x="35370" y="47008"/>
                    <a:pt x="35382" y="46973"/>
                    <a:pt x="35422" y="46961"/>
                  </a:cubicBezTo>
                  <a:cubicBezTo>
                    <a:pt x="35431" y="46958"/>
                    <a:pt x="35440" y="46957"/>
                    <a:pt x="35448" y="46957"/>
                  </a:cubicBezTo>
                  <a:cubicBezTo>
                    <a:pt x="35478" y="46957"/>
                    <a:pt x="35506" y="46976"/>
                    <a:pt x="35554" y="47013"/>
                  </a:cubicBezTo>
                  <a:cubicBezTo>
                    <a:pt x="35602" y="47052"/>
                    <a:pt x="35659" y="47096"/>
                    <a:pt x="35733" y="47096"/>
                  </a:cubicBezTo>
                  <a:cubicBezTo>
                    <a:pt x="35752" y="47096"/>
                    <a:pt x="35773" y="47093"/>
                    <a:pt x="35795" y="47086"/>
                  </a:cubicBezTo>
                  <a:cubicBezTo>
                    <a:pt x="35876" y="47060"/>
                    <a:pt x="35909" y="46998"/>
                    <a:pt x="35928" y="46937"/>
                  </a:cubicBezTo>
                  <a:cubicBezTo>
                    <a:pt x="36011" y="46983"/>
                    <a:pt x="36101" y="47006"/>
                    <a:pt x="36190" y="47006"/>
                  </a:cubicBezTo>
                  <a:cubicBezTo>
                    <a:pt x="36351" y="47006"/>
                    <a:pt x="36509" y="46933"/>
                    <a:pt x="36614" y="46793"/>
                  </a:cubicBezTo>
                  <a:lnTo>
                    <a:pt x="36745" y="46620"/>
                  </a:lnTo>
                  <a:cubicBezTo>
                    <a:pt x="36793" y="46657"/>
                    <a:pt x="36849" y="46700"/>
                    <a:pt x="36921" y="46700"/>
                  </a:cubicBezTo>
                  <a:cubicBezTo>
                    <a:pt x="36941" y="46700"/>
                    <a:pt x="36962" y="46697"/>
                    <a:pt x="36984" y="46689"/>
                  </a:cubicBezTo>
                  <a:cubicBezTo>
                    <a:pt x="37036" y="46672"/>
                    <a:pt x="37067" y="46641"/>
                    <a:pt x="37090" y="46605"/>
                  </a:cubicBezTo>
                  <a:lnTo>
                    <a:pt x="37156" y="46627"/>
                  </a:lnTo>
                  <a:cubicBezTo>
                    <a:pt x="37213" y="46647"/>
                    <a:pt x="37271" y="46656"/>
                    <a:pt x="37328" y="46656"/>
                  </a:cubicBezTo>
                  <a:cubicBezTo>
                    <a:pt x="37544" y="46656"/>
                    <a:pt x="37745" y="46524"/>
                    <a:pt x="37824" y="46310"/>
                  </a:cubicBezTo>
                  <a:lnTo>
                    <a:pt x="37947" y="45985"/>
                  </a:lnTo>
                  <a:lnTo>
                    <a:pt x="38297" y="45999"/>
                  </a:lnTo>
                  <a:cubicBezTo>
                    <a:pt x="38307" y="45999"/>
                    <a:pt x="38317" y="45999"/>
                    <a:pt x="38327" y="45999"/>
                  </a:cubicBezTo>
                  <a:cubicBezTo>
                    <a:pt x="38428" y="45999"/>
                    <a:pt x="38527" y="45969"/>
                    <a:pt x="38612" y="45912"/>
                  </a:cubicBezTo>
                  <a:cubicBezTo>
                    <a:pt x="38750" y="45820"/>
                    <a:pt x="38837" y="45673"/>
                    <a:pt x="38851" y="45509"/>
                  </a:cubicBezTo>
                  <a:lnTo>
                    <a:pt x="38877" y="45160"/>
                  </a:lnTo>
                  <a:lnTo>
                    <a:pt x="39216" y="45076"/>
                  </a:lnTo>
                  <a:cubicBezTo>
                    <a:pt x="39497" y="45006"/>
                    <a:pt x="39670" y="44729"/>
                    <a:pt x="39609" y="44447"/>
                  </a:cubicBezTo>
                  <a:lnTo>
                    <a:pt x="39535" y="44106"/>
                  </a:lnTo>
                  <a:lnTo>
                    <a:pt x="39836" y="43929"/>
                  </a:lnTo>
                  <a:cubicBezTo>
                    <a:pt x="40087" y="43786"/>
                    <a:pt x="40174" y="43472"/>
                    <a:pt x="40037" y="43216"/>
                  </a:cubicBezTo>
                  <a:lnTo>
                    <a:pt x="39871" y="42909"/>
                  </a:lnTo>
                  <a:lnTo>
                    <a:pt x="40110" y="42657"/>
                  </a:lnTo>
                  <a:cubicBezTo>
                    <a:pt x="40309" y="42447"/>
                    <a:pt x="40305" y="42122"/>
                    <a:pt x="40101" y="41916"/>
                  </a:cubicBezTo>
                  <a:lnTo>
                    <a:pt x="39855" y="41668"/>
                  </a:lnTo>
                  <a:lnTo>
                    <a:pt x="40014" y="41356"/>
                  </a:lnTo>
                  <a:cubicBezTo>
                    <a:pt x="40146" y="41098"/>
                    <a:pt x="40051" y="40788"/>
                    <a:pt x="39796" y="40648"/>
                  </a:cubicBezTo>
                  <a:lnTo>
                    <a:pt x="39490" y="40480"/>
                  </a:lnTo>
                  <a:lnTo>
                    <a:pt x="39555" y="40137"/>
                  </a:lnTo>
                  <a:cubicBezTo>
                    <a:pt x="39569" y="40059"/>
                    <a:pt x="39566" y="39981"/>
                    <a:pt x="39549" y="39910"/>
                  </a:cubicBezTo>
                  <a:lnTo>
                    <a:pt x="40993" y="38956"/>
                  </a:lnTo>
                  <a:cubicBezTo>
                    <a:pt x="41133" y="39043"/>
                    <a:pt x="41294" y="39088"/>
                    <a:pt x="41458" y="39088"/>
                  </a:cubicBezTo>
                  <a:cubicBezTo>
                    <a:pt x="41621" y="39088"/>
                    <a:pt x="41794" y="39041"/>
                    <a:pt x="41945" y="38943"/>
                  </a:cubicBezTo>
                  <a:lnTo>
                    <a:pt x="43921" y="37639"/>
                  </a:lnTo>
                  <a:cubicBezTo>
                    <a:pt x="44328" y="37369"/>
                    <a:pt x="44442" y="36816"/>
                    <a:pt x="44172" y="36409"/>
                  </a:cubicBezTo>
                  <a:cubicBezTo>
                    <a:pt x="44001" y="36151"/>
                    <a:pt x="43718" y="36011"/>
                    <a:pt x="43429" y="36011"/>
                  </a:cubicBezTo>
                  <a:cubicBezTo>
                    <a:pt x="43262" y="36011"/>
                    <a:pt x="43092" y="36058"/>
                    <a:pt x="42942" y="36157"/>
                  </a:cubicBezTo>
                  <a:lnTo>
                    <a:pt x="40968" y="37460"/>
                  </a:lnTo>
                  <a:cubicBezTo>
                    <a:pt x="40771" y="37590"/>
                    <a:pt x="40636" y="37791"/>
                    <a:pt x="40587" y="38023"/>
                  </a:cubicBezTo>
                  <a:cubicBezTo>
                    <a:pt x="40574" y="38098"/>
                    <a:pt x="40567" y="38170"/>
                    <a:pt x="40570" y="38243"/>
                  </a:cubicBezTo>
                  <a:lnTo>
                    <a:pt x="38802" y="39410"/>
                  </a:lnTo>
                  <a:lnTo>
                    <a:pt x="38771" y="39097"/>
                  </a:lnTo>
                  <a:cubicBezTo>
                    <a:pt x="38745" y="38821"/>
                    <a:pt x="38519" y="38616"/>
                    <a:pt x="38244" y="38616"/>
                  </a:cubicBezTo>
                  <a:cubicBezTo>
                    <a:pt x="38231" y="38616"/>
                    <a:pt x="38218" y="38616"/>
                    <a:pt x="38205" y="38617"/>
                  </a:cubicBezTo>
                  <a:lnTo>
                    <a:pt x="37857" y="38641"/>
                  </a:lnTo>
                  <a:lnTo>
                    <a:pt x="37807" y="38517"/>
                  </a:lnTo>
                  <a:lnTo>
                    <a:pt x="48047" y="16537"/>
                  </a:lnTo>
                  <a:lnTo>
                    <a:pt x="49623" y="18346"/>
                  </a:lnTo>
                  <a:cubicBezTo>
                    <a:pt x="49638" y="18363"/>
                    <a:pt x="49661" y="18372"/>
                    <a:pt x="49681" y="18372"/>
                  </a:cubicBezTo>
                  <a:cubicBezTo>
                    <a:pt x="49701" y="18372"/>
                    <a:pt x="49718" y="18367"/>
                    <a:pt x="49733" y="18353"/>
                  </a:cubicBezTo>
                  <a:lnTo>
                    <a:pt x="50036" y="18088"/>
                  </a:lnTo>
                  <a:lnTo>
                    <a:pt x="53979" y="22613"/>
                  </a:lnTo>
                  <a:cubicBezTo>
                    <a:pt x="53993" y="22682"/>
                    <a:pt x="54022" y="22748"/>
                    <a:pt x="54073" y="22806"/>
                  </a:cubicBezTo>
                  <a:cubicBezTo>
                    <a:pt x="53974" y="22922"/>
                    <a:pt x="53872" y="23045"/>
                    <a:pt x="53771" y="23172"/>
                  </a:cubicBezTo>
                  <a:cubicBezTo>
                    <a:pt x="53710" y="23140"/>
                    <a:pt x="53643" y="23124"/>
                    <a:pt x="53577" y="23124"/>
                  </a:cubicBezTo>
                  <a:cubicBezTo>
                    <a:pt x="53446" y="23124"/>
                    <a:pt x="53317" y="23184"/>
                    <a:pt x="53233" y="23297"/>
                  </a:cubicBezTo>
                  <a:cubicBezTo>
                    <a:pt x="53108" y="23466"/>
                    <a:pt x="53127" y="23696"/>
                    <a:pt x="53273" y="23847"/>
                  </a:cubicBezTo>
                  <a:cubicBezTo>
                    <a:pt x="53127" y="24053"/>
                    <a:pt x="52985" y="24266"/>
                    <a:pt x="52850" y="24479"/>
                  </a:cubicBezTo>
                  <a:cubicBezTo>
                    <a:pt x="52800" y="24460"/>
                    <a:pt x="52748" y="24450"/>
                    <a:pt x="52697" y="24450"/>
                  </a:cubicBezTo>
                  <a:cubicBezTo>
                    <a:pt x="52551" y="24450"/>
                    <a:pt x="52410" y="24525"/>
                    <a:pt x="52329" y="24659"/>
                  </a:cubicBezTo>
                  <a:cubicBezTo>
                    <a:pt x="52223" y="24839"/>
                    <a:pt x="52265" y="25066"/>
                    <a:pt x="52419" y="25199"/>
                  </a:cubicBezTo>
                  <a:cubicBezTo>
                    <a:pt x="52267" y="25475"/>
                    <a:pt x="52111" y="25776"/>
                    <a:pt x="51950" y="26119"/>
                  </a:cubicBezTo>
                  <a:cubicBezTo>
                    <a:pt x="51915" y="26110"/>
                    <a:pt x="51879" y="26105"/>
                    <a:pt x="51843" y="26105"/>
                  </a:cubicBezTo>
                  <a:cubicBezTo>
                    <a:pt x="51791" y="26105"/>
                    <a:pt x="51739" y="26115"/>
                    <a:pt x="51690" y="26134"/>
                  </a:cubicBezTo>
                  <a:cubicBezTo>
                    <a:pt x="51583" y="26176"/>
                    <a:pt x="51500" y="26256"/>
                    <a:pt x="51453" y="26360"/>
                  </a:cubicBezTo>
                  <a:cubicBezTo>
                    <a:pt x="51370" y="26550"/>
                    <a:pt x="51437" y="26772"/>
                    <a:pt x="51609" y="26886"/>
                  </a:cubicBezTo>
                  <a:cubicBezTo>
                    <a:pt x="51510" y="27121"/>
                    <a:pt x="51418" y="27360"/>
                    <a:pt x="51335" y="27596"/>
                  </a:cubicBezTo>
                  <a:cubicBezTo>
                    <a:pt x="51315" y="27593"/>
                    <a:pt x="51295" y="27592"/>
                    <a:pt x="51274" y="27592"/>
                  </a:cubicBezTo>
                  <a:cubicBezTo>
                    <a:pt x="51208" y="27592"/>
                    <a:pt x="51142" y="27607"/>
                    <a:pt x="51081" y="27637"/>
                  </a:cubicBezTo>
                  <a:cubicBezTo>
                    <a:pt x="50978" y="27689"/>
                    <a:pt x="50904" y="27778"/>
                    <a:pt x="50868" y="27885"/>
                  </a:cubicBezTo>
                  <a:cubicBezTo>
                    <a:pt x="50804" y="28084"/>
                    <a:pt x="50894" y="28297"/>
                    <a:pt x="51074" y="28392"/>
                  </a:cubicBezTo>
                  <a:cubicBezTo>
                    <a:pt x="51027" y="28546"/>
                    <a:pt x="50984" y="28701"/>
                    <a:pt x="50944" y="28851"/>
                  </a:cubicBezTo>
                  <a:cubicBezTo>
                    <a:pt x="50937" y="28851"/>
                    <a:pt x="50929" y="28851"/>
                    <a:pt x="50922" y="28851"/>
                  </a:cubicBezTo>
                  <a:cubicBezTo>
                    <a:pt x="50731" y="28851"/>
                    <a:pt x="50552" y="28983"/>
                    <a:pt x="50506" y="29178"/>
                  </a:cubicBezTo>
                  <a:cubicBezTo>
                    <a:pt x="50457" y="29381"/>
                    <a:pt x="50565" y="29585"/>
                    <a:pt x="50748" y="29667"/>
                  </a:cubicBezTo>
                  <a:cubicBezTo>
                    <a:pt x="50698" y="29907"/>
                    <a:pt x="50651" y="30160"/>
                    <a:pt x="50610" y="30417"/>
                  </a:cubicBezTo>
                  <a:cubicBezTo>
                    <a:pt x="50409" y="30427"/>
                    <a:pt x="50237" y="30581"/>
                    <a:pt x="50210" y="30787"/>
                  </a:cubicBezTo>
                  <a:cubicBezTo>
                    <a:pt x="50184" y="30991"/>
                    <a:pt x="50308" y="31184"/>
                    <a:pt x="50499" y="31246"/>
                  </a:cubicBezTo>
                  <a:cubicBezTo>
                    <a:pt x="50475" y="31471"/>
                    <a:pt x="50455" y="31700"/>
                    <a:pt x="50440" y="31928"/>
                  </a:cubicBezTo>
                  <a:cubicBezTo>
                    <a:pt x="50242" y="31961"/>
                    <a:pt x="50088" y="32129"/>
                    <a:pt x="50081" y="32333"/>
                  </a:cubicBezTo>
                  <a:cubicBezTo>
                    <a:pt x="50073" y="32541"/>
                    <a:pt x="50213" y="32718"/>
                    <a:pt x="50409" y="32763"/>
                  </a:cubicBezTo>
                  <a:cubicBezTo>
                    <a:pt x="50405" y="33017"/>
                    <a:pt x="50409" y="33275"/>
                    <a:pt x="50419" y="33532"/>
                  </a:cubicBezTo>
                  <a:cubicBezTo>
                    <a:pt x="50225" y="33584"/>
                    <a:pt x="50092" y="33762"/>
                    <a:pt x="50106" y="33968"/>
                  </a:cubicBezTo>
                  <a:cubicBezTo>
                    <a:pt x="50120" y="34172"/>
                    <a:pt x="50275" y="34333"/>
                    <a:pt x="50471" y="34359"/>
                  </a:cubicBezTo>
                  <a:cubicBezTo>
                    <a:pt x="50487" y="34529"/>
                    <a:pt x="50504" y="34688"/>
                    <a:pt x="50523" y="34844"/>
                  </a:cubicBezTo>
                  <a:cubicBezTo>
                    <a:pt x="50336" y="34913"/>
                    <a:pt x="50220" y="35102"/>
                    <a:pt x="50251" y="35303"/>
                  </a:cubicBezTo>
                  <a:cubicBezTo>
                    <a:pt x="50281" y="35504"/>
                    <a:pt x="50447" y="35649"/>
                    <a:pt x="50642" y="35663"/>
                  </a:cubicBezTo>
                  <a:cubicBezTo>
                    <a:pt x="50686" y="35909"/>
                    <a:pt x="50736" y="36158"/>
                    <a:pt x="50797" y="36423"/>
                  </a:cubicBezTo>
                  <a:cubicBezTo>
                    <a:pt x="50620" y="36512"/>
                    <a:pt x="50525" y="36711"/>
                    <a:pt x="50575" y="36906"/>
                  </a:cubicBezTo>
                  <a:cubicBezTo>
                    <a:pt x="50624" y="37094"/>
                    <a:pt x="50794" y="37224"/>
                    <a:pt x="50981" y="37224"/>
                  </a:cubicBezTo>
                  <a:cubicBezTo>
                    <a:pt x="50987" y="37224"/>
                    <a:pt x="50993" y="37223"/>
                    <a:pt x="50999" y="37223"/>
                  </a:cubicBezTo>
                  <a:cubicBezTo>
                    <a:pt x="51096" y="37568"/>
                    <a:pt x="51203" y="37904"/>
                    <a:pt x="51318" y="38224"/>
                  </a:cubicBezTo>
                  <a:cubicBezTo>
                    <a:pt x="51157" y="38333"/>
                    <a:pt x="51086" y="38541"/>
                    <a:pt x="51158" y="38728"/>
                  </a:cubicBezTo>
                  <a:cubicBezTo>
                    <a:pt x="51222" y="38894"/>
                    <a:pt x="51381" y="38998"/>
                    <a:pt x="51552" y="38998"/>
                  </a:cubicBezTo>
                  <a:cubicBezTo>
                    <a:pt x="51573" y="38998"/>
                    <a:pt x="51594" y="38996"/>
                    <a:pt x="51616" y="38993"/>
                  </a:cubicBezTo>
                  <a:cubicBezTo>
                    <a:pt x="51721" y="39247"/>
                    <a:pt x="51825" y="39481"/>
                    <a:pt x="51932" y="39704"/>
                  </a:cubicBezTo>
                  <a:cubicBezTo>
                    <a:pt x="51782" y="39829"/>
                    <a:pt x="51733" y="40044"/>
                    <a:pt x="51823" y="40220"/>
                  </a:cubicBezTo>
                  <a:cubicBezTo>
                    <a:pt x="51898" y="40367"/>
                    <a:pt x="52046" y="40452"/>
                    <a:pt x="52201" y="40452"/>
                  </a:cubicBezTo>
                  <a:cubicBezTo>
                    <a:pt x="52236" y="40452"/>
                    <a:pt x="52271" y="40448"/>
                    <a:pt x="52306" y="40439"/>
                  </a:cubicBezTo>
                  <a:cubicBezTo>
                    <a:pt x="52379" y="40572"/>
                    <a:pt x="52459" y="40712"/>
                    <a:pt x="52549" y="40865"/>
                  </a:cubicBezTo>
                  <a:cubicBezTo>
                    <a:pt x="52407" y="41001"/>
                    <a:pt x="52374" y="41220"/>
                    <a:pt x="52481" y="41393"/>
                  </a:cubicBezTo>
                  <a:cubicBezTo>
                    <a:pt x="52560" y="41521"/>
                    <a:pt x="52698" y="41592"/>
                    <a:pt x="52840" y="41592"/>
                  </a:cubicBezTo>
                  <a:cubicBezTo>
                    <a:pt x="52887" y="41592"/>
                    <a:pt x="52935" y="41584"/>
                    <a:pt x="52982" y="41568"/>
                  </a:cubicBezTo>
                  <a:lnTo>
                    <a:pt x="53004" y="41602"/>
                  </a:lnTo>
                  <a:cubicBezTo>
                    <a:pt x="53077" y="41716"/>
                    <a:pt x="53151" y="41831"/>
                    <a:pt x="53229" y="41942"/>
                  </a:cubicBezTo>
                  <a:cubicBezTo>
                    <a:pt x="53280" y="42014"/>
                    <a:pt x="53332" y="42085"/>
                    <a:pt x="53383" y="42155"/>
                  </a:cubicBezTo>
                  <a:lnTo>
                    <a:pt x="53422" y="42206"/>
                  </a:lnTo>
                  <a:cubicBezTo>
                    <a:pt x="53295" y="42357"/>
                    <a:pt x="53287" y="42577"/>
                    <a:pt x="53409" y="42738"/>
                  </a:cubicBezTo>
                  <a:cubicBezTo>
                    <a:pt x="53491" y="42846"/>
                    <a:pt x="53617" y="42903"/>
                    <a:pt x="53744" y="42903"/>
                  </a:cubicBezTo>
                  <a:cubicBezTo>
                    <a:pt x="53805" y="42903"/>
                    <a:pt x="53866" y="42890"/>
                    <a:pt x="53924" y="42863"/>
                  </a:cubicBezTo>
                  <a:cubicBezTo>
                    <a:pt x="54069" y="43041"/>
                    <a:pt x="54220" y="43219"/>
                    <a:pt x="54374" y="43394"/>
                  </a:cubicBezTo>
                  <a:cubicBezTo>
                    <a:pt x="54263" y="43555"/>
                    <a:pt x="54275" y="43775"/>
                    <a:pt x="54412" y="43922"/>
                  </a:cubicBezTo>
                  <a:cubicBezTo>
                    <a:pt x="54494" y="44011"/>
                    <a:pt x="54607" y="44056"/>
                    <a:pt x="54720" y="44056"/>
                  </a:cubicBezTo>
                  <a:cubicBezTo>
                    <a:pt x="54794" y="44056"/>
                    <a:pt x="54867" y="44037"/>
                    <a:pt x="54933" y="43999"/>
                  </a:cubicBezTo>
                  <a:cubicBezTo>
                    <a:pt x="55110" y="44177"/>
                    <a:pt x="55297" y="44359"/>
                    <a:pt x="55493" y="44541"/>
                  </a:cubicBezTo>
                  <a:cubicBezTo>
                    <a:pt x="55401" y="44712"/>
                    <a:pt x="55435" y="44928"/>
                    <a:pt x="55584" y="45060"/>
                  </a:cubicBezTo>
                  <a:cubicBezTo>
                    <a:pt x="55664" y="45130"/>
                    <a:pt x="55763" y="45164"/>
                    <a:pt x="55862" y="45164"/>
                  </a:cubicBezTo>
                  <a:cubicBezTo>
                    <a:pt x="55950" y="45164"/>
                    <a:pt x="56038" y="45137"/>
                    <a:pt x="56112" y="45084"/>
                  </a:cubicBezTo>
                  <a:cubicBezTo>
                    <a:pt x="56228" y="45181"/>
                    <a:pt x="56360" y="45289"/>
                    <a:pt x="56495" y="45396"/>
                  </a:cubicBezTo>
                  <a:cubicBezTo>
                    <a:pt x="56421" y="45574"/>
                    <a:pt x="56473" y="45786"/>
                    <a:pt x="56632" y="45903"/>
                  </a:cubicBezTo>
                  <a:cubicBezTo>
                    <a:pt x="56706" y="45958"/>
                    <a:pt x="56793" y="45984"/>
                    <a:pt x="56880" y="45984"/>
                  </a:cubicBezTo>
                  <a:cubicBezTo>
                    <a:pt x="56979" y="45984"/>
                    <a:pt x="57077" y="45950"/>
                    <a:pt x="57155" y="45884"/>
                  </a:cubicBezTo>
                  <a:cubicBezTo>
                    <a:pt x="57356" y="46023"/>
                    <a:pt x="57570" y="46165"/>
                    <a:pt x="57808" y="46314"/>
                  </a:cubicBezTo>
                  <a:cubicBezTo>
                    <a:pt x="57749" y="46499"/>
                    <a:pt x="57823" y="46705"/>
                    <a:pt x="57993" y="46807"/>
                  </a:cubicBezTo>
                  <a:cubicBezTo>
                    <a:pt x="58059" y="46846"/>
                    <a:pt x="58133" y="46865"/>
                    <a:pt x="58205" y="46865"/>
                  </a:cubicBezTo>
                  <a:cubicBezTo>
                    <a:pt x="58320" y="46865"/>
                    <a:pt x="58433" y="46819"/>
                    <a:pt x="58516" y="46733"/>
                  </a:cubicBezTo>
                  <a:cubicBezTo>
                    <a:pt x="58803" y="46892"/>
                    <a:pt x="59111" y="47050"/>
                    <a:pt x="59451" y="47209"/>
                  </a:cubicBezTo>
                  <a:cubicBezTo>
                    <a:pt x="59411" y="47403"/>
                    <a:pt x="59508" y="47600"/>
                    <a:pt x="59693" y="47683"/>
                  </a:cubicBezTo>
                  <a:cubicBezTo>
                    <a:pt x="59749" y="47708"/>
                    <a:pt x="59807" y="47719"/>
                    <a:pt x="59864" y="47719"/>
                  </a:cubicBezTo>
                  <a:cubicBezTo>
                    <a:pt x="59998" y="47719"/>
                    <a:pt x="60128" y="47655"/>
                    <a:pt x="60209" y="47543"/>
                  </a:cubicBezTo>
                  <a:cubicBezTo>
                    <a:pt x="60453" y="47642"/>
                    <a:pt x="60696" y="47735"/>
                    <a:pt x="60931" y="47818"/>
                  </a:cubicBezTo>
                  <a:cubicBezTo>
                    <a:pt x="60909" y="48016"/>
                    <a:pt x="61026" y="48205"/>
                    <a:pt x="61220" y="48267"/>
                  </a:cubicBezTo>
                  <a:cubicBezTo>
                    <a:pt x="61265" y="48281"/>
                    <a:pt x="61310" y="48288"/>
                    <a:pt x="61354" y="48288"/>
                  </a:cubicBezTo>
                  <a:cubicBezTo>
                    <a:pt x="61504" y="48288"/>
                    <a:pt x="61645" y="48208"/>
                    <a:pt x="61721" y="48073"/>
                  </a:cubicBezTo>
                  <a:cubicBezTo>
                    <a:pt x="61873" y="48118"/>
                    <a:pt x="62031" y="48163"/>
                    <a:pt x="62187" y="48203"/>
                  </a:cubicBezTo>
                  <a:cubicBezTo>
                    <a:pt x="62180" y="48404"/>
                    <a:pt x="62313" y="48584"/>
                    <a:pt x="62514" y="48630"/>
                  </a:cubicBezTo>
                  <a:cubicBezTo>
                    <a:pt x="62547" y="48639"/>
                    <a:pt x="62581" y="48642"/>
                    <a:pt x="62614" y="48642"/>
                  </a:cubicBezTo>
                  <a:cubicBezTo>
                    <a:pt x="62779" y="48642"/>
                    <a:pt x="62929" y="48546"/>
                    <a:pt x="62997" y="48393"/>
                  </a:cubicBezTo>
                  <a:cubicBezTo>
                    <a:pt x="63245" y="48445"/>
                    <a:pt x="63499" y="48490"/>
                    <a:pt x="63754" y="48532"/>
                  </a:cubicBezTo>
                  <a:cubicBezTo>
                    <a:pt x="63766" y="48729"/>
                    <a:pt x="63918" y="48899"/>
                    <a:pt x="64121" y="48927"/>
                  </a:cubicBezTo>
                  <a:cubicBezTo>
                    <a:pt x="64139" y="48929"/>
                    <a:pt x="64157" y="48930"/>
                    <a:pt x="64175" y="48930"/>
                  </a:cubicBezTo>
                  <a:cubicBezTo>
                    <a:pt x="64358" y="48930"/>
                    <a:pt x="64523" y="48811"/>
                    <a:pt x="64580" y="48639"/>
                  </a:cubicBezTo>
                  <a:cubicBezTo>
                    <a:pt x="64806" y="48662"/>
                    <a:pt x="65035" y="48681"/>
                    <a:pt x="65264" y="48695"/>
                  </a:cubicBezTo>
                  <a:cubicBezTo>
                    <a:pt x="65293" y="48892"/>
                    <a:pt x="65463" y="49048"/>
                    <a:pt x="65669" y="49055"/>
                  </a:cubicBezTo>
                  <a:lnTo>
                    <a:pt x="65683" y="49055"/>
                  </a:lnTo>
                  <a:cubicBezTo>
                    <a:pt x="65883" y="49055"/>
                    <a:pt x="66055" y="48914"/>
                    <a:pt x="66098" y="48722"/>
                  </a:cubicBezTo>
                  <a:cubicBezTo>
                    <a:pt x="66152" y="48723"/>
                    <a:pt x="66206" y="48723"/>
                    <a:pt x="66259" y="48723"/>
                  </a:cubicBezTo>
                  <a:cubicBezTo>
                    <a:pt x="66463" y="48723"/>
                    <a:pt x="66664" y="48718"/>
                    <a:pt x="66862" y="48710"/>
                  </a:cubicBezTo>
                  <a:cubicBezTo>
                    <a:pt x="66910" y="48898"/>
                    <a:pt x="67082" y="49031"/>
                    <a:pt x="67278" y="49031"/>
                  </a:cubicBezTo>
                  <a:cubicBezTo>
                    <a:pt x="67286" y="49031"/>
                    <a:pt x="67295" y="49031"/>
                    <a:pt x="67303" y="49030"/>
                  </a:cubicBezTo>
                  <a:cubicBezTo>
                    <a:pt x="67511" y="49017"/>
                    <a:pt x="67674" y="48854"/>
                    <a:pt x="67698" y="48655"/>
                  </a:cubicBezTo>
                  <a:cubicBezTo>
                    <a:pt x="67857" y="48639"/>
                    <a:pt x="68017" y="48622"/>
                    <a:pt x="68173" y="48603"/>
                  </a:cubicBezTo>
                  <a:cubicBezTo>
                    <a:pt x="68231" y="48773"/>
                    <a:pt x="68393" y="48890"/>
                    <a:pt x="68574" y="48890"/>
                  </a:cubicBezTo>
                  <a:cubicBezTo>
                    <a:pt x="68596" y="48890"/>
                    <a:pt x="68617" y="48888"/>
                    <a:pt x="68638" y="48885"/>
                  </a:cubicBezTo>
                  <a:cubicBezTo>
                    <a:pt x="68751" y="48868"/>
                    <a:pt x="68850" y="48809"/>
                    <a:pt x="68917" y="48717"/>
                  </a:cubicBezTo>
                  <a:cubicBezTo>
                    <a:pt x="68971" y="48646"/>
                    <a:pt x="68998" y="48563"/>
                    <a:pt x="69000" y="48476"/>
                  </a:cubicBezTo>
                  <a:cubicBezTo>
                    <a:pt x="69243" y="48433"/>
                    <a:pt x="69494" y="48381"/>
                    <a:pt x="69746" y="48324"/>
                  </a:cubicBezTo>
                  <a:cubicBezTo>
                    <a:pt x="69817" y="48476"/>
                    <a:pt x="69970" y="48574"/>
                    <a:pt x="70136" y="48574"/>
                  </a:cubicBezTo>
                  <a:cubicBezTo>
                    <a:pt x="70170" y="48574"/>
                    <a:pt x="70205" y="48570"/>
                    <a:pt x="70240" y="48561"/>
                  </a:cubicBezTo>
                  <a:cubicBezTo>
                    <a:pt x="70351" y="48533"/>
                    <a:pt x="70444" y="48463"/>
                    <a:pt x="70501" y="48366"/>
                  </a:cubicBezTo>
                  <a:cubicBezTo>
                    <a:pt x="70546" y="48289"/>
                    <a:pt x="70567" y="48203"/>
                    <a:pt x="70560" y="48114"/>
                  </a:cubicBezTo>
                  <a:cubicBezTo>
                    <a:pt x="70910" y="48014"/>
                    <a:pt x="71234" y="47910"/>
                    <a:pt x="71544" y="47799"/>
                  </a:cubicBezTo>
                  <a:cubicBezTo>
                    <a:pt x="71621" y="47929"/>
                    <a:pt x="71761" y="48007"/>
                    <a:pt x="71909" y="48007"/>
                  </a:cubicBezTo>
                  <a:cubicBezTo>
                    <a:pt x="71960" y="48007"/>
                    <a:pt x="72012" y="47997"/>
                    <a:pt x="72063" y="47978"/>
                  </a:cubicBezTo>
                  <a:cubicBezTo>
                    <a:pt x="72259" y="47903"/>
                    <a:pt x="72366" y="47697"/>
                    <a:pt x="72325" y="47493"/>
                  </a:cubicBezTo>
                  <a:cubicBezTo>
                    <a:pt x="72574" y="47387"/>
                    <a:pt x="72801" y="47287"/>
                    <a:pt x="73017" y="47183"/>
                  </a:cubicBezTo>
                  <a:cubicBezTo>
                    <a:pt x="73099" y="47295"/>
                    <a:pt x="73230" y="47358"/>
                    <a:pt x="73364" y="47358"/>
                  </a:cubicBezTo>
                  <a:cubicBezTo>
                    <a:pt x="73429" y="47358"/>
                    <a:pt x="73495" y="47344"/>
                    <a:pt x="73556" y="47313"/>
                  </a:cubicBezTo>
                  <a:cubicBezTo>
                    <a:pt x="73656" y="47261"/>
                    <a:pt x="73732" y="47173"/>
                    <a:pt x="73767" y="47065"/>
                  </a:cubicBezTo>
                  <a:cubicBezTo>
                    <a:pt x="73795" y="46979"/>
                    <a:pt x="73795" y="46889"/>
                    <a:pt x="73765" y="46797"/>
                  </a:cubicBezTo>
                  <a:cubicBezTo>
                    <a:pt x="73888" y="46729"/>
                    <a:pt x="74022" y="46655"/>
                    <a:pt x="74174" y="46563"/>
                  </a:cubicBezTo>
                  <a:cubicBezTo>
                    <a:pt x="74233" y="46636"/>
                    <a:pt x="74314" y="46686"/>
                    <a:pt x="74406" y="46707"/>
                  </a:cubicBezTo>
                  <a:cubicBezTo>
                    <a:pt x="74439" y="46715"/>
                    <a:pt x="74473" y="46718"/>
                    <a:pt x="74506" y="46718"/>
                  </a:cubicBezTo>
                  <a:cubicBezTo>
                    <a:pt x="74584" y="46718"/>
                    <a:pt x="74660" y="46697"/>
                    <a:pt x="74726" y="46655"/>
                  </a:cubicBezTo>
                  <a:cubicBezTo>
                    <a:pt x="74912" y="46542"/>
                    <a:pt x="74977" y="46310"/>
                    <a:pt x="74893" y="46118"/>
                  </a:cubicBezTo>
                  <a:lnTo>
                    <a:pt x="74941" y="46087"/>
                  </a:lnTo>
                  <a:cubicBezTo>
                    <a:pt x="75035" y="46026"/>
                    <a:pt x="75126" y="45966"/>
                    <a:pt x="75218" y="45903"/>
                  </a:cubicBezTo>
                  <a:cubicBezTo>
                    <a:pt x="75301" y="45844"/>
                    <a:pt x="75381" y="45786"/>
                    <a:pt x="75461" y="45727"/>
                  </a:cubicBezTo>
                  <a:lnTo>
                    <a:pt x="75511" y="45689"/>
                  </a:lnTo>
                  <a:cubicBezTo>
                    <a:pt x="75577" y="45756"/>
                    <a:pt x="75663" y="45799"/>
                    <a:pt x="75758" y="45812"/>
                  </a:cubicBezTo>
                  <a:cubicBezTo>
                    <a:pt x="75777" y="45814"/>
                    <a:pt x="75797" y="45815"/>
                    <a:pt x="75815" y="45815"/>
                  </a:cubicBezTo>
                  <a:cubicBezTo>
                    <a:pt x="75908" y="45815"/>
                    <a:pt x="75999" y="45784"/>
                    <a:pt x="76074" y="45727"/>
                  </a:cubicBezTo>
                  <a:cubicBezTo>
                    <a:pt x="76164" y="45657"/>
                    <a:pt x="76221" y="45557"/>
                    <a:pt x="76236" y="45444"/>
                  </a:cubicBezTo>
                  <a:cubicBezTo>
                    <a:pt x="76248" y="45349"/>
                    <a:pt x="76229" y="45254"/>
                    <a:pt x="76181" y="45173"/>
                  </a:cubicBezTo>
                  <a:cubicBezTo>
                    <a:pt x="76354" y="45032"/>
                    <a:pt x="76525" y="44887"/>
                    <a:pt x="76693" y="44738"/>
                  </a:cubicBezTo>
                  <a:cubicBezTo>
                    <a:pt x="76766" y="44800"/>
                    <a:pt x="76856" y="44835"/>
                    <a:pt x="76953" y="44838"/>
                  </a:cubicBezTo>
                  <a:cubicBezTo>
                    <a:pt x="76958" y="44839"/>
                    <a:pt x="76962" y="44839"/>
                    <a:pt x="76967" y="44839"/>
                  </a:cubicBezTo>
                  <a:cubicBezTo>
                    <a:pt x="77074" y="44839"/>
                    <a:pt x="77178" y="44799"/>
                    <a:pt x="77258" y="44724"/>
                  </a:cubicBezTo>
                  <a:cubicBezTo>
                    <a:pt x="77417" y="44575"/>
                    <a:pt x="77436" y="44333"/>
                    <a:pt x="77312" y="44161"/>
                  </a:cubicBezTo>
                  <a:cubicBezTo>
                    <a:pt x="77485" y="43990"/>
                    <a:pt x="77660" y="43808"/>
                    <a:pt x="77833" y="43621"/>
                  </a:cubicBezTo>
                  <a:cubicBezTo>
                    <a:pt x="77906" y="43670"/>
                    <a:pt x="77992" y="43696"/>
                    <a:pt x="78079" y="43696"/>
                  </a:cubicBezTo>
                  <a:cubicBezTo>
                    <a:pt x="78087" y="43696"/>
                    <a:pt x="78095" y="43696"/>
                    <a:pt x="78103" y="43696"/>
                  </a:cubicBezTo>
                  <a:cubicBezTo>
                    <a:pt x="78217" y="43687"/>
                    <a:pt x="78321" y="43637"/>
                    <a:pt x="78396" y="43550"/>
                  </a:cubicBezTo>
                  <a:cubicBezTo>
                    <a:pt x="78539" y="43386"/>
                    <a:pt x="78534" y="43142"/>
                    <a:pt x="78390" y="42984"/>
                  </a:cubicBezTo>
                  <a:cubicBezTo>
                    <a:pt x="78477" y="42878"/>
                    <a:pt x="78581" y="42752"/>
                    <a:pt x="78683" y="42620"/>
                  </a:cubicBezTo>
                  <a:cubicBezTo>
                    <a:pt x="78748" y="42658"/>
                    <a:pt x="78821" y="42677"/>
                    <a:pt x="78895" y="42677"/>
                  </a:cubicBezTo>
                  <a:cubicBezTo>
                    <a:pt x="78916" y="42677"/>
                    <a:pt x="78937" y="42675"/>
                    <a:pt x="78958" y="42672"/>
                  </a:cubicBezTo>
                  <a:cubicBezTo>
                    <a:pt x="79071" y="42655"/>
                    <a:pt x="79171" y="42596"/>
                    <a:pt x="79239" y="42504"/>
                  </a:cubicBezTo>
                  <a:cubicBezTo>
                    <a:pt x="79369" y="42329"/>
                    <a:pt x="79343" y="42085"/>
                    <a:pt x="79185" y="41940"/>
                  </a:cubicBezTo>
                  <a:cubicBezTo>
                    <a:pt x="79318" y="41749"/>
                    <a:pt x="79453" y="41542"/>
                    <a:pt x="79597" y="41311"/>
                  </a:cubicBezTo>
                  <a:cubicBezTo>
                    <a:pt x="79653" y="41338"/>
                    <a:pt x="79713" y="41351"/>
                    <a:pt x="79774" y="41351"/>
                  </a:cubicBezTo>
                  <a:cubicBezTo>
                    <a:pt x="79809" y="41351"/>
                    <a:pt x="79845" y="41346"/>
                    <a:pt x="79881" y="41337"/>
                  </a:cubicBezTo>
                  <a:cubicBezTo>
                    <a:pt x="79990" y="41310"/>
                    <a:pt x="80084" y="41240"/>
                    <a:pt x="80141" y="41142"/>
                  </a:cubicBezTo>
                  <a:cubicBezTo>
                    <a:pt x="80253" y="40953"/>
                    <a:pt x="80202" y="40710"/>
                    <a:pt x="80028" y="40582"/>
                  </a:cubicBezTo>
                  <a:cubicBezTo>
                    <a:pt x="80184" y="40297"/>
                    <a:pt x="80337" y="39999"/>
                    <a:pt x="80491" y="39672"/>
                  </a:cubicBezTo>
                  <a:cubicBezTo>
                    <a:pt x="80536" y="39688"/>
                    <a:pt x="80583" y="39695"/>
                    <a:pt x="80629" y="39695"/>
                  </a:cubicBezTo>
                  <a:cubicBezTo>
                    <a:pt x="80792" y="39695"/>
                    <a:pt x="80947" y="39600"/>
                    <a:pt x="81017" y="39441"/>
                  </a:cubicBezTo>
                  <a:cubicBezTo>
                    <a:pt x="81109" y="39237"/>
                    <a:pt x="81024" y="39000"/>
                    <a:pt x="80830" y="38894"/>
                  </a:cubicBezTo>
                  <a:cubicBezTo>
                    <a:pt x="80927" y="38659"/>
                    <a:pt x="81015" y="38425"/>
                    <a:pt x="81097" y="38196"/>
                  </a:cubicBezTo>
                  <a:cubicBezTo>
                    <a:pt x="81131" y="38205"/>
                    <a:pt x="81166" y="38210"/>
                    <a:pt x="81200" y="38210"/>
                  </a:cubicBezTo>
                  <a:cubicBezTo>
                    <a:pt x="81266" y="38210"/>
                    <a:pt x="81331" y="38194"/>
                    <a:pt x="81391" y="38163"/>
                  </a:cubicBezTo>
                  <a:cubicBezTo>
                    <a:pt x="81491" y="38111"/>
                    <a:pt x="81568" y="38023"/>
                    <a:pt x="81602" y="37916"/>
                  </a:cubicBezTo>
                  <a:cubicBezTo>
                    <a:pt x="81639" y="37807"/>
                    <a:pt x="81630" y="37692"/>
                    <a:pt x="81578" y="37590"/>
                  </a:cubicBezTo>
                  <a:cubicBezTo>
                    <a:pt x="81531" y="37498"/>
                    <a:pt x="81453" y="37427"/>
                    <a:pt x="81356" y="37388"/>
                  </a:cubicBezTo>
                  <a:cubicBezTo>
                    <a:pt x="81400" y="37246"/>
                    <a:pt x="81441" y="37097"/>
                    <a:pt x="81481" y="36944"/>
                  </a:cubicBezTo>
                  <a:cubicBezTo>
                    <a:pt x="81505" y="36949"/>
                    <a:pt x="81529" y="36951"/>
                    <a:pt x="81553" y="36951"/>
                  </a:cubicBezTo>
                  <a:cubicBezTo>
                    <a:pt x="81745" y="36951"/>
                    <a:pt x="81920" y="36818"/>
                    <a:pt x="81966" y="36622"/>
                  </a:cubicBezTo>
                  <a:cubicBezTo>
                    <a:pt x="82018" y="36402"/>
                    <a:pt x="81888" y="36181"/>
                    <a:pt x="81675" y="36117"/>
                  </a:cubicBezTo>
                  <a:cubicBezTo>
                    <a:pt x="81724" y="35876"/>
                    <a:pt x="81769" y="35630"/>
                    <a:pt x="81807" y="35383"/>
                  </a:cubicBezTo>
                  <a:cubicBezTo>
                    <a:pt x="81819" y="35384"/>
                    <a:pt x="81831" y="35384"/>
                    <a:pt x="81843" y="35384"/>
                  </a:cubicBezTo>
                  <a:cubicBezTo>
                    <a:pt x="81935" y="35384"/>
                    <a:pt x="82024" y="35354"/>
                    <a:pt x="82099" y="35296"/>
                  </a:cubicBezTo>
                  <a:cubicBezTo>
                    <a:pt x="82189" y="35227"/>
                    <a:pt x="82246" y="35128"/>
                    <a:pt x="82262" y="35014"/>
                  </a:cubicBezTo>
                  <a:cubicBezTo>
                    <a:pt x="82291" y="34789"/>
                    <a:pt x="82139" y="34581"/>
                    <a:pt x="81917" y="34539"/>
                  </a:cubicBezTo>
                  <a:cubicBezTo>
                    <a:pt x="81940" y="34319"/>
                    <a:pt x="81957" y="34098"/>
                    <a:pt x="81971" y="33878"/>
                  </a:cubicBezTo>
                  <a:cubicBezTo>
                    <a:pt x="82077" y="33878"/>
                    <a:pt x="82177" y="33836"/>
                    <a:pt x="82255" y="33764"/>
                  </a:cubicBezTo>
                  <a:lnTo>
                    <a:pt x="82255" y="33762"/>
                  </a:lnTo>
                  <a:cubicBezTo>
                    <a:pt x="82338" y="33686"/>
                    <a:pt x="82387" y="33580"/>
                    <a:pt x="82390" y="33466"/>
                  </a:cubicBezTo>
                  <a:cubicBezTo>
                    <a:pt x="82395" y="33353"/>
                    <a:pt x="82354" y="33244"/>
                    <a:pt x="82276" y="33161"/>
                  </a:cubicBezTo>
                  <a:cubicBezTo>
                    <a:pt x="82203" y="33083"/>
                    <a:pt x="82106" y="33035"/>
                    <a:pt x="82001" y="33026"/>
                  </a:cubicBezTo>
                  <a:cubicBezTo>
                    <a:pt x="82002" y="32777"/>
                    <a:pt x="81999" y="32527"/>
                    <a:pt x="81988" y="32283"/>
                  </a:cubicBezTo>
                  <a:cubicBezTo>
                    <a:pt x="82094" y="32271"/>
                    <a:pt x="82191" y="32221"/>
                    <a:pt x="82260" y="32139"/>
                  </a:cubicBezTo>
                  <a:cubicBezTo>
                    <a:pt x="82336" y="32055"/>
                    <a:pt x="82373" y="31945"/>
                    <a:pt x="82366" y="31831"/>
                  </a:cubicBezTo>
                  <a:cubicBezTo>
                    <a:pt x="82351" y="31610"/>
                    <a:pt x="82162" y="31434"/>
                    <a:pt x="81947" y="31434"/>
                  </a:cubicBezTo>
                  <a:cubicBezTo>
                    <a:pt x="81942" y="31434"/>
                    <a:pt x="81936" y="31434"/>
                    <a:pt x="81931" y="31435"/>
                  </a:cubicBezTo>
                  <a:cubicBezTo>
                    <a:pt x="81917" y="31279"/>
                    <a:pt x="81900" y="31126"/>
                    <a:pt x="81883" y="30978"/>
                  </a:cubicBezTo>
                  <a:cubicBezTo>
                    <a:pt x="81987" y="30957"/>
                    <a:pt x="82078" y="30898"/>
                    <a:pt x="82143" y="30813"/>
                  </a:cubicBezTo>
                  <a:cubicBezTo>
                    <a:pt x="82210" y="30721"/>
                    <a:pt x="82238" y="30609"/>
                    <a:pt x="82220" y="30496"/>
                  </a:cubicBezTo>
                  <a:cubicBezTo>
                    <a:pt x="82205" y="30384"/>
                    <a:pt x="82144" y="30285"/>
                    <a:pt x="82053" y="30217"/>
                  </a:cubicBezTo>
                  <a:cubicBezTo>
                    <a:pt x="81979" y="30163"/>
                    <a:pt x="81892" y="30133"/>
                    <a:pt x="81803" y="30133"/>
                  </a:cubicBezTo>
                  <a:cubicBezTo>
                    <a:pt x="81788" y="30133"/>
                    <a:pt x="81772" y="30134"/>
                    <a:pt x="81756" y="30136"/>
                  </a:cubicBezTo>
                  <a:cubicBezTo>
                    <a:pt x="81713" y="29901"/>
                    <a:pt x="81663" y="29655"/>
                    <a:pt x="81608" y="29407"/>
                  </a:cubicBezTo>
                  <a:cubicBezTo>
                    <a:pt x="81824" y="29341"/>
                    <a:pt x="81954" y="29116"/>
                    <a:pt x="81897" y="28895"/>
                  </a:cubicBezTo>
                  <a:cubicBezTo>
                    <a:pt x="81847" y="28701"/>
                    <a:pt x="81674" y="28574"/>
                    <a:pt x="81483" y="28574"/>
                  </a:cubicBezTo>
                  <a:cubicBezTo>
                    <a:pt x="81454" y="28574"/>
                    <a:pt x="81424" y="28577"/>
                    <a:pt x="81395" y="28583"/>
                  </a:cubicBezTo>
                  <a:cubicBezTo>
                    <a:pt x="81298" y="28242"/>
                    <a:pt x="81197" y="27923"/>
                    <a:pt x="81086" y="27617"/>
                  </a:cubicBezTo>
                  <a:cubicBezTo>
                    <a:pt x="81294" y="27525"/>
                    <a:pt x="81396" y="27286"/>
                    <a:pt x="81313" y="27071"/>
                  </a:cubicBezTo>
                  <a:cubicBezTo>
                    <a:pt x="81249" y="26903"/>
                    <a:pt x="81089" y="26799"/>
                    <a:pt x="80918" y="26799"/>
                  </a:cubicBezTo>
                  <a:cubicBezTo>
                    <a:pt x="80871" y="26799"/>
                    <a:pt x="80823" y="26807"/>
                    <a:pt x="80776" y="26824"/>
                  </a:cubicBezTo>
                  <a:cubicBezTo>
                    <a:pt x="80676" y="26579"/>
                    <a:pt x="80576" y="26356"/>
                    <a:pt x="80475" y="26145"/>
                  </a:cubicBezTo>
                  <a:cubicBezTo>
                    <a:pt x="80570" y="26091"/>
                    <a:pt x="80640" y="26006"/>
                    <a:pt x="80674" y="25904"/>
                  </a:cubicBezTo>
                  <a:cubicBezTo>
                    <a:pt x="80709" y="25795"/>
                    <a:pt x="80700" y="25681"/>
                    <a:pt x="80648" y="25579"/>
                  </a:cubicBezTo>
                  <a:cubicBezTo>
                    <a:pt x="80574" y="25431"/>
                    <a:pt x="80423" y="25345"/>
                    <a:pt x="80268" y="25345"/>
                  </a:cubicBezTo>
                  <a:cubicBezTo>
                    <a:pt x="80207" y="25345"/>
                    <a:pt x="80145" y="25359"/>
                    <a:pt x="80087" y="25386"/>
                  </a:cubicBezTo>
                  <a:cubicBezTo>
                    <a:pt x="80020" y="25264"/>
                    <a:pt x="79947" y="25135"/>
                    <a:pt x="79860" y="24988"/>
                  </a:cubicBezTo>
                  <a:cubicBezTo>
                    <a:pt x="80053" y="24862"/>
                    <a:pt x="80111" y="24604"/>
                    <a:pt x="79990" y="24408"/>
                  </a:cubicBezTo>
                  <a:cubicBezTo>
                    <a:pt x="79931" y="24311"/>
                    <a:pt x="79836" y="24244"/>
                    <a:pt x="79727" y="24216"/>
                  </a:cubicBezTo>
                  <a:cubicBezTo>
                    <a:pt x="79695" y="24209"/>
                    <a:pt x="79662" y="24205"/>
                    <a:pt x="79630" y="24205"/>
                  </a:cubicBezTo>
                  <a:cubicBezTo>
                    <a:pt x="79554" y="24205"/>
                    <a:pt x="79479" y="24225"/>
                    <a:pt x="79412" y="24264"/>
                  </a:cubicBezTo>
                  <a:lnTo>
                    <a:pt x="79389" y="24228"/>
                  </a:lnTo>
                  <a:cubicBezTo>
                    <a:pt x="79320" y="24122"/>
                    <a:pt x="79253" y="24015"/>
                    <a:pt x="79180" y="23911"/>
                  </a:cubicBezTo>
                  <a:cubicBezTo>
                    <a:pt x="79130" y="23840"/>
                    <a:pt x="79078" y="23771"/>
                    <a:pt x="79028" y="23702"/>
                  </a:cubicBezTo>
                  <a:lnTo>
                    <a:pt x="78991" y="23653"/>
                  </a:lnTo>
                  <a:cubicBezTo>
                    <a:pt x="79078" y="23584"/>
                    <a:pt x="79133" y="23487"/>
                    <a:pt x="79147" y="23376"/>
                  </a:cubicBezTo>
                  <a:cubicBezTo>
                    <a:pt x="79163" y="23264"/>
                    <a:pt x="79131" y="23153"/>
                    <a:pt x="79062" y="23061"/>
                  </a:cubicBezTo>
                  <a:cubicBezTo>
                    <a:pt x="78993" y="22971"/>
                    <a:pt x="78892" y="22914"/>
                    <a:pt x="78780" y="22898"/>
                  </a:cubicBezTo>
                  <a:cubicBezTo>
                    <a:pt x="78762" y="22896"/>
                    <a:pt x="78743" y="22895"/>
                    <a:pt x="78725" y="22895"/>
                  </a:cubicBezTo>
                  <a:cubicBezTo>
                    <a:pt x="78635" y="22895"/>
                    <a:pt x="78547" y="22923"/>
                    <a:pt x="78473" y="22978"/>
                  </a:cubicBezTo>
                  <a:cubicBezTo>
                    <a:pt x="78335" y="22806"/>
                    <a:pt x="78191" y="22637"/>
                    <a:pt x="78046" y="22472"/>
                  </a:cubicBezTo>
                  <a:cubicBezTo>
                    <a:pt x="78210" y="22311"/>
                    <a:pt x="78217" y="22046"/>
                    <a:pt x="78060" y="21877"/>
                  </a:cubicBezTo>
                  <a:cubicBezTo>
                    <a:pt x="77976" y="21787"/>
                    <a:pt x="77862" y="21742"/>
                    <a:pt x="77748" y="21742"/>
                  </a:cubicBezTo>
                  <a:cubicBezTo>
                    <a:pt x="77648" y="21742"/>
                    <a:pt x="77548" y="21777"/>
                    <a:pt x="77467" y="21847"/>
                  </a:cubicBezTo>
                  <a:cubicBezTo>
                    <a:pt x="77299" y="21676"/>
                    <a:pt x="77119" y="21503"/>
                    <a:pt x="76934" y="21331"/>
                  </a:cubicBezTo>
                  <a:cubicBezTo>
                    <a:pt x="77003" y="21246"/>
                    <a:pt x="77038" y="21141"/>
                    <a:pt x="77031" y="21032"/>
                  </a:cubicBezTo>
                  <a:cubicBezTo>
                    <a:pt x="77022" y="20917"/>
                    <a:pt x="76972" y="20813"/>
                    <a:pt x="76886" y="20739"/>
                  </a:cubicBezTo>
                  <a:cubicBezTo>
                    <a:pt x="76805" y="20669"/>
                    <a:pt x="76705" y="20634"/>
                    <a:pt x="76606" y="20634"/>
                  </a:cubicBezTo>
                  <a:cubicBezTo>
                    <a:pt x="76492" y="20634"/>
                    <a:pt x="76378" y="20680"/>
                    <a:pt x="76295" y="20768"/>
                  </a:cubicBezTo>
                  <a:cubicBezTo>
                    <a:pt x="76186" y="20677"/>
                    <a:pt x="76065" y="20576"/>
                    <a:pt x="75938" y="20478"/>
                  </a:cubicBezTo>
                  <a:cubicBezTo>
                    <a:pt x="76067" y="20291"/>
                    <a:pt x="76023" y="20033"/>
                    <a:pt x="75840" y="19898"/>
                  </a:cubicBezTo>
                  <a:cubicBezTo>
                    <a:pt x="75765" y="19842"/>
                    <a:pt x="75676" y="19814"/>
                    <a:pt x="75584" y="19814"/>
                  </a:cubicBezTo>
                  <a:cubicBezTo>
                    <a:pt x="75564" y="19814"/>
                    <a:pt x="75543" y="19815"/>
                    <a:pt x="75523" y="19818"/>
                  </a:cubicBezTo>
                  <a:cubicBezTo>
                    <a:pt x="75417" y="19835"/>
                    <a:pt x="75322" y="19889"/>
                    <a:pt x="75256" y="19972"/>
                  </a:cubicBezTo>
                  <a:cubicBezTo>
                    <a:pt x="75059" y="19835"/>
                    <a:pt x="74855" y="19700"/>
                    <a:pt x="74635" y="19562"/>
                  </a:cubicBezTo>
                  <a:cubicBezTo>
                    <a:pt x="74744" y="19362"/>
                    <a:pt x="74674" y="19110"/>
                    <a:pt x="74477" y="18994"/>
                  </a:cubicBezTo>
                  <a:cubicBezTo>
                    <a:pt x="74410" y="18954"/>
                    <a:pt x="74335" y="18935"/>
                    <a:pt x="74262" y="18935"/>
                  </a:cubicBezTo>
                  <a:cubicBezTo>
                    <a:pt x="74122" y="18935"/>
                    <a:pt x="73986" y="19003"/>
                    <a:pt x="73904" y="19127"/>
                  </a:cubicBezTo>
                  <a:cubicBezTo>
                    <a:pt x="73629" y="18975"/>
                    <a:pt x="73333" y="18822"/>
                    <a:pt x="73000" y="18665"/>
                  </a:cubicBezTo>
                  <a:cubicBezTo>
                    <a:pt x="73085" y="18453"/>
                    <a:pt x="72988" y="18211"/>
                    <a:pt x="72777" y="18118"/>
                  </a:cubicBezTo>
                  <a:cubicBezTo>
                    <a:pt x="72721" y="18093"/>
                    <a:pt x="72663" y="18081"/>
                    <a:pt x="72605" y="18081"/>
                  </a:cubicBezTo>
                  <a:cubicBezTo>
                    <a:pt x="72447" y="18081"/>
                    <a:pt x="72295" y="18170"/>
                    <a:pt x="72223" y="18320"/>
                  </a:cubicBezTo>
                  <a:cubicBezTo>
                    <a:pt x="71989" y="18225"/>
                    <a:pt x="71757" y="18137"/>
                    <a:pt x="71528" y="18053"/>
                  </a:cubicBezTo>
                  <a:cubicBezTo>
                    <a:pt x="71558" y="17950"/>
                    <a:pt x="71547" y="17840"/>
                    <a:pt x="71499" y="17744"/>
                  </a:cubicBezTo>
                  <a:cubicBezTo>
                    <a:pt x="71447" y="17643"/>
                    <a:pt x="71359" y="17567"/>
                    <a:pt x="71251" y="17532"/>
                  </a:cubicBezTo>
                  <a:cubicBezTo>
                    <a:pt x="71208" y="17518"/>
                    <a:pt x="71163" y="17511"/>
                    <a:pt x="71119" y="17511"/>
                  </a:cubicBezTo>
                  <a:cubicBezTo>
                    <a:pt x="71053" y="17511"/>
                    <a:pt x="70987" y="17527"/>
                    <a:pt x="70926" y="17558"/>
                  </a:cubicBezTo>
                  <a:cubicBezTo>
                    <a:pt x="70829" y="17607"/>
                    <a:pt x="70756" y="17688"/>
                    <a:pt x="70720" y="17790"/>
                  </a:cubicBezTo>
                  <a:cubicBezTo>
                    <a:pt x="70572" y="17745"/>
                    <a:pt x="70424" y="17704"/>
                    <a:pt x="70278" y="17666"/>
                  </a:cubicBezTo>
                  <a:cubicBezTo>
                    <a:pt x="70321" y="17442"/>
                    <a:pt x="70181" y="17222"/>
                    <a:pt x="69958" y="17169"/>
                  </a:cubicBezTo>
                  <a:cubicBezTo>
                    <a:pt x="69925" y="17161"/>
                    <a:pt x="69893" y="17157"/>
                    <a:pt x="69860" y="17157"/>
                  </a:cubicBezTo>
                  <a:cubicBezTo>
                    <a:pt x="69673" y="17157"/>
                    <a:pt x="69502" y="17282"/>
                    <a:pt x="69449" y="17468"/>
                  </a:cubicBezTo>
                  <a:cubicBezTo>
                    <a:pt x="69213" y="17418"/>
                    <a:pt x="68969" y="17373"/>
                    <a:pt x="68718" y="17333"/>
                  </a:cubicBezTo>
                  <a:cubicBezTo>
                    <a:pt x="68737" y="17108"/>
                    <a:pt x="68576" y="16904"/>
                    <a:pt x="68349" y="16874"/>
                  </a:cubicBezTo>
                  <a:cubicBezTo>
                    <a:pt x="68330" y="16872"/>
                    <a:pt x="68310" y="16870"/>
                    <a:pt x="68291" y="16870"/>
                  </a:cubicBezTo>
                  <a:cubicBezTo>
                    <a:pt x="68089" y="16870"/>
                    <a:pt x="67911" y="17016"/>
                    <a:pt x="67875" y="17219"/>
                  </a:cubicBezTo>
                  <a:cubicBezTo>
                    <a:pt x="67658" y="17196"/>
                    <a:pt x="67437" y="17177"/>
                    <a:pt x="67213" y="17163"/>
                  </a:cubicBezTo>
                  <a:cubicBezTo>
                    <a:pt x="67212" y="17058"/>
                    <a:pt x="67172" y="16957"/>
                    <a:pt x="67099" y="16879"/>
                  </a:cubicBezTo>
                  <a:cubicBezTo>
                    <a:pt x="67021" y="16796"/>
                    <a:pt x="66917" y="16750"/>
                    <a:pt x="66803" y="16744"/>
                  </a:cubicBezTo>
                  <a:cubicBezTo>
                    <a:pt x="66798" y="16744"/>
                    <a:pt x="66794" y="16744"/>
                    <a:pt x="66789" y="16744"/>
                  </a:cubicBezTo>
                  <a:cubicBezTo>
                    <a:pt x="66682" y="16744"/>
                    <a:pt x="66578" y="16784"/>
                    <a:pt x="66498" y="16859"/>
                  </a:cubicBezTo>
                  <a:cubicBezTo>
                    <a:pt x="66420" y="16931"/>
                    <a:pt x="66373" y="17027"/>
                    <a:pt x="66363" y="17131"/>
                  </a:cubicBezTo>
                  <a:cubicBezTo>
                    <a:pt x="66310" y="17130"/>
                    <a:pt x="66257" y="17130"/>
                    <a:pt x="66204" y="17130"/>
                  </a:cubicBezTo>
                  <a:cubicBezTo>
                    <a:pt x="66010" y="17130"/>
                    <a:pt x="65814" y="17133"/>
                    <a:pt x="65619" y="17141"/>
                  </a:cubicBezTo>
                  <a:cubicBezTo>
                    <a:pt x="65605" y="17037"/>
                    <a:pt x="65556" y="16944"/>
                    <a:pt x="65477" y="16874"/>
                  </a:cubicBezTo>
                  <a:cubicBezTo>
                    <a:pt x="65399" y="16806"/>
                    <a:pt x="65299" y="16770"/>
                    <a:pt x="65195" y="16770"/>
                  </a:cubicBezTo>
                  <a:cubicBezTo>
                    <a:pt x="65186" y="16770"/>
                    <a:pt x="65177" y="16770"/>
                    <a:pt x="65168" y="16770"/>
                  </a:cubicBezTo>
                  <a:cubicBezTo>
                    <a:pt x="65054" y="16777"/>
                    <a:pt x="64950" y="16829"/>
                    <a:pt x="64876" y="16914"/>
                  </a:cubicBezTo>
                  <a:cubicBezTo>
                    <a:pt x="64806" y="16992"/>
                    <a:pt x="64770" y="17091"/>
                    <a:pt x="64770" y="17195"/>
                  </a:cubicBezTo>
                  <a:cubicBezTo>
                    <a:pt x="64609" y="17208"/>
                    <a:pt x="64458" y="17224"/>
                    <a:pt x="64311" y="17241"/>
                  </a:cubicBezTo>
                  <a:cubicBezTo>
                    <a:pt x="64289" y="17141"/>
                    <a:pt x="64232" y="17054"/>
                    <a:pt x="64148" y="16994"/>
                  </a:cubicBezTo>
                  <a:cubicBezTo>
                    <a:pt x="64074" y="16939"/>
                    <a:pt x="63987" y="16909"/>
                    <a:pt x="63897" y="16909"/>
                  </a:cubicBezTo>
                  <a:cubicBezTo>
                    <a:pt x="63876" y="16909"/>
                    <a:pt x="63855" y="16911"/>
                    <a:pt x="63833" y="16914"/>
                  </a:cubicBezTo>
                  <a:cubicBezTo>
                    <a:pt x="63612" y="16947"/>
                    <a:pt x="63456" y="17146"/>
                    <a:pt x="63471" y="17364"/>
                  </a:cubicBezTo>
                  <a:cubicBezTo>
                    <a:pt x="63236" y="17406"/>
                    <a:pt x="62994" y="17454"/>
                    <a:pt x="62739" y="17511"/>
                  </a:cubicBezTo>
                  <a:cubicBezTo>
                    <a:pt x="62678" y="17338"/>
                    <a:pt x="62513" y="17225"/>
                    <a:pt x="62333" y="17225"/>
                  </a:cubicBezTo>
                  <a:cubicBezTo>
                    <a:pt x="62299" y="17225"/>
                    <a:pt x="62265" y="17229"/>
                    <a:pt x="62230" y="17238"/>
                  </a:cubicBezTo>
                  <a:cubicBezTo>
                    <a:pt x="62015" y="17293"/>
                    <a:pt x="61880" y="17505"/>
                    <a:pt x="61916" y="17719"/>
                  </a:cubicBezTo>
                  <a:cubicBezTo>
                    <a:pt x="61586" y="17813"/>
                    <a:pt x="61259" y="17917"/>
                    <a:pt x="60943" y="18027"/>
                  </a:cubicBezTo>
                  <a:cubicBezTo>
                    <a:pt x="60898" y="17939"/>
                    <a:pt x="60826" y="17870"/>
                    <a:pt x="60734" y="17830"/>
                  </a:cubicBezTo>
                  <a:cubicBezTo>
                    <a:pt x="60678" y="17805"/>
                    <a:pt x="60619" y="17792"/>
                    <a:pt x="60560" y="17792"/>
                  </a:cubicBezTo>
                  <a:cubicBezTo>
                    <a:pt x="60509" y="17792"/>
                    <a:pt x="60458" y="17802"/>
                    <a:pt x="60408" y="17821"/>
                  </a:cubicBezTo>
                  <a:cubicBezTo>
                    <a:pt x="60202" y="17901"/>
                    <a:pt x="60093" y="18124"/>
                    <a:pt x="60152" y="18334"/>
                  </a:cubicBezTo>
                  <a:cubicBezTo>
                    <a:pt x="59910" y="18434"/>
                    <a:pt x="59685" y="18533"/>
                    <a:pt x="59466" y="18637"/>
                  </a:cubicBezTo>
                  <a:cubicBezTo>
                    <a:pt x="59387" y="18512"/>
                    <a:pt x="59250" y="18441"/>
                    <a:pt x="59108" y="18441"/>
                  </a:cubicBezTo>
                  <a:cubicBezTo>
                    <a:pt x="59043" y="18441"/>
                    <a:pt x="58977" y="18456"/>
                    <a:pt x="58916" y="18488"/>
                  </a:cubicBezTo>
                  <a:cubicBezTo>
                    <a:pt x="58720" y="18587"/>
                    <a:pt x="58634" y="18819"/>
                    <a:pt x="58711" y="19020"/>
                  </a:cubicBezTo>
                  <a:cubicBezTo>
                    <a:pt x="58582" y="19091"/>
                    <a:pt x="58448" y="19165"/>
                    <a:pt x="58306" y="19248"/>
                  </a:cubicBezTo>
                  <a:cubicBezTo>
                    <a:pt x="58223" y="19140"/>
                    <a:pt x="58096" y="19081"/>
                    <a:pt x="57967" y="19081"/>
                  </a:cubicBezTo>
                  <a:cubicBezTo>
                    <a:pt x="57890" y="19081"/>
                    <a:pt x="57813" y="19101"/>
                    <a:pt x="57743" y="19144"/>
                  </a:cubicBezTo>
                  <a:cubicBezTo>
                    <a:pt x="57558" y="19260"/>
                    <a:pt x="57491" y="19498"/>
                    <a:pt x="57584" y="19691"/>
                  </a:cubicBezTo>
                  <a:lnTo>
                    <a:pt x="57572" y="19698"/>
                  </a:lnTo>
                  <a:cubicBezTo>
                    <a:pt x="57444" y="19782"/>
                    <a:pt x="57316" y="19863"/>
                    <a:pt x="57189" y="19951"/>
                  </a:cubicBezTo>
                  <a:cubicBezTo>
                    <a:pt x="57129" y="19993"/>
                    <a:pt x="57070" y="20038"/>
                    <a:pt x="57011" y="20081"/>
                  </a:cubicBezTo>
                  <a:lnTo>
                    <a:pt x="56964" y="20116"/>
                  </a:lnTo>
                  <a:cubicBezTo>
                    <a:pt x="56899" y="20046"/>
                    <a:pt x="56810" y="20001"/>
                    <a:pt x="56713" y="19989"/>
                  </a:cubicBezTo>
                  <a:cubicBezTo>
                    <a:pt x="56694" y="19987"/>
                    <a:pt x="56674" y="19985"/>
                    <a:pt x="56654" y="19985"/>
                  </a:cubicBezTo>
                  <a:cubicBezTo>
                    <a:pt x="56562" y="19985"/>
                    <a:pt x="56472" y="20015"/>
                    <a:pt x="56398" y="20072"/>
                  </a:cubicBezTo>
                  <a:cubicBezTo>
                    <a:pt x="56308" y="20142"/>
                    <a:pt x="56251" y="20242"/>
                    <a:pt x="56235" y="20355"/>
                  </a:cubicBezTo>
                  <a:cubicBezTo>
                    <a:pt x="56223" y="20452"/>
                    <a:pt x="56242" y="20547"/>
                    <a:pt x="56291" y="20628"/>
                  </a:cubicBezTo>
                  <a:cubicBezTo>
                    <a:pt x="56118" y="20768"/>
                    <a:pt x="55946" y="20912"/>
                    <a:pt x="55776" y="21061"/>
                  </a:cubicBezTo>
                  <a:cubicBezTo>
                    <a:pt x="55705" y="20999"/>
                    <a:pt x="55615" y="20964"/>
                    <a:pt x="55518" y="20961"/>
                  </a:cubicBezTo>
                  <a:cubicBezTo>
                    <a:pt x="55512" y="20960"/>
                    <a:pt x="55506" y="20960"/>
                    <a:pt x="55500" y="20960"/>
                  </a:cubicBezTo>
                  <a:cubicBezTo>
                    <a:pt x="55393" y="20960"/>
                    <a:pt x="55292" y="21003"/>
                    <a:pt x="55214" y="21075"/>
                  </a:cubicBezTo>
                  <a:cubicBezTo>
                    <a:pt x="55056" y="21222"/>
                    <a:pt x="55035" y="21461"/>
                    <a:pt x="55157" y="21633"/>
                  </a:cubicBezTo>
                  <a:cubicBezTo>
                    <a:pt x="55134" y="21655"/>
                    <a:pt x="55112" y="21678"/>
                    <a:pt x="55089" y="21698"/>
                  </a:cubicBezTo>
                  <a:lnTo>
                    <a:pt x="51120" y="17143"/>
                  </a:lnTo>
                  <a:lnTo>
                    <a:pt x="51423" y="16879"/>
                  </a:lnTo>
                  <a:cubicBezTo>
                    <a:pt x="51439" y="16866"/>
                    <a:pt x="51448" y="16847"/>
                    <a:pt x="51449" y="16826"/>
                  </a:cubicBezTo>
                  <a:cubicBezTo>
                    <a:pt x="51451" y="16805"/>
                    <a:pt x="51444" y="16784"/>
                    <a:pt x="51430" y="16769"/>
                  </a:cubicBezTo>
                  <a:lnTo>
                    <a:pt x="47953" y="12777"/>
                  </a:lnTo>
                  <a:cubicBezTo>
                    <a:pt x="50151" y="9611"/>
                    <a:pt x="50771" y="7089"/>
                    <a:pt x="49792" y="5280"/>
                  </a:cubicBezTo>
                  <a:cubicBezTo>
                    <a:pt x="48286" y="2489"/>
                    <a:pt x="43493" y="2222"/>
                    <a:pt x="41800" y="2217"/>
                  </a:cubicBezTo>
                  <a:lnTo>
                    <a:pt x="41751" y="2160"/>
                  </a:lnTo>
                  <a:cubicBezTo>
                    <a:pt x="41848" y="2089"/>
                    <a:pt x="41935" y="2000"/>
                    <a:pt x="42007" y="1898"/>
                  </a:cubicBezTo>
                  <a:cubicBezTo>
                    <a:pt x="42194" y="1639"/>
                    <a:pt x="42269" y="1322"/>
                    <a:pt x="42217" y="1005"/>
                  </a:cubicBezTo>
                  <a:cubicBezTo>
                    <a:pt x="42122" y="418"/>
                    <a:pt x="41612" y="0"/>
                    <a:pt x="41033" y="0"/>
                  </a:cubicBezTo>
                  <a:close/>
                </a:path>
              </a:pathLst>
            </a:custGeom>
            <a:grpFill/>
            <a:ln w="1143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3180000" algn="bl" rotWithShape="0">
                <a:schemeClr val="accent5">
                  <a:alpha val="2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254" name="Google Shape;254;p27"/>
            <p:cNvGrpSpPr/>
            <p:nvPr/>
          </p:nvGrpSpPr>
          <p:grpSpPr>
            <a:xfrm rot="899960">
              <a:off x="5841019" y="3034866"/>
              <a:ext cx="2064938" cy="1701549"/>
              <a:chOff x="1309450" y="1817025"/>
              <a:chExt cx="2065000" cy="1701600"/>
            </a:xfrm>
            <a:grpFill/>
          </p:grpSpPr>
          <p:sp>
            <p:nvSpPr>
              <p:cNvPr id="255" name="Google Shape;255;p27"/>
              <p:cNvSpPr/>
              <p:nvPr/>
            </p:nvSpPr>
            <p:spPr>
              <a:xfrm>
                <a:off x="1759650" y="1872475"/>
                <a:ext cx="824450" cy="1205300"/>
              </a:xfrm>
              <a:custGeom>
                <a:avLst/>
                <a:gdLst/>
                <a:ahLst/>
                <a:cxnLst/>
                <a:rect l="l" t="t" r="r" b="b"/>
                <a:pathLst>
                  <a:path w="32978" h="48212" extrusionOk="0">
                    <a:moveTo>
                      <a:pt x="23918" y="1"/>
                    </a:moveTo>
                    <a:cubicBezTo>
                      <a:pt x="23611" y="1"/>
                      <a:pt x="23414" y="9"/>
                      <a:pt x="23371" y="11"/>
                    </a:cubicBezTo>
                    <a:cubicBezTo>
                      <a:pt x="23328" y="13"/>
                      <a:pt x="23295" y="49"/>
                      <a:pt x="23296" y="93"/>
                    </a:cubicBezTo>
                    <a:cubicBezTo>
                      <a:pt x="23300" y="135"/>
                      <a:pt x="23334" y="167"/>
                      <a:pt x="23376" y="167"/>
                    </a:cubicBezTo>
                    <a:cubicBezTo>
                      <a:pt x="23377" y="167"/>
                      <a:pt x="23378" y="167"/>
                      <a:pt x="23379" y="167"/>
                    </a:cubicBezTo>
                    <a:cubicBezTo>
                      <a:pt x="23389" y="167"/>
                      <a:pt x="23548" y="160"/>
                      <a:pt x="23816" y="160"/>
                    </a:cubicBezTo>
                    <a:cubicBezTo>
                      <a:pt x="25329" y="160"/>
                      <a:pt x="30325" y="375"/>
                      <a:pt x="31817" y="3137"/>
                    </a:cubicBezTo>
                    <a:cubicBezTo>
                      <a:pt x="32809" y="4976"/>
                      <a:pt x="32086" y="7595"/>
                      <a:pt x="29665" y="10923"/>
                    </a:cubicBezTo>
                    <a:cubicBezTo>
                      <a:pt x="25596" y="16518"/>
                      <a:pt x="21750" y="19723"/>
                      <a:pt x="18356" y="22551"/>
                    </a:cubicBezTo>
                    <a:cubicBezTo>
                      <a:pt x="14732" y="25569"/>
                      <a:pt x="11870" y="27953"/>
                      <a:pt x="10123" y="32109"/>
                    </a:cubicBezTo>
                    <a:lnTo>
                      <a:pt x="23" y="48092"/>
                    </a:lnTo>
                    <a:cubicBezTo>
                      <a:pt x="0" y="48129"/>
                      <a:pt x="11" y="48177"/>
                      <a:pt x="47" y="48200"/>
                    </a:cubicBezTo>
                    <a:cubicBezTo>
                      <a:pt x="59" y="48208"/>
                      <a:pt x="75" y="48212"/>
                      <a:pt x="89" y="48212"/>
                    </a:cubicBezTo>
                    <a:cubicBezTo>
                      <a:pt x="115" y="48212"/>
                      <a:pt x="139" y="48200"/>
                      <a:pt x="154" y="48175"/>
                    </a:cubicBezTo>
                    <a:lnTo>
                      <a:pt x="10261" y="32181"/>
                    </a:lnTo>
                    <a:cubicBezTo>
                      <a:pt x="11998" y="28050"/>
                      <a:pt x="14848" y="25676"/>
                      <a:pt x="18455" y="22670"/>
                    </a:cubicBezTo>
                    <a:cubicBezTo>
                      <a:pt x="21856" y="19837"/>
                      <a:pt x="25710" y="16625"/>
                      <a:pt x="29791" y="11015"/>
                    </a:cubicBezTo>
                    <a:cubicBezTo>
                      <a:pt x="32248" y="7633"/>
                      <a:pt x="32977" y="4958"/>
                      <a:pt x="31954" y="3064"/>
                    </a:cubicBezTo>
                    <a:cubicBezTo>
                      <a:pt x="30433" y="248"/>
                      <a:pt x="25571" y="1"/>
                      <a:pt x="239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2294225" y="1829075"/>
                <a:ext cx="142125" cy="15645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6258" extrusionOk="0">
                    <a:moveTo>
                      <a:pt x="966" y="0"/>
                    </a:moveTo>
                    <a:lnTo>
                      <a:pt x="0" y="843"/>
                    </a:lnTo>
                    <a:lnTo>
                      <a:pt x="4718" y="6258"/>
                    </a:lnTo>
                    <a:lnTo>
                      <a:pt x="5685" y="5416"/>
                    </a:lnTo>
                    <a:lnTo>
                      <a:pt x="9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7" name="Google Shape;257;p27"/>
              <p:cNvSpPr/>
              <p:nvPr/>
            </p:nvSpPr>
            <p:spPr>
              <a:xfrm>
                <a:off x="2292000" y="1827200"/>
                <a:ext cx="146525" cy="16037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6415" extrusionOk="0">
                    <a:moveTo>
                      <a:pt x="1047" y="189"/>
                    </a:moveTo>
                    <a:lnTo>
                      <a:pt x="5663" y="5486"/>
                    </a:lnTo>
                    <a:lnTo>
                      <a:pt x="4814" y="6227"/>
                    </a:lnTo>
                    <a:lnTo>
                      <a:pt x="196" y="929"/>
                    </a:lnTo>
                    <a:lnTo>
                      <a:pt x="1047" y="189"/>
                    </a:lnTo>
                    <a:close/>
                    <a:moveTo>
                      <a:pt x="1052" y="0"/>
                    </a:moveTo>
                    <a:cubicBezTo>
                      <a:pt x="1034" y="0"/>
                      <a:pt x="1017" y="7"/>
                      <a:pt x="1003" y="20"/>
                    </a:cubicBezTo>
                    <a:lnTo>
                      <a:pt x="37" y="863"/>
                    </a:lnTo>
                    <a:cubicBezTo>
                      <a:pt x="4" y="891"/>
                      <a:pt x="1" y="939"/>
                      <a:pt x="28" y="972"/>
                    </a:cubicBezTo>
                    <a:lnTo>
                      <a:pt x="4747" y="6387"/>
                    </a:lnTo>
                    <a:cubicBezTo>
                      <a:pt x="4761" y="6402"/>
                      <a:pt x="4780" y="6413"/>
                      <a:pt x="4801" y="6414"/>
                    </a:cubicBezTo>
                    <a:lnTo>
                      <a:pt x="4806" y="6414"/>
                    </a:lnTo>
                    <a:cubicBezTo>
                      <a:pt x="4825" y="6414"/>
                      <a:pt x="4844" y="6407"/>
                      <a:pt x="4858" y="6395"/>
                    </a:cubicBezTo>
                    <a:lnTo>
                      <a:pt x="5824" y="5552"/>
                    </a:lnTo>
                    <a:cubicBezTo>
                      <a:pt x="5857" y="5524"/>
                      <a:pt x="5860" y="5476"/>
                      <a:pt x="5831" y="5443"/>
                    </a:cubicBezTo>
                    <a:lnTo>
                      <a:pt x="1112" y="28"/>
                    </a:lnTo>
                    <a:cubicBezTo>
                      <a:pt x="1098" y="13"/>
                      <a:pt x="1079" y="2"/>
                      <a:pt x="1059" y="1"/>
                    </a:cubicBezTo>
                    <a:cubicBezTo>
                      <a:pt x="1057" y="1"/>
                      <a:pt x="1054" y="0"/>
                      <a:pt x="10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8" name="Google Shape;258;p27"/>
              <p:cNvSpPr/>
              <p:nvPr/>
            </p:nvSpPr>
            <p:spPr>
              <a:xfrm>
                <a:off x="1451225" y="2916900"/>
                <a:ext cx="531325" cy="396975"/>
              </a:xfrm>
              <a:custGeom>
                <a:avLst/>
                <a:gdLst/>
                <a:ahLst/>
                <a:cxnLst/>
                <a:rect l="l" t="t" r="r" b="b"/>
                <a:pathLst>
                  <a:path w="21253" h="15879" extrusionOk="0">
                    <a:moveTo>
                      <a:pt x="21165" y="0"/>
                    </a:moveTo>
                    <a:cubicBezTo>
                      <a:pt x="21148" y="0"/>
                      <a:pt x="21132" y="5"/>
                      <a:pt x="21118" y="16"/>
                    </a:cubicBezTo>
                    <a:lnTo>
                      <a:pt x="42" y="15738"/>
                    </a:lnTo>
                    <a:cubicBezTo>
                      <a:pt x="7" y="15764"/>
                      <a:pt x="0" y="15813"/>
                      <a:pt x="26" y="15847"/>
                    </a:cubicBezTo>
                    <a:cubicBezTo>
                      <a:pt x="41" y="15868"/>
                      <a:pt x="65" y="15878"/>
                      <a:pt x="89" y="15879"/>
                    </a:cubicBezTo>
                    <a:lnTo>
                      <a:pt x="89" y="15879"/>
                    </a:lnTo>
                    <a:cubicBezTo>
                      <a:pt x="106" y="15878"/>
                      <a:pt x="123" y="15875"/>
                      <a:pt x="137" y="15863"/>
                    </a:cubicBezTo>
                    <a:lnTo>
                      <a:pt x="21211" y="142"/>
                    </a:lnTo>
                    <a:cubicBezTo>
                      <a:pt x="21246" y="116"/>
                      <a:pt x="21253" y="66"/>
                      <a:pt x="21227" y="32"/>
                    </a:cubicBezTo>
                    <a:cubicBezTo>
                      <a:pt x="21212" y="11"/>
                      <a:pt x="21188" y="0"/>
                      <a:pt x="21165" y="0"/>
                    </a:cubicBezTo>
                    <a:close/>
                    <a:moveTo>
                      <a:pt x="89" y="15879"/>
                    </a:moveTo>
                    <a:lnTo>
                      <a:pt x="89" y="15879"/>
                    </a:lnTo>
                    <a:cubicBezTo>
                      <a:pt x="89" y="15879"/>
                      <a:pt x="89" y="15879"/>
                      <a:pt x="88" y="15879"/>
                    </a:cubicBezTo>
                    <a:lnTo>
                      <a:pt x="90" y="15879"/>
                    </a:lnTo>
                    <a:cubicBezTo>
                      <a:pt x="90" y="15879"/>
                      <a:pt x="90" y="15879"/>
                      <a:pt x="89" y="158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9" name="Google Shape;259;p27"/>
              <p:cNvSpPr/>
              <p:nvPr/>
            </p:nvSpPr>
            <p:spPr>
              <a:xfrm>
                <a:off x="1513550" y="2849350"/>
                <a:ext cx="406675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6267" h="21284" extrusionOk="0">
                    <a:moveTo>
                      <a:pt x="90" y="0"/>
                    </a:moveTo>
                    <a:cubicBezTo>
                      <a:pt x="73" y="0"/>
                      <a:pt x="56" y="6"/>
                      <a:pt x="42" y="17"/>
                    </a:cubicBezTo>
                    <a:cubicBezTo>
                      <a:pt x="7" y="43"/>
                      <a:pt x="1" y="91"/>
                      <a:pt x="26" y="126"/>
                    </a:cubicBezTo>
                    <a:lnTo>
                      <a:pt x="16114" y="21252"/>
                    </a:lnTo>
                    <a:cubicBezTo>
                      <a:pt x="16130" y="21273"/>
                      <a:pt x="16154" y="21283"/>
                      <a:pt x="16178" y="21283"/>
                    </a:cubicBezTo>
                    <a:cubicBezTo>
                      <a:pt x="16194" y="21283"/>
                      <a:pt x="16211" y="21278"/>
                      <a:pt x="16225" y="21268"/>
                    </a:cubicBezTo>
                    <a:cubicBezTo>
                      <a:pt x="16260" y="21242"/>
                      <a:pt x="16267" y="21192"/>
                      <a:pt x="16241" y="21157"/>
                    </a:cubicBezTo>
                    <a:lnTo>
                      <a:pt x="153" y="31"/>
                    </a:lnTo>
                    <a:cubicBezTo>
                      <a:pt x="138" y="11"/>
                      <a:pt x="114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0" name="Google Shape;260;p27"/>
              <p:cNvSpPr/>
              <p:nvPr/>
            </p:nvSpPr>
            <p:spPr>
              <a:xfrm>
                <a:off x="1667450" y="2788200"/>
                <a:ext cx="98875" cy="654425"/>
              </a:xfrm>
              <a:custGeom>
                <a:avLst/>
                <a:gdLst/>
                <a:ahLst/>
                <a:cxnLst/>
                <a:rect l="l" t="t" r="r" b="b"/>
                <a:pathLst>
                  <a:path w="3955" h="26177" extrusionOk="0">
                    <a:moveTo>
                      <a:pt x="3872" y="0"/>
                    </a:moveTo>
                    <a:cubicBezTo>
                      <a:pt x="3833" y="0"/>
                      <a:pt x="3799" y="28"/>
                      <a:pt x="3792" y="66"/>
                    </a:cubicBezTo>
                    <a:lnTo>
                      <a:pt x="7" y="26086"/>
                    </a:lnTo>
                    <a:cubicBezTo>
                      <a:pt x="0" y="26129"/>
                      <a:pt x="31" y="26169"/>
                      <a:pt x="73" y="26174"/>
                    </a:cubicBezTo>
                    <a:cubicBezTo>
                      <a:pt x="78" y="26176"/>
                      <a:pt x="81" y="26176"/>
                      <a:pt x="85" y="26176"/>
                    </a:cubicBezTo>
                    <a:cubicBezTo>
                      <a:pt x="123" y="26176"/>
                      <a:pt x="156" y="26148"/>
                      <a:pt x="163" y="26109"/>
                    </a:cubicBezTo>
                    <a:lnTo>
                      <a:pt x="3948" y="91"/>
                    </a:lnTo>
                    <a:cubicBezTo>
                      <a:pt x="3955" y="47"/>
                      <a:pt x="3925" y="8"/>
                      <a:pt x="3882" y="1"/>
                    </a:cubicBezTo>
                    <a:cubicBezTo>
                      <a:pt x="3879" y="0"/>
                      <a:pt x="3876" y="0"/>
                      <a:pt x="38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1385850" y="3068900"/>
                <a:ext cx="66207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26483" h="3721" extrusionOk="0">
                    <a:moveTo>
                      <a:pt x="84" y="1"/>
                    </a:moveTo>
                    <a:cubicBezTo>
                      <a:pt x="45" y="1"/>
                      <a:pt x="12" y="30"/>
                      <a:pt x="7" y="67"/>
                    </a:cubicBezTo>
                    <a:cubicBezTo>
                      <a:pt x="0" y="111"/>
                      <a:pt x="32" y="150"/>
                      <a:pt x="73" y="157"/>
                    </a:cubicBezTo>
                    <a:lnTo>
                      <a:pt x="26389" y="3719"/>
                    </a:lnTo>
                    <a:cubicBezTo>
                      <a:pt x="26393" y="3719"/>
                      <a:pt x="26396" y="3721"/>
                      <a:pt x="26399" y="3721"/>
                    </a:cubicBezTo>
                    <a:cubicBezTo>
                      <a:pt x="26438" y="3721"/>
                      <a:pt x="26470" y="3691"/>
                      <a:pt x="26477" y="3652"/>
                    </a:cubicBezTo>
                    <a:cubicBezTo>
                      <a:pt x="26483" y="3608"/>
                      <a:pt x="26453" y="3570"/>
                      <a:pt x="26410" y="3563"/>
                    </a:cubicBezTo>
                    <a:lnTo>
                      <a:pt x="96" y="2"/>
                    </a:lnTo>
                    <a:cubicBezTo>
                      <a:pt x="92" y="1"/>
                      <a:pt x="88" y="1"/>
                      <a:pt x="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1628950" y="2796125"/>
                <a:ext cx="175875" cy="638525"/>
              </a:xfrm>
              <a:custGeom>
                <a:avLst/>
                <a:gdLst/>
                <a:ahLst/>
                <a:cxnLst/>
                <a:rect l="l" t="t" r="r" b="b"/>
                <a:pathLst>
                  <a:path w="7035" h="25541" extrusionOk="0">
                    <a:moveTo>
                      <a:pt x="89" y="1"/>
                    </a:moveTo>
                    <a:cubicBezTo>
                      <a:pt x="82" y="1"/>
                      <a:pt x="75" y="2"/>
                      <a:pt x="68" y="4"/>
                    </a:cubicBezTo>
                    <a:cubicBezTo>
                      <a:pt x="27" y="14"/>
                      <a:pt x="1" y="58"/>
                      <a:pt x="13" y="101"/>
                    </a:cubicBezTo>
                    <a:lnTo>
                      <a:pt x="6872" y="25483"/>
                    </a:lnTo>
                    <a:cubicBezTo>
                      <a:pt x="6880" y="25518"/>
                      <a:pt x="6913" y="25540"/>
                      <a:pt x="6948" y="25540"/>
                    </a:cubicBezTo>
                    <a:cubicBezTo>
                      <a:pt x="6955" y="25540"/>
                      <a:pt x="6962" y="25540"/>
                      <a:pt x="6968" y="25537"/>
                    </a:cubicBezTo>
                    <a:cubicBezTo>
                      <a:pt x="7010" y="25527"/>
                      <a:pt x="7034" y="25483"/>
                      <a:pt x="7024" y="25442"/>
                    </a:cubicBezTo>
                    <a:lnTo>
                      <a:pt x="165" y="59"/>
                    </a:lnTo>
                    <a:cubicBezTo>
                      <a:pt x="155" y="25"/>
                      <a:pt x="123" y="1"/>
                      <a:pt x="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3" name="Google Shape;263;p27"/>
              <p:cNvSpPr/>
              <p:nvPr/>
            </p:nvSpPr>
            <p:spPr>
              <a:xfrm>
                <a:off x="1395125" y="3023675"/>
                <a:ext cx="643550" cy="183450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7338" extrusionOk="0">
                    <a:moveTo>
                      <a:pt x="25652" y="0"/>
                    </a:moveTo>
                    <a:cubicBezTo>
                      <a:pt x="25646" y="0"/>
                      <a:pt x="25639" y="1"/>
                      <a:pt x="25632" y="3"/>
                    </a:cubicBezTo>
                    <a:lnTo>
                      <a:pt x="68" y="7183"/>
                    </a:lnTo>
                    <a:cubicBezTo>
                      <a:pt x="24" y="7196"/>
                      <a:pt x="0" y="7239"/>
                      <a:pt x="12" y="7280"/>
                    </a:cubicBezTo>
                    <a:cubicBezTo>
                      <a:pt x="23" y="7315"/>
                      <a:pt x="54" y="7338"/>
                      <a:pt x="88" y="7338"/>
                    </a:cubicBezTo>
                    <a:cubicBezTo>
                      <a:pt x="95" y="7338"/>
                      <a:pt x="102" y="7338"/>
                      <a:pt x="109" y="7334"/>
                    </a:cubicBezTo>
                    <a:lnTo>
                      <a:pt x="25675" y="155"/>
                    </a:lnTo>
                    <a:cubicBezTo>
                      <a:pt x="25717" y="143"/>
                      <a:pt x="25741" y="100"/>
                      <a:pt x="25729" y="58"/>
                    </a:cubicBezTo>
                    <a:cubicBezTo>
                      <a:pt x="25719" y="22"/>
                      <a:pt x="25687" y="0"/>
                      <a:pt x="256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4" name="Google Shape;264;p27"/>
              <p:cNvSpPr/>
              <p:nvPr/>
            </p:nvSpPr>
            <p:spPr>
              <a:xfrm>
                <a:off x="1524675" y="2845225"/>
                <a:ext cx="384425" cy="540325"/>
              </a:xfrm>
              <a:custGeom>
                <a:avLst/>
                <a:gdLst/>
                <a:ahLst/>
                <a:cxnLst/>
                <a:rect l="l" t="t" r="r" b="b"/>
                <a:pathLst>
                  <a:path w="15377" h="21613" extrusionOk="0">
                    <a:moveTo>
                      <a:pt x="15288" y="1"/>
                    </a:moveTo>
                    <a:cubicBezTo>
                      <a:pt x="15263" y="1"/>
                      <a:pt x="15239" y="12"/>
                      <a:pt x="15224" y="33"/>
                    </a:cubicBezTo>
                    <a:lnTo>
                      <a:pt x="25" y="21488"/>
                    </a:lnTo>
                    <a:cubicBezTo>
                      <a:pt x="1" y="21525"/>
                      <a:pt x="9" y="21573"/>
                      <a:pt x="44" y="21599"/>
                    </a:cubicBezTo>
                    <a:cubicBezTo>
                      <a:pt x="58" y="21608"/>
                      <a:pt x="73" y="21613"/>
                      <a:pt x="91" y="21613"/>
                    </a:cubicBezTo>
                    <a:cubicBezTo>
                      <a:pt x="115" y="21613"/>
                      <a:pt x="139" y="21601"/>
                      <a:pt x="155" y="21580"/>
                    </a:cubicBezTo>
                    <a:lnTo>
                      <a:pt x="15352" y="125"/>
                    </a:lnTo>
                    <a:cubicBezTo>
                      <a:pt x="15377" y="88"/>
                      <a:pt x="15370" y="40"/>
                      <a:pt x="15333" y="16"/>
                    </a:cubicBezTo>
                    <a:cubicBezTo>
                      <a:pt x="15320" y="5"/>
                      <a:pt x="15304" y="1"/>
                      <a:pt x="15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5" name="Google Shape;265;p27"/>
              <p:cNvSpPr/>
              <p:nvPr/>
            </p:nvSpPr>
            <p:spPr>
              <a:xfrm>
                <a:off x="1441900" y="2924250"/>
                <a:ext cx="549975" cy="382300"/>
              </a:xfrm>
              <a:custGeom>
                <a:avLst/>
                <a:gdLst/>
                <a:ahLst/>
                <a:cxnLst/>
                <a:rect l="l" t="t" r="r" b="b"/>
                <a:pathLst>
                  <a:path w="21999" h="15292" extrusionOk="0">
                    <a:moveTo>
                      <a:pt x="90" y="1"/>
                    </a:moveTo>
                    <a:cubicBezTo>
                      <a:pt x="65" y="1"/>
                      <a:pt x="40" y="12"/>
                      <a:pt x="25" y="34"/>
                    </a:cubicBezTo>
                    <a:cubicBezTo>
                      <a:pt x="1" y="70"/>
                      <a:pt x="9" y="119"/>
                      <a:pt x="44" y="145"/>
                    </a:cubicBezTo>
                    <a:lnTo>
                      <a:pt x="21865" y="15278"/>
                    </a:lnTo>
                    <a:cubicBezTo>
                      <a:pt x="21879" y="15287"/>
                      <a:pt x="21894" y="15292"/>
                      <a:pt x="21910" y="15292"/>
                    </a:cubicBezTo>
                    <a:cubicBezTo>
                      <a:pt x="21934" y="15292"/>
                      <a:pt x="21958" y="15280"/>
                      <a:pt x="21974" y="15257"/>
                    </a:cubicBezTo>
                    <a:cubicBezTo>
                      <a:pt x="21998" y="15223"/>
                      <a:pt x="21990" y="15172"/>
                      <a:pt x="21955" y="15148"/>
                    </a:cubicBezTo>
                    <a:lnTo>
                      <a:pt x="134" y="15"/>
                    </a:lnTo>
                    <a:cubicBezTo>
                      <a:pt x="121" y="5"/>
                      <a:pt x="105" y="1"/>
                      <a:pt x="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6" name="Google Shape;266;p27"/>
              <p:cNvSpPr/>
              <p:nvPr/>
            </p:nvSpPr>
            <p:spPr>
              <a:xfrm>
                <a:off x="1659425" y="2789425"/>
                <a:ext cx="114925" cy="65192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26077" extrusionOk="0">
                    <a:moveTo>
                      <a:pt x="86" y="1"/>
                    </a:moveTo>
                    <a:cubicBezTo>
                      <a:pt x="82" y="1"/>
                      <a:pt x="78" y="1"/>
                      <a:pt x="73" y="2"/>
                    </a:cubicBezTo>
                    <a:cubicBezTo>
                      <a:pt x="30" y="10"/>
                      <a:pt x="1" y="50"/>
                      <a:pt x="9" y="94"/>
                    </a:cubicBezTo>
                    <a:lnTo>
                      <a:pt x="4434" y="26011"/>
                    </a:lnTo>
                    <a:cubicBezTo>
                      <a:pt x="4440" y="26049"/>
                      <a:pt x="4473" y="26077"/>
                      <a:pt x="4511" y="26077"/>
                    </a:cubicBezTo>
                    <a:cubicBezTo>
                      <a:pt x="4515" y="26077"/>
                      <a:pt x="4520" y="26077"/>
                      <a:pt x="4524" y="26075"/>
                    </a:cubicBezTo>
                    <a:cubicBezTo>
                      <a:pt x="4567" y="26068"/>
                      <a:pt x="4596" y="26027"/>
                      <a:pt x="4589" y="25985"/>
                    </a:cubicBezTo>
                    <a:lnTo>
                      <a:pt x="164" y="68"/>
                    </a:lnTo>
                    <a:cubicBezTo>
                      <a:pt x="157" y="29"/>
                      <a:pt x="123" y="1"/>
                      <a:pt x="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7" name="Google Shape;267;p27"/>
              <p:cNvSpPr/>
              <p:nvPr/>
            </p:nvSpPr>
            <p:spPr>
              <a:xfrm>
                <a:off x="1388150" y="3054300"/>
                <a:ext cx="657525" cy="122175"/>
              </a:xfrm>
              <a:custGeom>
                <a:avLst/>
                <a:gdLst/>
                <a:ahLst/>
                <a:cxnLst/>
                <a:rect l="l" t="t" r="r" b="b"/>
                <a:pathLst>
                  <a:path w="26301" h="4887" extrusionOk="0">
                    <a:moveTo>
                      <a:pt x="26214" y="1"/>
                    </a:moveTo>
                    <a:cubicBezTo>
                      <a:pt x="26209" y="1"/>
                      <a:pt x="26205" y="1"/>
                      <a:pt x="26200" y="2"/>
                    </a:cubicBezTo>
                    <a:lnTo>
                      <a:pt x="71" y="4731"/>
                    </a:lnTo>
                    <a:cubicBezTo>
                      <a:pt x="28" y="4738"/>
                      <a:pt x="0" y="4779"/>
                      <a:pt x="7" y="4823"/>
                    </a:cubicBezTo>
                    <a:cubicBezTo>
                      <a:pt x="14" y="4861"/>
                      <a:pt x="47" y="4887"/>
                      <a:pt x="85" y="4887"/>
                    </a:cubicBezTo>
                    <a:cubicBezTo>
                      <a:pt x="89" y="4887"/>
                      <a:pt x="94" y="4887"/>
                      <a:pt x="99" y="4885"/>
                    </a:cubicBezTo>
                    <a:lnTo>
                      <a:pt x="26230" y="158"/>
                    </a:lnTo>
                    <a:cubicBezTo>
                      <a:pt x="26271" y="149"/>
                      <a:pt x="26301" y="109"/>
                      <a:pt x="26292" y="66"/>
                    </a:cubicBezTo>
                    <a:cubicBezTo>
                      <a:pt x="26286" y="27"/>
                      <a:pt x="26253" y="1"/>
                      <a:pt x="262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>
                <a:off x="1608825" y="2802250"/>
                <a:ext cx="216125" cy="626300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25052" extrusionOk="0">
                    <a:moveTo>
                      <a:pt x="8557" y="1"/>
                    </a:moveTo>
                    <a:cubicBezTo>
                      <a:pt x="8524" y="1"/>
                      <a:pt x="8493" y="22"/>
                      <a:pt x="8482" y="55"/>
                    </a:cubicBezTo>
                    <a:lnTo>
                      <a:pt x="14" y="24947"/>
                    </a:lnTo>
                    <a:cubicBezTo>
                      <a:pt x="1" y="24987"/>
                      <a:pt x="23" y="25032"/>
                      <a:pt x="65" y="25046"/>
                    </a:cubicBezTo>
                    <a:cubicBezTo>
                      <a:pt x="73" y="25050"/>
                      <a:pt x="80" y="25051"/>
                      <a:pt x="89" y="25051"/>
                    </a:cubicBezTo>
                    <a:cubicBezTo>
                      <a:pt x="122" y="25051"/>
                      <a:pt x="153" y="25031"/>
                      <a:pt x="163" y="24998"/>
                    </a:cubicBezTo>
                    <a:lnTo>
                      <a:pt x="8631" y="105"/>
                    </a:lnTo>
                    <a:cubicBezTo>
                      <a:pt x="8644" y="64"/>
                      <a:pt x="8622" y="20"/>
                      <a:pt x="8582" y="5"/>
                    </a:cubicBezTo>
                    <a:cubicBezTo>
                      <a:pt x="8574" y="2"/>
                      <a:pt x="8565" y="1"/>
                      <a:pt x="85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>
                <a:off x="1399350" y="3009650"/>
                <a:ext cx="635075" cy="211500"/>
              </a:xfrm>
              <a:custGeom>
                <a:avLst/>
                <a:gdLst/>
                <a:ahLst/>
                <a:cxnLst/>
                <a:rect l="l" t="t" r="r" b="b"/>
                <a:pathLst>
                  <a:path w="25403" h="8460" extrusionOk="0">
                    <a:moveTo>
                      <a:pt x="90" y="0"/>
                    </a:moveTo>
                    <a:cubicBezTo>
                      <a:pt x="57" y="0"/>
                      <a:pt x="26" y="22"/>
                      <a:pt x="15" y="55"/>
                    </a:cubicBezTo>
                    <a:cubicBezTo>
                      <a:pt x="1" y="96"/>
                      <a:pt x="23" y="140"/>
                      <a:pt x="65" y="153"/>
                    </a:cubicBezTo>
                    <a:lnTo>
                      <a:pt x="25288" y="8456"/>
                    </a:lnTo>
                    <a:cubicBezTo>
                      <a:pt x="25297" y="8458"/>
                      <a:pt x="25305" y="8460"/>
                      <a:pt x="25314" y="8460"/>
                    </a:cubicBezTo>
                    <a:cubicBezTo>
                      <a:pt x="25347" y="8460"/>
                      <a:pt x="25378" y="8439"/>
                      <a:pt x="25388" y="8406"/>
                    </a:cubicBezTo>
                    <a:cubicBezTo>
                      <a:pt x="25402" y="8364"/>
                      <a:pt x="25380" y="8319"/>
                      <a:pt x="25338" y="8305"/>
                    </a:cubicBezTo>
                    <a:lnTo>
                      <a:pt x="115" y="5"/>
                    </a:lnTo>
                    <a:cubicBezTo>
                      <a:pt x="107" y="2"/>
                      <a:pt x="98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>
                <a:off x="1485675" y="2877725"/>
                <a:ext cx="462475" cy="475325"/>
              </a:xfrm>
              <a:custGeom>
                <a:avLst/>
                <a:gdLst/>
                <a:ahLst/>
                <a:cxnLst/>
                <a:rect l="l" t="t" r="r" b="b"/>
                <a:pathLst>
                  <a:path w="18499" h="19013" extrusionOk="0">
                    <a:moveTo>
                      <a:pt x="86" y="0"/>
                    </a:moveTo>
                    <a:cubicBezTo>
                      <a:pt x="66" y="0"/>
                      <a:pt x="47" y="8"/>
                      <a:pt x="32" y="23"/>
                    </a:cubicBezTo>
                    <a:cubicBezTo>
                      <a:pt x="0" y="52"/>
                      <a:pt x="0" y="103"/>
                      <a:pt x="30" y="134"/>
                    </a:cubicBezTo>
                    <a:lnTo>
                      <a:pt x="18355" y="18990"/>
                    </a:lnTo>
                    <a:cubicBezTo>
                      <a:pt x="18370" y="19006"/>
                      <a:pt x="18391" y="19013"/>
                      <a:pt x="18412" y="19013"/>
                    </a:cubicBezTo>
                    <a:cubicBezTo>
                      <a:pt x="18431" y="19013"/>
                      <a:pt x="18450" y="19006"/>
                      <a:pt x="18465" y="18992"/>
                    </a:cubicBezTo>
                    <a:cubicBezTo>
                      <a:pt x="18497" y="18961"/>
                      <a:pt x="18498" y="18910"/>
                      <a:pt x="18467" y="18879"/>
                    </a:cubicBezTo>
                    <a:lnTo>
                      <a:pt x="142" y="25"/>
                    </a:lnTo>
                    <a:cubicBezTo>
                      <a:pt x="127" y="9"/>
                      <a:pt x="107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>
                <a:off x="1479000" y="2879725"/>
                <a:ext cx="475825" cy="471325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8853" extrusionOk="0">
                    <a:moveTo>
                      <a:pt x="18945" y="1"/>
                    </a:moveTo>
                    <a:cubicBezTo>
                      <a:pt x="18926" y="1"/>
                      <a:pt x="18906" y="9"/>
                      <a:pt x="18890" y="24"/>
                    </a:cubicBezTo>
                    <a:lnTo>
                      <a:pt x="30" y="18718"/>
                    </a:lnTo>
                    <a:cubicBezTo>
                      <a:pt x="1" y="18749"/>
                      <a:pt x="1" y="18799"/>
                      <a:pt x="30" y="18829"/>
                    </a:cubicBezTo>
                    <a:cubicBezTo>
                      <a:pt x="46" y="18844"/>
                      <a:pt x="67" y="18853"/>
                      <a:pt x="86" y="18853"/>
                    </a:cubicBezTo>
                    <a:cubicBezTo>
                      <a:pt x="106" y="18853"/>
                      <a:pt x="127" y="18846"/>
                      <a:pt x="141" y="18830"/>
                    </a:cubicBezTo>
                    <a:lnTo>
                      <a:pt x="19001" y="135"/>
                    </a:lnTo>
                    <a:cubicBezTo>
                      <a:pt x="19032" y="106"/>
                      <a:pt x="19032" y="55"/>
                      <a:pt x="19001" y="24"/>
                    </a:cubicBezTo>
                    <a:cubicBezTo>
                      <a:pt x="18985" y="9"/>
                      <a:pt x="18965" y="1"/>
                      <a:pt x="189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2" name="Google Shape;272;p27"/>
              <p:cNvSpPr/>
              <p:nvPr/>
            </p:nvSpPr>
            <p:spPr>
              <a:xfrm>
                <a:off x="1535225" y="2838050"/>
                <a:ext cx="363350" cy="55470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2188" extrusionOk="0">
                    <a:moveTo>
                      <a:pt x="90" y="0"/>
                    </a:moveTo>
                    <a:cubicBezTo>
                      <a:pt x="75" y="0"/>
                      <a:pt x="59" y="5"/>
                      <a:pt x="46" y="13"/>
                    </a:cubicBezTo>
                    <a:cubicBezTo>
                      <a:pt x="11" y="38"/>
                      <a:pt x="1" y="86"/>
                      <a:pt x="24" y="123"/>
                    </a:cubicBezTo>
                    <a:lnTo>
                      <a:pt x="14378" y="22151"/>
                    </a:lnTo>
                    <a:cubicBezTo>
                      <a:pt x="14394" y="22175"/>
                      <a:pt x="14418" y="22187"/>
                      <a:pt x="14444" y="22187"/>
                    </a:cubicBezTo>
                    <a:cubicBezTo>
                      <a:pt x="14459" y="22187"/>
                      <a:pt x="14473" y="22182"/>
                      <a:pt x="14487" y="22174"/>
                    </a:cubicBezTo>
                    <a:cubicBezTo>
                      <a:pt x="14523" y="22151"/>
                      <a:pt x="14534" y="22103"/>
                      <a:pt x="14510" y="22066"/>
                    </a:cubicBezTo>
                    <a:lnTo>
                      <a:pt x="155" y="36"/>
                    </a:lnTo>
                    <a:cubicBezTo>
                      <a:pt x="141" y="13"/>
                      <a:pt x="115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>
                <a:off x="1438350" y="2929475"/>
                <a:ext cx="557075" cy="37185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874" extrusionOk="0">
                    <a:moveTo>
                      <a:pt x="22193" y="0"/>
                    </a:moveTo>
                    <a:cubicBezTo>
                      <a:pt x="22178" y="0"/>
                      <a:pt x="22163" y="5"/>
                      <a:pt x="22151" y="13"/>
                    </a:cubicBezTo>
                    <a:lnTo>
                      <a:pt x="46" y="14730"/>
                    </a:lnTo>
                    <a:cubicBezTo>
                      <a:pt x="9" y="14754"/>
                      <a:pt x="1" y="14802"/>
                      <a:pt x="25" y="14839"/>
                    </a:cubicBezTo>
                    <a:cubicBezTo>
                      <a:pt x="39" y="14861"/>
                      <a:pt x="64" y="14873"/>
                      <a:pt x="90" y="14873"/>
                    </a:cubicBezTo>
                    <a:lnTo>
                      <a:pt x="90" y="14873"/>
                    </a:lnTo>
                    <a:cubicBezTo>
                      <a:pt x="105" y="14873"/>
                      <a:pt x="121" y="14870"/>
                      <a:pt x="134" y="14861"/>
                    </a:cubicBezTo>
                    <a:lnTo>
                      <a:pt x="22237" y="145"/>
                    </a:lnTo>
                    <a:cubicBezTo>
                      <a:pt x="22274" y="121"/>
                      <a:pt x="22282" y="72"/>
                      <a:pt x="22260" y="36"/>
                    </a:cubicBezTo>
                    <a:cubicBezTo>
                      <a:pt x="22244" y="13"/>
                      <a:pt x="22219" y="0"/>
                      <a:pt x="22193" y="0"/>
                    </a:cubicBezTo>
                    <a:close/>
                    <a:moveTo>
                      <a:pt x="90" y="14873"/>
                    </a:moveTo>
                    <a:cubicBezTo>
                      <a:pt x="90" y="14873"/>
                      <a:pt x="89" y="14873"/>
                      <a:pt x="89" y="14873"/>
                    </a:cubicBezTo>
                    <a:lnTo>
                      <a:pt x="91" y="14873"/>
                    </a:lnTo>
                    <a:cubicBezTo>
                      <a:pt x="91" y="14873"/>
                      <a:pt x="90" y="14873"/>
                      <a:pt x="90" y="148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4" name="Google Shape;274;p27"/>
              <p:cNvSpPr/>
              <p:nvPr/>
            </p:nvSpPr>
            <p:spPr>
              <a:xfrm>
                <a:off x="1311225" y="2758375"/>
                <a:ext cx="811325" cy="714075"/>
              </a:xfrm>
              <a:custGeom>
                <a:avLst/>
                <a:gdLst/>
                <a:ahLst/>
                <a:cxnLst/>
                <a:rect l="l" t="t" r="r" b="b"/>
                <a:pathLst>
                  <a:path w="32453" h="28563" extrusionOk="0">
                    <a:moveTo>
                      <a:pt x="16216" y="2346"/>
                    </a:moveTo>
                    <a:cubicBezTo>
                      <a:pt x="19994" y="2346"/>
                      <a:pt x="23709" y="4135"/>
                      <a:pt x="26027" y="7472"/>
                    </a:cubicBezTo>
                    <a:cubicBezTo>
                      <a:pt x="29788" y="12885"/>
                      <a:pt x="28449" y="20322"/>
                      <a:pt x="23035" y="24083"/>
                    </a:cubicBezTo>
                    <a:cubicBezTo>
                      <a:pt x="20959" y="25524"/>
                      <a:pt x="18586" y="26216"/>
                      <a:pt x="16237" y="26216"/>
                    </a:cubicBezTo>
                    <a:cubicBezTo>
                      <a:pt x="12460" y="26216"/>
                      <a:pt x="8745" y="24428"/>
                      <a:pt x="6426" y="21091"/>
                    </a:cubicBezTo>
                    <a:cubicBezTo>
                      <a:pt x="2665" y="15678"/>
                      <a:pt x="4005" y="8241"/>
                      <a:pt x="9418" y="4480"/>
                    </a:cubicBezTo>
                    <a:cubicBezTo>
                      <a:pt x="11494" y="3038"/>
                      <a:pt x="13867" y="2346"/>
                      <a:pt x="16216" y="2346"/>
                    </a:cubicBezTo>
                    <a:close/>
                    <a:moveTo>
                      <a:pt x="16214" y="1"/>
                    </a:moveTo>
                    <a:cubicBezTo>
                      <a:pt x="13403" y="1"/>
                      <a:pt x="10563" y="829"/>
                      <a:pt x="8080" y="2555"/>
                    </a:cubicBezTo>
                    <a:cubicBezTo>
                      <a:pt x="1602" y="7053"/>
                      <a:pt x="0" y="15951"/>
                      <a:pt x="4499" y="22429"/>
                    </a:cubicBezTo>
                    <a:cubicBezTo>
                      <a:pt x="7273" y="26422"/>
                      <a:pt x="11719" y="28562"/>
                      <a:pt x="16239" y="28562"/>
                    </a:cubicBezTo>
                    <a:cubicBezTo>
                      <a:pt x="19050" y="28562"/>
                      <a:pt x="21890" y="27734"/>
                      <a:pt x="24373" y="26008"/>
                    </a:cubicBezTo>
                    <a:cubicBezTo>
                      <a:pt x="30851" y="21508"/>
                      <a:pt x="32453" y="12610"/>
                      <a:pt x="27954" y="6134"/>
                    </a:cubicBezTo>
                    <a:cubicBezTo>
                      <a:pt x="25180" y="2141"/>
                      <a:pt x="20734" y="1"/>
                      <a:pt x="162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5" name="Google Shape;275;p27"/>
              <p:cNvSpPr/>
              <p:nvPr/>
            </p:nvSpPr>
            <p:spPr>
              <a:xfrm>
                <a:off x="1309450" y="2756600"/>
                <a:ext cx="777475" cy="717625"/>
              </a:xfrm>
              <a:custGeom>
                <a:avLst/>
                <a:gdLst/>
                <a:ahLst/>
                <a:cxnLst/>
                <a:rect l="l" t="t" r="r" b="b"/>
                <a:pathLst>
                  <a:path w="31099" h="28705" extrusionOk="0">
                    <a:moveTo>
                      <a:pt x="16273" y="2484"/>
                    </a:moveTo>
                    <a:cubicBezTo>
                      <a:pt x="16980" y="2484"/>
                      <a:pt x="17691" y="2548"/>
                      <a:pt x="18401" y="2676"/>
                    </a:cubicBezTo>
                    <a:cubicBezTo>
                      <a:pt x="21520" y="3237"/>
                      <a:pt x="24233" y="4980"/>
                      <a:pt x="26043" y="7583"/>
                    </a:cubicBezTo>
                    <a:cubicBezTo>
                      <a:pt x="29774" y="12956"/>
                      <a:pt x="28441" y="20363"/>
                      <a:pt x="23068" y="24097"/>
                    </a:cubicBezTo>
                    <a:cubicBezTo>
                      <a:pt x="21058" y="25492"/>
                      <a:pt x="18721" y="26220"/>
                      <a:pt x="16324" y="26220"/>
                    </a:cubicBezTo>
                    <a:cubicBezTo>
                      <a:pt x="15617" y="26220"/>
                      <a:pt x="14904" y="26157"/>
                      <a:pt x="14194" y="26029"/>
                    </a:cubicBezTo>
                    <a:cubicBezTo>
                      <a:pt x="11075" y="25468"/>
                      <a:pt x="8362" y="23724"/>
                      <a:pt x="6554" y="21122"/>
                    </a:cubicBezTo>
                    <a:cubicBezTo>
                      <a:pt x="4745" y="18519"/>
                      <a:pt x="4059" y="15368"/>
                      <a:pt x="4620" y="12249"/>
                    </a:cubicBezTo>
                    <a:cubicBezTo>
                      <a:pt x="5183" y="9129"/>
                      <a:pt x="6925" y="6416"/>
                      <a:pt x="9527" y="4608"/>
                    </a:cubicBezTo>
                    <a:cubicBezTo>
                      <a:pt x="11538" y="3211"/>
                      <a:pt x="13875" y="2484"/>
                      <a:pt x="16273" y="2484"/>
                    </a:cubicBezTo>
                    <a:close/>
                    <a:moveTo>
                      <a:pt x="16273" y="2346"/>
                    </a:moveTo>
                    <a:cubicBezTo>
                      <a:pt x="13848" y="2346"/>
                      <a:pt x="11484" y="3082"/>
                      <a:pt x="9449" y="4494"/>
                    </a:cubicBezTo>
                    <a:cubicBezTo>
                      <a:pt x="4014" y="8270"/>
                      <a:pt x="2663" y="15764"/>
                      <a:pt x="6440" y="21200"/>
                    </a:cubicBezTo>
                    <a:cubicBezTo>
                      <a:pt x="8270" y="23833"/>
                      <a:pt x="11015" y="25596"/>
                      <a:pt x="14169" y="26164"/>
                    </a:cubicBezTo>
                    <a:cubicBezTo>
                      <a:pt x="14888" y="26294"/>
                      <a:pt x="15608" y="26358"/>
                      <a:pt x="16323" y="26358"/>
                    </a:cubicBezTo>
                    <a:cubicBezTo>
                      <a:pt x="18748" y="26358"/>
                      <a:pt x="21113" y="25622"/>
                      <a:pt x="23146" y="24209"/>
                    </a:cubicBezTo>
                    <a:cubicBezTo>
                      <a:pt x="28581" y="20433"/>
                      <a:pt x="29932" y="12939"/>
                      <a:pt x="26155" y="7503"/>
                    </a:cubicBezTo>
                    <a:cubicBezTo>
                      <a:pt x="24327" y="4871"/>
                      <a:pt x="21580" y="3107"/>
                      <a:pt x="18426" y="2539"/>
                    </a:cubicBezTo>
                    <a:cubicBezTo>
                      <a:pt x="17708" y="2410"/>
                      <a:pt x="16988" y="2346"/>
                      <a:pt x="16273" y="2346"/>
                    </a:cubicBezTo>
                    <a:close/>
                    <a:moveTo>
                      <a:pt x="16277" y="146"/>
                    </a:moveTo>
                    <a:cubicBezTo>
                      <a:pt x="20779" y="146"/>
                      <a:pt x="25211" y="2275"/>
                      <a:pt x="27968" y="6244"/>
                    </a:cubicBezTo>
                    <a:cubicBezTo>
                      <a:pt x="30134" y="9361"/>
                      <a:pt x="30957" y="13136"/>
                      <a:pt x="30283" y="16871"/>
                    </a:cubicBezTo>
                    <a:cubicBezTo>
                      <a:pt x="29611" y="20607"/>
                      <a:pt x="27523" y="23858"/>
                      <a:pt x="24406" y="26024"/>
                    </a:cubicBezTo>
                    <a:cubicBezTo>
                      <a:pt x="21940" y="27736"/>
                      <a:pt x="19116" y="28558"/>
                      <a:pt x="16319" y="28558"/>
                    </a:cubicBezTo>
                    <a:cubicBezTo>
                      <a:pt x="11817" y="28558"/>
                      <a:pt x="7385" y="26429"/>
                      <a:pt x="4627" y="22460"/>
                    </a:cubicBezTo>
                    <a:cubicBezTo>
                      <a:pt x="156" y="16026"/>
                      <a:pt x="1754" y="7152"/>
                      <a:pt x="8190" y="2681"/>
                    </a:cubicBezTo>
                    <a:lnTo>
                      <a:pt x="8190" y="2680"/>
                    </a:lnTo>
                    <a:lnTo>
                      <a:pt x="8190" y="2680"/>
                    </a:lnTo>
                    <a:cubicBezTo>
                      <a:pt x="10656" y="967"/>
                      <a:pt x="13480" y="146"/>
                      <a:pt x="16277" y="146"/>
                    </a:cubicBezTo>
                    <a:close/>
                    <a:moveTo>
                      <a:pt x="16268" y="0"/>
                    </a:moveTo>
                    <a:cubicBezTo>
                      <a:pt x="13369" y="0"/>
                      <a:pt x="10542" y="879"/>
                      <a:pt x="8111" y="2568"/>
                    </a:cubicBezTo>
                    <a:cubicBezTo>
                      <a:pt x="1614" y="7083"/>
                      <a:pt x="0" y="16041"/>
                      <a:pt x="4514" y="22538"/>
                    </a:cubicBezTo>
                    <a:cubicBezTo>
                      <a:pt x="6701" y="25686"/>
                      <a:pt x="9983" y="27793"/>
                      <a:pt x="13754" y="28474"/>
                    </a:cubicBezTo>
                    <a:cubicBezTo>
                      <a:pt x="14613" y="28628"/>
                      <a:pt x="15473" y="28704"/>
                      <a:pt x="16329" y="28704"/>
                    </a:cubicBezTo>
                    <a:cubicBezTo>
                      <a:pt x="19227" y="28704"/>
                      <a:pt x="22053" y="27824"/>
                      <a:pt x="24484" y="26136"/>
                    </a:cubicBezTo>
                    <a:cubicBezTo>
                      <a:pt x="27632" y="23949"/>
                      <a:pt x="29739" y="20668"/>
                      <a:pt x="30418" y="16895"/>
                    </a:cubicBezTo>
                    <a:cubicBezTo>
                      <a:pt x="31099" y="13124"/>
                      <a:pt x="30268" y="9313"/>
                      <a:pt x="28082" y="6165"/>
                    </a:cubicBezTo>
                    <a:cubicBezTo>
                      <a:pt x="25895" y="3019"/>
                      <a:pt x="22612" y="910"/>
                      <a:pt x="18841" y="231"/>
                    </a:cubicBezTo>
                    <a:cubicBezTo>
                      <a:pt x="17983" y="76"/>
                      <a:pt x="17122" y="0"/>
                      <a:pt x="162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6" name="Google Shape;276;p27"/>
              <p:cNvSpPr/>
              <p:nvPr/>
            </p:nvSpPr>
            <p:spPr>
              <a:xfrm>
                <a:off x="1315600" y="2712800"/>
                <a:ext cx="804175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32167" h="32154" extrusionOk="0">
                    <a:moveTo>
                      <a:pt x="16041" y="2964"/>
                    </a:moveTo>
                    <a:cubicBezTo>
                      <a:pt x="20199" y="2964"/>
                      <a:pt x="24290" y="4933"/>
                      <a:pt x="26842" y="8608"/>
                    </a:cubicBezTo>
                    <a:cubicBezTo>
                      <a:pt x="30983" y="14568"/>
                      <a:pt x="29507" y="22754"/>
                      <a:pt x="23547" y="26894"/>
                    </a:cubicBezTo>
                    <a:cubicBezTo>
                      <a:pt x="21263" y="28482"/>
                      <a:pt x="18650" y="29244"/>
                      <a:pt x="16063" y="29244"/>
                    </a:cubicBezTo>
                    <a:cubicBezTo>
                      <a:pt x="11904" y="29244"/>
                      <a:pt x="7813" y="27274"/>
                      <a:pt x="5261" y="23601"/>
                    </a:cubicBezTo>
                    <a:cubicBezTo>
                      <a:pt x="1120" y="17641"/>
                      <a:pt x="2596" y="9454"/>
                      <a:pt x="8556" y="5314"/>
                    </a:cubicBezTo>
                    <a:cubicBezTo>
                      <a:pt x="10841" y="3726"/>
                      <a:pt x="13454" y="2964"/>
                      <a:pt x="16041" y="2964"/>
                    </a:cubicBezTo>
                    <a:close/>
                    <a:moveTo>
                      <a:pt x="16634" y="0"/>
                    </a:moveTo>
                    <a:cubicBezTo>
                      <a:pt x="16448" y="0"/>
                      <a:pt x="16294" y="148"/>
                      <a:pt x="16289" y="336"/>
                    </a:cubicBezTo>
                    <a:lnTo>
                      <a:pt x="16287" y="386"/>
                    </a:lnTo>
                    <a:cubicBezTo>
                      <a:pt x="16215" y="386"/>
                      <a:pt x="16142" y="385"/>
                      <a:pt x="16070" y="385"/>
                    </a:cubicBezTo>
                    <a:cubicBezTo>
                      <a:pt x="15845" y="385"/>
                      <a:pt x="15620" y="389"/>
                      <a:pt x="15395" y="399"/>
                    </a:cubicBezTo>
                    <a:lnTo>
                      <a:pt x="15392" y="350"/>
                    </a:lnTo>
                    <a:cubicBezTo>
                      <a:pt x="15380" y="165"/>
                      <a:pt x="15226" y="24"/>
                      <a:pt x="15044" y="24"/>
                    </a:cubicBezTo>
                    <a:cubicBezTo>
                      <a:pt x="15036" y="24"/>
                      <a:pt x="15029" y="24"/>
                      <a:pt x="15021" y="25"/>
                    </a:cubicBezTo>
                    <a:cubicBezTo>
                      <a:pt x="14829" y="38"/>
                      <a:pt x="14684" y="203"/>
                      <a:pt x="14697" y="395"/>
                    </a:cubicBezTo>
                    <a:lnTo>
                      <a:pt x="14701" y="442"/>
                    </a:lnTo>
                    <a:cubicBezTo>
                      <a:pt x="14498" y="459"/>
                      <a:pt x="14296" y="480"/>
                      <a:pt x="14095" y="504"/>
                    </a:cubicBezTo>
                    <a:lnTo>
                      <a:pt x="14088" y="461"/>
                    </a:lnTo>
                    <a:cubicBezTo>
                      <a:pt x="14063" y="288"/>
                      <a:pt x="13913" y="165"/>
                      <a:pt x="13743" y="165"/>
                    </a:cubicBezTo>
                    <a:cubicBezTo>
                      <a:pt x="13726" y="165"/>
                      <a:pt x="13709" y="166"/>
                      <a:pt x="13691" y="168"/>
                    </a:cubicBezTo>
                    <a:cubicBezTo>
                      <a:pt x="13503" y="198"/>
                      <a:pt x="13371" y="374"/>
                      <a:pt x="13401" y="565"/>
                    </a:cubicBezTo>
                    <a:lnTo>
                      <a:pt x="13406" y="606"/>
                    </a:lnTo>
                    <a:cubicBezTo>
                      <a:pt x="13113" y="655"/>
                      <a:pt x="12822" y="715"/>
                      <a:pt x="12531" y="781"/>
                    </a:cubicBezTo>
                    <a:lnTo>
                      <a:pt x="12521" y="743"/>
                    </a:lnTo>
                    <a:cubicBezTo>
                      <a:pt x="12482" y="586"/>
                      <a:pt x="12340" y="481"/>
                      <a:pt x="12186" y="481"/>
                    </a:cubicBezTo>
                    <a:cubicBezTo>
                      <a:pt x="12157" y="481"/>
                      <a:pt x="12128" y="484"/>
                      <a:pt x="12098" y="492"/>
                    </a:cubicBezTo>
                    <a:cubicBezTo>
                      <a:pt x="11911" y="539"/>
                      <a:pt x="11799" y="729"/>
                      <a:pt x="11847" y="915"/>
                    </a:cubicBezTo>
                    <a:lnTo>
                      <a:pt x="11856" y="953"/>
                    </a:lnTo>
                    <a:cubicBezTo>
                      <a:pt x="11484" y="1055"/>
                      <a:pt x="11115" y="1171"/>
                      <a:pt x="10748" y="1304"/>
                    </a:cubicBezTo>
                    <a:lnTo>
                      <a:pt x="10736" y="1271"/>
                    </a:lnTo>
                    <a:cubicBezTo>
                      <a:pt x="10682" y="1133"/>
                      <a:pt x="10550" y="1049"/>
                      <a:pt x="10411" y="1049"/>
                    </a:cubicBezTo>
                    <a:cubicBezTo>
                      <a:pt x="10369" y="1049"/>
                      <a:pt x="10327" y="1056"/>
                      <a:pt x="10286" y="1072"/>
                    </a:cubicBezTo>
                    <a:cubicBezTo>
                      <a:pt x="10105" y="1141"/>
                      <a:pt x="10017" y="1342"/>
                      <a:pt x="10086" y="1522"/>
                    </a:cubicBezTo>
                    <a:lnTo>
                      <a:pt x="10099" y="1553"/>
                    </a:lnTo>
                    <a:cubicBezTo>
                      <a:pt x="9825" y="1666"/>
                      <a:pt x="9551" y="1785"/>
                      <a:pt x="9281" y="1915"/>
                    </a:cubicBezTo>
                    <a:lnTo>
                      <a:pt x="9267" y="1886"/>
                    </a:lnTo>
                    <a:cubicBezTo>
                      <a:pt x="9206" y="1765"/>
                      <a:pt x="9084" y="1696"/>
                      <a:pt x="8957" y="1696"/>
                    </a:cubicBezTo>
                    <a:cubicBezTo>
                      <a:pt x="8904" y="1696"/>
                      <a:pt x="8850" y="1708"/>
                      <a:pt x="8800" y="1734"/>
                    </a:cubicBezTo>
                    <a:cubicBezTo>
                      <a:pt x="8628" y="1820"/>
                      <a:pt x="8559" y="2030"/>
                      <a:pt x="8646" y="2201"/>
                    </a:cubicBezTo>
                    <a:lnTo>
                      <a:pt x="8661" y="2230"/>
                    </a:lnTo>
                    <a:cubicBezTo>
                      <a:pt x="8483" y="2326"/>
                      <a:pt x="8306" y="2426"/>
                      <a:pt x="8130" y="2530"/>
                    </a:cubicBezTo>
                    <a:lnTo>
                      <a:pt x="8112" y="2502"/>
                    </a:lnTo>
                    <a:cubicBezTo>
                      <a:pt x="8047" y="2395"/>
                      <a:pt x="7933" y="2336"/>
                      <a:pt x="7816" y="2336"/>
                    </a:cubicBezTo>
                    <a:cubicBezTo>
                      <a:pt x="7753" y="2336"/>
                      <a:pt x="7690" y="2353"/>
                      <a:pt x="7633" y="2388"/>
                    </a:cubicBezTo>
                    <a:cubicBezTo>
                      <a:pt x="7470" y="2490"/>
                      <a:pt x="7420" y="2703"/>
                      <a:pt x="7520" y="2868"/>
                    </a:cubicBezTo>
                    <a:lnTo>
                      <a:pt x="7536" y="2894"/>
                    </a:lnTo>
                    <a:cubicBezTo>
                      <a:pt x="7383" y="2992"/>
                      <a:pt x="7231" y="3089"/>
                      <a:pt x="7082" y="3193"/>
                    </a:cubicBezTo>
                    <a:cubicBezTo>
                      <a:pt x="6985" y="3259"/>
                      <a:pt x="6893" y="3330"/>
                      <a:pt x="6800" y="3399"/>
                    </a:cubicBezTo>
                    <a:lnTo>
                      <a:pt x="6783" y="3377"/>
                    </a:lnTo>
                    <a:cubicBezTo>
                      <a:pt x="6714" y="3287"/>
                      <a:pt x="6610" y="3240"/>
                      <a:pt x="6506" y="3240"/>
                    </a:cubicBezTo>
                    <a:cubicBezTo>
                      <a:pt x="6432" y="3240"/>
                      <a:pt x="6357" y="3264"/>
                      <a:pt x="6294" y="3313"/>
                    </a:cubicBezTo>
                    <a:cubicBezTo>
                      <a:pt x="6142" y="3429"/>
                      <a:pt x="6113" y="3647"/>
                      <a:pt x="6230" y="3799"/>
                    </a:cubicBezTo>
                    <a:lnTo>
                      <a:pt x="6246" y="3820"/>
                    </a:lnTo>
                    <a:cubicBezTo>
                      <a:pt x="6033" y="3991"/>
                      <a:pt x="5825" y="4165"/>
                      <a:pt x="5622" y="4345"/>
                    </a:cubicBezTo>
                    <a:lnTo>
                      <a:pt x="5607" y="4327"/>
                    </a:lnTo>
                    <a:cubicBezTo>
                      <a:pt x="5538" y="4254"/>
                      <a:pt x="5445" y="4217"/>
                      <a:pt x="5352" y="4217"/>
                    </a:cubicBezTo>
                    <a:cubicBezTo>
                      <a:pt x="5267" y="4217"/>
                      <a:pt x="5182" y="4247"/>
                      <a:pt x="5115" y="4310"/>
                    </a:cubicBezTo>
                    <a:cubicBezTo>
                      <a:pt x="4975" y="4442"/>
                      <a:pt x="4966" y="4662"/>
                      <a:pt x="5098" y="4802"/>
                    </a:cubicBezTo>
                    <a:lnTo>
                      <a:pt x="5110" y="4816"/>
                    </a:lnTo>
                    <a:cubicBezTo>
                      <a:pt x="4895" y="5023"/>
                      <a:pt x="4687" y="5238"/>
                      <a:pt x="4487" y="5456"/>
                    </a:cubicBezTo>
                    <a:lnTo>
                      <a:pt x="4474" y="5446"/>
                    </a:lnTo>
                    <a:cubicBezTo>
                      <a:pt x="4408" y="5388"/>
                      <a:pt x="4325" y="5360"/>
                      <a:pt x="4244" y="5360"/>
                    </a:cubicBezTo>
                    <a:cubicBezTo>
                      <a:pt x="4147" y="5360"/>
                      <a:pt x="4051" y="5399"/>
                      <a:pt x="3983" y="5477"/>
                    </a:cubicBezTo>
                    <a:cubicBezTo>
                      <a:pt x="3856" y="5623"/>
                      <a:pt x="3870" y="5842"/>
                      <a:pt x="4016" y="5969"/>
                    </a:cubicBezTo>
                    <a:lnTo>
                      <a:pt x="4026" y="5978"/>
                    </a:lnTo>
                    <a:cubicBezTo>
                      <a:pt x="3894" y="6135"/>
                      <a:pt x="3763" y="6291"/>
                      <a:pt x="3638" y="6452"/>
                    </a:cubicBezTo>
                    <a:lnTo>
                      <a:pt x="3631" y="6447"/>
                    </a:lnTo>
                    <a:cubicBezTo>
                      <a:pt x="3569" y="6401"/>
                      <a:pt x="3497" y="6379"/>
                      <a:pt x="3425" y="6379"/>
                    </a:cubicBezTo>
                    <a:cubicBezTo>
                      <a:pt x="3318" y="6379"/>
                      <a:pt x="3213" y="6427"/>
                      <a:pt x="3145" y="6519"/>
                    </a:cubicBezTo>
                    <a:cubicBezTo>
                      <a:pt x="3030" y="6674"/>
                      <a:pt x="3063" y="6892"/>
                      <a:pt x="3217" y="7006"/>
                    </a:cubicBezTo>
                    <a:lnTo>
                      <a:pt x="3224" y="7011"/>
                    </a:lnTo>
                    <a:cubicBezTo>
                      <a:pt x="3051" y="7255"/>
                      <a:pt x="2885" y="7503"/>
                      <a:pt x="2727" y="7756"/>
                    </a:cubicBezTo>
                    <a:lnTo>
                      <a:pt x="2722" y="7752"/>
                    </a:lnTo>
                    <a:cubicBezTo>
                      <a:pt x="2666" y="7720"/>
                      <a:pt x="2605" y="7704"/>
                      <a:pt x="2545" y="7704"/>
                    </a:cubicBezTo>
                    <a:cubicBezTo>
                      <a:pt x="2426" y="7704"/>
                      <a:pt x="2310" y="7765"/>
                      <a:pt x="2244" y="7875"/>
                    </a:cubicBezTo>
                    <a:cubicBezTo>
                      <a:pt x="2147" y="8040"/>
                      <a:pt x="2201" y="8254"/>
                      <a:pt x="2367" y="8351"/>
                    </a:cubicBezTo>
                    <a:lnTo>
                      <a:pt x="2369" y="8353"/>
                    </a:lnTo>
                    <a:cubicBezTo>
                      <a:pt x="2178" y="8693"/>
                      <a:pt x="2004" y="9041"/>
                      <a:pt x="1837" y="9392"/>
                    </a:cubicBezTo>
                    <a:lnTo>
                      <a:pt x="1832" y="9390"/>
                    </a:lnTo>
                    <a:cubicBezTo>
                      <a:pt x="1786" y="9370"/>
                      <a:pt x="1738" y="9360"/>
                      <a:pt x="1691" y="9360"/>
                    </a:cubicBezTo>
                    <a:cubicBezTo>
                      <a:pt x="1558" y="9360"/>
                      <a:pt x="1431" y="9438"/>
                      <a:pt x="1373" y="9567"/>
                    </a:cubicBezTo>
                    <a:cubicBezTo>
                      <a:pt x="1295" y="9744"/>
                      <a:pt x="1375" y="9948"/>
                      <a:pt x="1550" y="10026"/>
                    </a:cubicBezTo>
                    <a:lnTo>
                      <a:pt x="1555" y="10028"/>
                    </a:lnTo>
                    <a:cubicBezTo>
                      <a:pt x="1439" y="10305"/>
                      <a:pt x="1332" y="10583"/>
                      <a:pt x="1233" y="10864"/>
                    </a:cubicBezTo>
                    <a:lnTo>
                      <a:pt x="1230" y="10864"/>
                    </a:lnTo>
                    <a:cubicBezTo>
                      <a:pt x="1193" y="10852"/>
                      <a:pt x="1156" y="10846"/>
                      <a:pt x="1120" y="10846"/>
                    </a:cubicBezTo>
                    <a:cubicBezTo>
                      <a:pt x="974" y="10846"/>
                      <a:pt x="838" y="10940"/>
                      <a:pt x="790" y="11086"/>
                    </a:cubicBezTo>
                    <a:cubicBezTo>
                      <a:pt x="731" y="11269"/>
                      <a:pt x="831" y="11465"/>
                      <a:pt x="1013" y="11525"/>
                    </a:cubicBezTo>
                    <a:lnTo>
                      <a:pt x="1017" y="11525"/>
                    </a:lnTo>
                    <a:cubicBezTo>
                      <a:pt x="956" y="11721"/>
                      <a:pt x="901" y="11917"/>
                      <a:pt x="849" y="12114"/>
                    </a:cubicBezTo>
                    <a:cubicBezTo>
                      <a:pt x="822" y="12108"/>
                      <a:pt x="796" y="12105"/>
                      <a:pt x="770" y="12105"/>
                    </a:cubicBezTo>
                    <a:cubicBezTo>
                      <a:pt x="611" y="12105"/>
                      <a:pt x="467" y="12213"/>
                      <a:pt x="430" y="12374"/>
                    </a:cubicBezTo>
                    <a:cubicBezTo>
                      <a:pt x="385" y="12561"/>
                      <a:pt x="501" y="12748"/>
                      <a:pt x="688" y="12791"/>
                    </a:cubicBezTo>
                    <a:cubicBezTo>
                      <a:pt x="624" y="13084"/>
                      <a:pt x="570" y="13378"/>
                      <a:pt x="525" y="13674"/>
                    </a:cubicBezTo>
                    <a:cubicBezTo>
                      <a:pt x="510" y="13672"/>
                      <a:pt x="495" y="13671"/>
                      <a:pt x="480" y="13671"/>
                    </a:cubicBezTo>
                    <a:cubicBezTo>
                      <a:pt x="308" y="13671"/>
                      <a:pt x="158" y="13798"/>
                      <a:pt x="135" y="13974"/>
                    </a:cubicBezTo>
                    <a:cubicBezTo>
                      <a:pt x="109" y="14162"/>
                      <a:pt x="243" y="14336"/>
                      <a:pt x="431" y="14363"/>
                    </a:cubicBezTo>
                    <a:cubicBezTo>
                      <a:pt x="402" y="14633"/>
                      <a:pt x="378" y="14905"/>
                      <a:pt x="362" y="15177"/>
                    </a:cubicBezTo>
                    <a:cubicBezTo>
                      <a:pt x="360" y="15177"/>
                      <a:pt x="358" y="15177"/>
                      <a:pt x="356" y="15177"/>
                    </a:cubicBezTo>
                    <a:cubicBezTo>
                      <a:pt x="168" y="15177"/>
                      <a:pt x="14" y="15325"/>
                      <a:pt x="7" y="15513"/>
                    </a:cubicBezTo>
                    <a:cubicBezTo>
                      <a:pt x="0" y="15702"/>
                      <a:pt x="147" y="15861"/>
                      <a:pt x="336" y="15871"/>
                    </a:cubicBezTo>
                    <a:cubicBezTo>
                      <a:pt x="331" y="16171"/>
                      <a:pt x="334" y="16471"/>
                      <a:pt x="346" y="16772"/>
                    </a:cubicBezTo>
                    <a:cubicBezTo>
                      <a:pt x="159" y="16789"/>
                      <a:pt x="19" y="16950"/>
                      <a:pt x="31" y="17139"/>
                    </a:cubicBezTo>
                    <a:cubicBezTo>
                      <a:pt x="43" y="17324"/>
                      <a:pt x="199" y="17463"/>
                      <a:pt x="381" y="17463"/>
                    </a:cubicBezTo>
                    <a:cubicBezTo>
                      <a:pt x="385" y="17463"/>
                      <a:pt x="388" y="17463"/>
                      <a:pt x="392" y="17463"/>
                    </a:cubicBezTo>
                    <a:cubicBezTo>
                      <a:pt x="409" y="17667"/>
                      <a:pt x="430" y="17871"/>
                      <a:pt x="456" y="18077"/>
                    </a:cubicBezTo>
                    <a:cubicBezTo>
                      <a:pt x="272" y="18112"/>
                      <a:pt x="147" y="18283"/>
                      <a:pt x="175" y="18469"/>
                    </a:cubicBezTo>
                    <a:cubicBezTo>
                      <a:pt x="201" y="18641"/>
                      <a:pt x="350" y="18762"/>
                      <a:pt x="519" y="18762"/>
                    </a:cubicBezTo>
                    <a:cubicBezTo>
                      <a:pt x="531" y="18762"/>
                      <a:pt x="544" y="18761"/>
                      <a:pt x="556" y="18760"/>
                    </a:cubicBezTo>
                    <a:cubicBezTo>
                      <a:pt x="606" y="19056"/>
                      <a:pt x="667" y="19352"/>
                      <a:pt x="734" y="19646"/>
                    </a:cubicBezTo>
                    <a:cubicBezTo>
                      <a:pt x="558" y="19700"/>
                      <a:pt x="452" y="19882"/>
                      <a:pt x="499" y="20063"/>
                    </a:cubicBezTo>
                    <a:cubicBezTo>
                      <a:pt x="538" y="20220"/>
                      <a:pt x="679" y="20322"/>
                      <a:pt x="834" y="20322"/>
                    </a:cubicBezTo>
                    <a:cubicBezTo>
                      <a:pt x="857" y="20322"/>
                      <a:pt x="881" y="20319"/>
                      <a:pt x="904" y="20315"/>
                    </a:cubicBezTo>
                    <a:cubicBezTo>
                      <a:pt x="1010" y="20692"/>
                      <a:pt x="1127" y="21066"/>
                      <a:pt x="1261" y="21437"/>
                    </a:cubicBezTo>
                    <a:cubicBezTo>
                      <a:pt x="1095" y="21511"/>
                      <a:pt x="1011" y="21703"/>
                      <a:pt x="1079" y="21876"/>
                    </a:cubicBezTo>
                    <a:cubicBezTo>
                      <a:pt x="1131" y="22014"/>
                      <a:pt x="1262" y="22096"/>
                      <a:pt x="1401" y="22096"/>
                    </a:cubicBezTo>
                    <a:cubicBezTo>
                      <a:pt x="1437" y="22096"/>
                      <a:pt x="1474" y="22091"/>
                      <a:pt x="1510" y="22079"/>
                    </a:cubicBezTo>
                    <a:cubicBezTo>
                      <a:pt x="1624" y="22356"/>
                      <a:pt x="1747" y="22633"/>
                      <a:pt x="1879" y="22907"/>
                    </a:cubicBezTo>
                    <a:cubicBezTo>
                      <a:pt x="1720" y="22998"/>
                      <a:pt x="1657" y="23196"/>
                      <a:pt x="1740" y="23362"/>
                    </a:cubicBezTo>
                    <a:cubicBezTo>
                      <a:pt x="1802" y="23482"/>
                      <a:pt x="1923" y="23550"/>
                      <a:pt x="2049" y="23550"/>
                    </a:cubicBezTo>
                    <a:cubicBezTo>
                      <a:pt x="2097" y="23550"/>
                      <a:pt x="2146" y="23540"/>
                      <a:pt x="2192" y="23520"/>
                    </a:cubicBezTo>
                    <a:cubicBezTo>
                      <a:pt x="2289" y="23701"/>
                      <a:pt x="2391" y="23880"/>
                      <a:pt x="2497" y="24060"/>
                    </a:cubicBezTo>
                    <a:cubicBezTo>
                      <a:pt x="2345" y="24164"/>
                      <a:pt x="2296" y="24368"/>
                      <a:pt x="2395" y="24527"/>
                    </a:cubicBezTo>
                    <a:cubicBezTo>
                      <a:pt x="2461" y="24634"/>
                      <a:pt x="2573" y="24691"/>
                      <a:pt x="2689" y="24691"/>
                    </a:cubicBezTo>
                    <a:cubicBezTo>
                      <a:pt x="2747" y="24691"/>
                      <a:pt x="2805" y="24677"/>
                      <a:pt x="2859" y="24647"/>
                    </a:cubicBezTo>
                    <a:cubicBezTo>
                      <a:pt x="2952" y="24789"/>
                      <a:pt x="3042" y="24933"/>
                      <a:pt x="3141" y="25075"/>
                    </a:cubicBezTo>
                    <a:cubicBezTo>
                      <a:pt x="3216" y="25182"/>
                      <a:pt x="3295" y="25286"/>
                      <a:pt x="3373" y="25390"/>
                    </a:cubicBezTo>
                    <a:cubicBezTo>
                      <a:pt x="3231" y="25509"/>
                      <a:pt x="3205" y="25719"/>
                      <a:pt x="3318" y="25868"/>
                    </a:cubicBezTo>
                    <a:cubicBezTo>
                      <a:pt x="3386" y="25956"/>
                      <a:pt x="3488" y="26002"/>
                      <a:pt x="3591" y="26002"/>
                    </a:cubicBezTo>
                    <a:cubicBezTo>
                      <a:pt x="3660" y="26002"/>
                      <a:pt x="3730" y="25981"/>
                      <a:pt x="3791" y="25939"/>
                    </a:cubicBezTo>
                    <a:cubicBezTo>
                      <a:pt x="3964" y="26155"/>
                      <a:pt x="4142" y="26365"/>
                      <a:pt x="4324" y="26569"/>
                    </a:cubicBezTo>
                    <a:cubicBezTo>
                      <a:pt x="4196" y="26700"/>
                      <a:pt x="4189" y="26910"/>
                      <a:pt x="4317" y="27047"/>
                    </a:cubicBezTo>
                    <a:cubicBezTo>
                      <a:pt x="4384" y="27119"/>
                      <a:pt x="4475" y="27155"/>
                      <a:pt x="4566" y="27155"/>
                    </a:cubicBezTo>
                    <a:cubicBezTo>
                      <a:pt x="4646" y="27155"/>
                      <a:pt x="4726" y="27128"/>
                      <a:pt x="4791" y="27073"/>
                    </a:cubicBezTo>
                    <a:cubicBezTo>
                      <a:pt x="5003" y="27291"/>
                      <a:pt x="5221" y="27500"/>
                      <a:pt x="5442" y="27705"/>
                    </a:cubicBezTo>
                    <a:cubicBezTo>
                      <a:pt x="5330" y="27848"/>
                      <a:pt x="5344" y="28056"/>
                      <a:pt x="5484" y="28179"/>
                    </a:cubicBezTo>
                    <a:cubicBezTo>
                      <a:pt x="5550" y="28236"/>
                      <a:pt x="5629" y="28263"/>
                      <a:pt x="5709" y="28263"/>
                    </a:cubicBezTo>
                    <a:cubicBezTo>
                      <a:pt x="5800" y="28263"/>
                      <a:pt x="5890" y="28228"/>
                      <a:pt x="5958" y="28158"/>
                    </a:cubicBezTo>
                    <a:cubicBezTo>
                      <a:pt x="6119" y="28292"/>
                      <a:pt x="6279" y="28423"/>
                      <a:pt x="6443" y="28551"/>
                    </a:cubicBezTo>
                    <a:cubicBezTo>
                      <a:pt x="6345" y="28704"/>
                      <a:pt x="6377" y="28908"/>
                      <a:pt x="6525" y="29017"/>
                    </a:cubicBezTo>
                    <a:cubicBezTo>
                      <a:pt x="6586" y="29062"/>
                      <a:pt x="6657" y="29084"/>
                      <a:pt x="6727" y="29084"/>
                    </a:cubicBezTo>
                    <a:cubicBezTo>
                      <a:pt x="6828" y="29084"/>
                      <a:pt x="6926" y="29040"/>
                      <a:pt x="6996" y="28960"/>
                    </a:cubicBezTo>
                    <a:cubicBezTo>
                      <a:pt x="7243" y="29133"/>
                      <a:pt x="7496" y="29299"/>
                      <a:pt x="7752" y="29459"/>
                    </a:cubicBezTo>
                    <a:cubicBezTo>
                      <a:pt x="7669" y="29622"/>
                      <a:pt x="7721" y="29822"/>
                      <a:pt x="7880" y="29916"/>
                    </a:cubicBezTo>
                    <a:cubicBezTo>
                      <a:pt x="7935" y="29949"/>
                      <a:pt x="7996" y="29964"/>
                      <a:pt x="8055" y="29964"/>
                    </a:cubicBezTo>
                    <a:cubicBezTo>
                      <a:pt x="8168" y="29964"/>
                      <a:pt x="8278" y="29908"/>
                      <a:pt x="8344" y="29809"/>
                    </a:cubicBezTo>
                    <a:cubicBezTo>
                      <a:pt x="8687" y="30002"/>
                      <a:pt x="9037" y="30177"/>
                      <a:pt x="9392" y="30344"/>
                    </a:cubicBezTo>
                    <a:cubicBezTo>
                      <a:pt x="9325" y="30517"/>
                      <a:pt x="9402" y="30712"/>
                      <a:pt x="9574" y="30789"/>
                    </a:cubicBezTo>
                    <a:cubicBezTo>
                      <a:pt x="9619" y="30808"/>
                      <a:pt x="9666" y="30817"/>
                      <a:pt x="9712" y="30817"/>
                    </a:cubicBezTo>
                    <a:cubicBezTo>
                      <a:pt x="9841" y="30817"/>
                      <a:pt x="9964" y="30744"/>
                      <a:pt x="10024" y="30621"/>
                    </a:cubicBezTo>
                    <a:cubicBezTo>
                      <a:pt x="10303" y="30737"/>
                      <a:pt x="10583" y="30844"/>
                      <a:pt x="10867" y="30943"/>
                    </a:cubicBezTo>
                    <a:cubicBezTo>
                      <a:pt x="10817" y="31123"/>
                      <a:pt x="10914" y="31311"/>
                      <a:pt x="11092" y="31370"/>
                    </a:cubicBezTo>
                    <a:cubicBezTo>
                      <a:pt x="11128" y="31382"/>
                      <a:pt x="11164" y="31388"/>
                      <a:pt x="11199" y="31388"/>
                    </a:cubicBezTo>
                    <a:cubicBezTo>
                      <a:pt x="11342" y="31388"/>
                      <a:pt x="11475" y="31297"/>
                      <a:pt x="11525" y="31156"/>
                    </a:cubicBezTo>
                    <a:cubicBezTo>
                      <a:pt x="11723" y="31215"/>
                      <a:pt x="11922" y="31270"/>
                      <a:pt x="12121" y="31322"/>
                    </a:cubicBezTo>
                    <a:cubicBezTo>
                      <a:pt x="12083" y="31505"/>
                      <a:pt x="12195" y="31687"/>
                      <a:pt x="12379" y="31732"/>
                    </a:cubicBezTo>
                    <a:cubicBezTo>
                      <a:pt x="12406" y="31738"/>
                      <a:pt x="12432" y="31741"/>
                      <a:pt x="12459" y="31741"/>
                    </a:cubicBezTo>
                    <a:cubicBezTo>
                      <a:pt x="12614" y="31741"/>
                      <a:pt x="12755" y="31636"/>
                      <a:pt x="12795" y="31479"/>
                    </a:cubicBezTo>
                    <a:cubicBezTo>
                      <a:pt x="13089" y="31542"/>
                      <a:pt x="13383" y="31595"/>
                      <a:pt x="13681" y="31640"/>
                    </a:cubicBezTo>
                    <a:cubicBezTo>
                      <a:pt x="13659" y="31829"/>
                      <a:pt x="13792" y="32001"/>
                      <a:pt x="13979" y="32025"/>
                    </a:cubicBezTo>
                    <a:cubicBezTo>
                      <a:pt x="13995" y="32027"/>
                      <a:pt x="14011" y="32028"/>
                      <a:pt x="14027" y="32028"/>
                    </a:cubicBezTo>
                    <a:cubicBezTo>
                      <a:pt x="14197" y="32028"/>
                      <a:pt x="14343" y="31903"/>
                      <a:pt x="14368" y="31731"/>
                    </a:cubicBezTo>
                    <a:cubicBezTo>
                      <a:pt x="14640" y="31760"/>
                      <a:pt x="14912" y="31782"/>
                      <a:pt x="15184" y="31798"/>
                    </a:cubicBezTo>
                    <a:cubicBezTo>
                      <a:pt x="15179" y="31989"/>
                      <a:pt x="15328" y="32148"/>
                      <a:pt x="15518" y="32153"/>
                    </a:cubicBezTo>
                    <a:cubicBezTo>
                      <a:pt x="15523" y="32153"/>
                      <a:pt x="15527" y="32153"/>
                      <a:pt x="15531" y="32153"/>
                    </a:cubicBezTo>
                    <a:cubicBezTo>
                      <a:pt x="15717" y="32153"/>
                      <a:pt x="15870" y="32007"/>
                      <a:pt x="15878" y="31821"/>
                    </a:cubicBezTo>
                    <a:cubicBezTo>
                      <a:pt x="15949" y="31821"/>
                      <a:pt x="16020" y="31822"/>
                      <a:pt x="16090" y="31822"/>
                    </a:cubicBezTo>
                    <a:cubicBezTo>
                      <a:pt x="16319" y="31822"/>
                      <a:pt x="16546" y="31817"/>
                      <a:pt x="16775" y="31807"/>
                    </a:cubicBezTo>
                    <a:cubicBezTo>
                      <a:pt x="16789" y="31990"/>
                      <a:pt x="16941" y="32129"/>
                      <a:pt x="17123" y="32129"/>
                    </a:cubicBezTo>
                    <a:cubicBezTo>
                      <a:pt x="17131" y="32129"/>
                      <a:pt x="17138" y="32129"/>
                      <a:pt x="17146" y="32129"/>
                    </a:cubicBezTo>
                    <a:cubicBezTo>
                      <a:pt x="17336" y="32117"/>
                      <a:pt x="17482" y="31950"/>
                      <a:pt x="17470" y="31760"/>
                    </a:cubicBezTo>
                    <a:cubicBezTo>
                      <a:pt x="17672" y="31741"/>
                      <a:pt x="17877" y="31718"/>
                      <a:pt x="18079" y="31692"/>
                    </a:cubicBezTo>
                    <a:cubicBezTo>
                      <a:pt x="18106" y="31866"/>
                      <a:pt x="18254" y="31989"/>
                      <a:pt x="18423" y="31989"/>
                    </a:cubicBezTo>
                    <a:cubicBezTo>
                      <a:pt x="18440" y="31989"/>
                      <a:pt x="18457" y="31988"/>
                      <a:pt x="18474" y="31985"/>
                    </a:cubicBezTo>
                    <a:cubicBezTo>
                      <a:pt x="18664" y="31956"/>
                      <a:pt x="18796" y="31779"/>
                      <a:pt x="18767" y="31589"/>
                    </a:cubicBezTo>
                    <a:cubicBezTo>
                      <a:pt x="19061" y="31538"/>
                      <a:pt x="19354" y="31478"/>
                      <a:pt x="19644" y="31408"/>
                    </a:cubicBezTo>
                    <a:lnTo>
                      <a:pt x="19646" y="31412"/>
                    </a:lnTo>
                    <a:cubicBezTo>
                      <a:pt x="19686" y="31568"/>
                      <a:pt x="19827" y="31673"/>
                      <a:pt x="19981" y="31673"/>
                    </a:cubicBezTo>
                    <a:cubicBezTo>
                      <a:pt x="20010" y="31673"/>
                      <a:pt x="20040" y="31669"/>
                      <a:pt x="20069" y="31661"/>
                    </a:cubicBezTo>
                    <a:cubicBezTo>
                      <a:pt x="20256" y="31614"/>
                      <a:pt x="20368" y="31424"/>
                      <a:pt x="20320" y="31239"/>
                    </a:cubicBezTo>
                    <a:lnTo>
                      <a:pt x="20320" y="31235"/>
                    </a:lnTo>
                    <a:cubicBezTo>
                      <a:pt x="20692" y="31130"/>
                      <a:pt x="21063" y="31012"/>
                      <a:pt x="21430" y="30879"/>
                    </a:cubicBezTo>
                    <a:lnTo>
                      <a:pt x="21431" y="30882"/>
                    </a:lnTo>
                    <a:cubicBezTo>
                      <a:pt x="21485" y="31021"/>
                      <a:pt x="21617" y="31105"/>
                      <a:pt x="21756" y="31105"/>
                    </a:cubicBezTo>
                    <a:cubicBezTo>
                      <a:pt x="21798" y="31105"/>
                      <a:pt x="21840" y="31097"/>
                      <a:pt x="21882" y="31081"/>
                    </a:cubicBezTo>
                    <a:cubicBezTo>
                      <a:pt x="22062" y="31012"/>
                      <a:pt x="22150" y="30811"/>
                      <a:pt x="22081" y="30633"/>
                    </a:cubicBezTo>
                    <a:lnTo>
                      <a:pt x="22079" y="30624"/>
                    </a:lnTo>
                    <a:cubicBezTo>
                      <a:pt x="22353" y="30510"/>
                      <a:pt x="22626" y="30389"/>
                      <a:pt x="22896" y="30259"/>
                    </a:cubicBezTo>
                    <a:lnTo>
                      <a:pt x="22900" y="30267"/>
                    </a:lnTo>
                    <a:cubicBezTo>
                      <a:pt x="22961" y="30388"/>
                      <a:pt x="23083" y="30457"/>
                      <a:pt x="23210" y="30457"/>
                    </a:cubicBezTo>
                    <a:cubicBezTo>
                      <a:pt x="23263" y="30457"/>
                      <a:pt x="23317" y="30445"/>
                      <a:pt x="23367" y="30420"/>
                    </a:cubicBezTo>
                    <a:cubicBezTo>
                      <a:pt x="23539" y="30333"/>
                      <a:pt x="23608" y="30124"/>
                      <a:pt x="23521" y="29952"/>
                    </a:cubicBezTo>
                    <a:lnTo>
                      <a:pt x="23514" y="29938"/>
                    </a:lnTo>
                    <a:cubicBezTo>
                      <a:pt x="23693" y="29843"/>
                      <a:pt x="23869" y="29741"/>
                      <a:pt x="24046" y="29637"/>
                    </a:cubicBezTo>
                    <a:lnTo>
                      <a:pt x="24055" y="29653"/>
                    </a:lnTo>
                    <a:cubicBezTo>
                      <a:pt x="24120" y="29759"/>
                      <a:pt x="24234" y="29817"/>
                      <a:pt x="24351" y="29817"/>
                    </a:cubicBezTo>
                    <a:cubicBezTo>
                      <a:pt x="24413" y="29817"/>
                      <a:pt x="24477" y="29800"/>
                      <a:pt x="24534" y="29765"/>
                    </a:cubicBezTo>
                    <a:cubicBezTo>
                      <a:pt x="24697" y="29665"/>
                      <a:pt x="24749" y="29450"/>
                      <a:pt x="24647" y="29286"/>
                    </a:cubicBezTo>
                    <a:lnTo>
                      <a:pt x="24636" y="29268"/>
                    </a:lnTo>
                    <a:cubicBezTo>
                      <a:pt x="24765" y="29185"/>
                      <a:pt x="24894" y="29104"/>
                      <a:pt x="25023" y="29014"/>
                    </a:cubicBezTo>
                    <a:cubicBezTo>
                      <a:pt x="25142" y="28932"/>
                      <a:pt x="25255" y="28844"/>
                      <a:pt x="25371" y="28759"/>
                    </a:cubicBezTo>
                    <a:lnTo>
                      <a:pt x="25386" y="28777"/>
                    </a:lnTo>
                    <a:cubicBezTo>
                      <a:pt x="25454" y="28866"/>
                      <a:pt x="25557" y="28913"/>
                      <a:pt x="25662" y="28913"/>
                    </a:cubicBezTo>
                    <a:cubicBezTo>
                      <a:pt x="25735" y="28913"/>
                      <a:pt x="25810" y="28889"/>
                      <a:pt x="25873" y="28841"/>
                    </a:cubicBezTo>
                    <a:cubicBezTo>
                      <a:pt x="26025" y="28725"/>
                      <a:pt x="26055" y="28506"/>
                      <a:pt x="25937" y="28354"/>
                    </a:cubicBezTo>
                    <a:lnTo>
                      <a:pt x="25923" y="28335"/>
                    </a:lnTo>
                    <a:cubicBezTo>
                      <a:pt x="26136" y="28164"/>
                      <a:pt x="26342" y="27987"/>
                      <a:pt x="26543" y="27807"/>
                    </a:cubicBezTo>
                    <a:lnTo>
                      <a:pt x="26560" y="27826"/>
                    </a:lnTo>
                    <a:cubicBezTo>
                      <a:pt x="26629" y="27899"/>
                      <a:pt x="26722" y="27937"/>
                      <a:pt x="26816" y="27937"/>
                    </a:cubicBezTo>
                    <a:cubicBezTo>
                      <a:pt x="26900" y="27937"/>
                      <a:pt x="26985" y="27906"/>
                      <a:pt x="27052" y="27843"/>
                    </a:cubicBezTo>
                    <a:cubicBezTo>
                      <a:pt x="27192" y="27713"/>
                      <a:pt x="27201" y="27492"/>
                      <a:pt x="27069" y="27351"/>
                    </a:cubicBezTo>
                    <a:lnTo>
                      <a:pt x="27052" y="27332"/>
                    </a:lnTo>
                    <a:cubicBezTo>
                      <a:pt x="27267" y="27123"/>
                      <a:pt x="27473" y="26908"/>
                      <a:pt x="27674" y="26690"/>
                    </a:cubicBezTo>
                    <a:lnTo>
                      <a:pt x="27694" y="26707"/>
                    </a:lnTo>
                    <a:cubicBezTo>
                      <a:pt x="27760" y="26765"/>
                      <a:pt x="27842" y="26794"/>
                      <a:pt x="27924" y="26794"/>
                    </a:cubicBezTo>
                    <a:cubicBezTo>
                      <a:pt x="28020" y="26794"/>
                      <a:pt x="28116" y="26754"/>
                      <a:pt x="28184" y="26676"/>
                    </a:cubicBezTo>
                    <a:cubicBezTo>
                      <a:pt x="28311" y="26531"/>
                      <a:pt x="28297" y="26311"/>
                      <a:pt x="28151" y="26184"/>
                    </a:cubicBezTo>
                    <a:lnTo>
                      <a:pt x="28131" y="26165"/>
                    </a:lnTo>
                    <a:cubicBezTo>
                      <a:pt x="28261" y="26010"/>
                      <a:pt x="28390" y="25852"/>
                      <a:pt x="28513" y="25691"/>
                    </a:cubicBezTo>
                    <a:lnTo>
                      <a:pt x="28536" y="25707"/>
                    </a:lnTo>
                    <a:cubicBezTo>
                      <a:pt x="28598" y="25753"/>
                      <a:pt x="28670" y="25775"/>
                      <a:pt x="28742" y="25775"/>
                    </a:cubicBezTo>
                    <a:cubicBezTo>
                      <a:pt x="28849" y="25775"/>
                      <a:pt x="28954" y="25726"/>
                      <a:pt x="29022" y="25634"/>
                    </a:cubicBezTo>
                    <a:cubicBezTo>
                      <a:pt x="29137" y="25480"/>
                      <a:pt x="29104" y="25262"/>
                      <a:pt x="28950" y="25147"/>
                    </a:cubicBezTo>
                    <a:lnTo>
                      <a:pt x="28927" y="25130"/>
                    </a:lnTo>
                    <a:cubicBezTo>
                      <a:pt x="29099" y="24886"/>
                      <a:pt x="29261" y="24636"/>
                      <a:pt x="29417" y="24384"/>
                    </a:cubicBezTo>
                    <a:lnTo>
                      <a:pt x="29445" y="24399"/>
                    </a:lnTo>
                    <a:cubicBezTo>
                      <a:pt x="29501" y="24432"/>
                      <a:pt x="29562" y="24448"/>
                      <a:pt x="29623" y="24448"/>
                    </a:cubicBezTo>
                    <a:cubicBezTo>
                      <a:pt x="29742" y="24448"/>
                      <a:pt x="29857" y="24387"/>
                      <a:pt x="29923" y="24278"/>
                    </a:cubicBezTo>
                    <a:cubicBezTo>
                      <a:pt x="30020" y="24114"/>
                      <a:pt x="29966" y="23899"/>
                      <a:pt x="29800" y="23802"/>
                    </a:cubicBezTo>
                    <a:lnTo>
                      <a:pt x="29772" y="23785"/>
                    </a:lnTo>
                    <a:cubicBezTo>
                      <a:pt x="29961" y="23445"/>
                      <a:pt x="30136" y="23099"/>
                      <a:pt x="30299" y="22747"/>
                    </a:cubicBezTo>
                    <a:lnTo>
                      <a:pt x="30335" y="22763"/>
                    </a:lnTo>
                    <a:cubicBezTo>
                      <a:pt x="30381" y="22783"/>
                      <a:pt x="30429" y="22793"/>
                      <a:pt x="30476" y="22793"/>
                    </a:cubicBezTo>
                    <a:cubicBezTo>
                      <a:pt x="30610" y="22793"/>
                      <a:pt x="30736" y="22716"/>
                      <a:pt x="30794" y="22586"/>
                    </a:cubicBezTo>
                    <a:cubicBezTo>
                      <a:pt x="30872" y="22410"/>
                      <a:pt x="30792" y="22205"/>
                      <a:pt x="30617" y="22127"/>
                    </a:cubicBezTo>
                    <a:lnTo>
                      <a:pt x="30577" y="22110"/>
                    </a:lnTo>
                    <a:cubicBezTo>
                      <a:pt x="30692" y="21835"/>
                      <a:pt x="30797" y="21556"/>
                      <a:pt x="30896" y="21276"/>
                    </a:cubicBezTo>
                    <a:lnTo>
                      <a:pt x="30938" y="21289"/>
                    </a:lnTo>
                    <a:cubicBezTo>
                      <a:pt x="30974" y="21301"/>
                      <a:pt x="31011" y="21307"/>
                      <a:pt x="31047" y="21307"/>
                    </a:cubicBezTo>
                    <a:cubicBezTo>
                      <a:pt x="31193" y="21307"/>
                      <a:pt x="31329" y="21213"/>
                      <a:pt x="31377" y="21066"/>
                    </a:cubicBezTo>
                    <a:cubicBezTo>
                      <a:pt x="31436" y="20884"/>
                      <a:pt x="31336" y="20687"/>
                      <a:pt x="31154" y="20628"/>
                    </a:cubicBezTo>
                    <a:lnTo>
                      <a:pt x="31109" y="20614"/>
                    </a:lnTo>
                    <a:cubicBezTo>
                      <a:pt x="31166" y="20418"/>
                      <a:pt x="31221" y="20223"/>
                      <a:pt x="31272" y="20027"/>
                    </a:cubicBezTo>
                    <a:lnTo>
                      <a:pt x="31318" y="20038"/>
                    </a:lnTo>
                    <a:cubicBezTo>
                      <a:pt x="31346" y="20044"/>
                      <a:pt x="31373" y="20047"/>
                      <a:pt x="31400" y="20047"/>
                    </a:cubicBezTo>
                    <a:cubicBezTo>
                      <a:pt x="31557" y="20047"/>
                      <a:pt x="31701" y="19939"/>
                      <a:pt x="31737" y="19780"/>
                    </a:cubicBezTo>
                    <a:cubicBezTo>
                      <a:pt x="31783" y="19593"/>
                      <a:pt x="31667" y="19406"/>
                      <a:pt x="31479" y="19360"/>
                    </a:cubicBezTo>
                    <a:lnTo>
                      <a:pt x="31431" y="19350"/>
                    </a:lnTo>
                    <a:cubicBezTo>
                      <a:pt x="31492" y="19059"/>
                      <a:pt x="31545" y="18767"/>
                      <a:pt x="31589" y="18472"/>
                    </a:cubicBezTo>
                    <a:lnTo>
                      <a:pt x="31642" y="18479"/>
                    </a:lnTo>
                    <a:cubicBezTo>
                      <a:pt x="31658" y="18481"/>
                      <a:pt x="31674" y="18482"/>
                      <a:pt x="31689" y="18482"/>
                    </a:cubicBezTo>
                    <a:cubicBezTo>
                      <a:pt x="31861" y="18482"/>
                      <a:pt x="32010" y="18354"/>
                      <a:pt x="32032" y="18180"/>
                    </a:cubicBezTo>
                    <a:cubicBezTo>
                      <a:pt x="32058" y="17989"/>
                      <a:pt x="31923" y="17814"/>
                      <a:pt x="31732" y="17790"/>
                    </a:cubicBezTo>
                    <a:lnTo>
                      <a:pt x="31679" y="17781"/>
                    </a:lnTo>
                    <a:cubicBezTo>
                      <a:pt x="31708" y="17513"/>
                      <a:pt x="31731" y="17245"/>
                      <a:pt x="31744" y="16974"/>
                    </a:cubicBezTo>
                    <a:lnTo>
                      <a:pt x="31800" y="16976"/>
                    </a:lnTo>
                    <a:cubicBezTo>
                      <a:pt x="31804" y="16976"/>
                      <a:pt x="31808" y="16976"/>
                      <a:pt x="31813" y="16976"/>
                    </a:cubicBezTo>
                    <a:cubicBezTo>
                      <a:pt x="31999" y="16976"/>
                      <a:pt x="32153" y="16828"/>
                      <a:pt x="32160" y="16640"/>
                    </a:cubicBezTo>
                    <a:cubicBezTo>
                      <a:pt x="32167" y="16448"/>
                      <a:pt x="32016" y="16287"/>
                      <a:pt x="31824" y="16280"/>
                    </a:cubicBezTo>
                    <a:lnTo>
                      <a:pt x="31769" y="16278"/>
                    </a:lnTo>
                    <a:cubicBezTo>
                      <a:pt x="31772" y="15982"/>
                      <a:pt x="31767" y="15684"/>
                      <a:pt x="31755" y="15388"/>
                    </a:cubicBezTo>
                    <a:lnTo>
                      <a:pt x="31810" y="15385"/>
                    </a:lnTo>
                    <a:cubicBezTo>
                      <a:pt x="32002" y="15371"/>
                      <a:pt x="32148" y="15207"/>
                      <a:pt x="32134" y="15014"/>
                    </a:cubicBezTo>
                    <a:cubicBezTo>
                      <a:pt x="32122" y="14830"/>
                      <a:pt x="31968" y="14688"/>
                      <a:pt x="31786" y="14688"/>
                    </a:cubicBezTo>
                    <a:cubicBezTo>
                      <a:pt x="31778" y="14688"/>
                      <a:pt x="31771" y="14688"/>
                      <a:pt x="31763" y="14689"/>
                    </a:cubicBezTo>
                    <a:lnTo>
                      <a:pt x="31708" y="14694"/>
                    </a:lnTo>
                    <a:cubicBezTo>
                      <a:pt x="31689" y="14491"/>
                      <a:pt x="31668" y="14291"/>
                      <a:pt x="31642" y="14090"/>
                    </a:cubicBezTo>
                    <a:lnTo>
                      <a:pt x="31698" y="14081"/>
                    </a:lnTo>
                    <a:cubicBezTo>
                      <a:pt x="31888" y="14052"/>
                      <a:pt x="32020" y="13875"/>
                      <a:pt x="31990" y="13685"/>
                    </a:cubicBezTo>
                    <a:cubicBezTo>
                      <a:pt x="31965" y="13511"/>
                      <a:pt x="31815" y="13388"/>
                      <a:pt x="31646" y="13388"/>
                    </a:cubicBezTo>
                    <a:cubicBezTo>
                      <a:pt x="31630" y="13388"/>
                      <a:pt x="31613" y="13389"/>
                      <a:pt x="31596" y="13392"/>
                    </a:cubicBezTo>
                    <a:lnTo>
                      <a:pt x="31538" y="13401"/>
                    </a:lnTo>
                    <a:cubicBezTo>
                      <a:pt x="31488" y="13108"/>
                      <a:pt x="31428" y="12819"/>
                      <a:pt x="31360" y="12528"/>
                    </a:cubicBezTo>
                    <a:lnTo>
                      <a:pt x="31417" y="12514"/>
                    </a:lnTo>
                    <a:cubicBezTo>
                      <a:pt x="31602" y="12466"/>
                      <a:pt x="31715" y="12277"/>
                      <a:pt x="31668" y="12090"/>
                    </a:cubicBezTo>
                    <a:cubicBezTo>
                      <a:pt x="31627" y="11933"/>
                      <a:pt x="31486" y="11828"/>
                      <a:pt x="31330" y="11828"/>
                    </a:cubicBezTo>
                    <a:cubicBezTo>
                      <a:pt x="31301" y="11828"/>
                      <a:pt x="31273" y="11832"/>
                      <a:pt x="31244" y="11839"/>
                    </a:cubicBezTo>
                    <a:lnTo>
                      <a:pt x="31187" y="11854"/>
                    </a:lnTo>
                    <a:cubicBezTo>
                      <a:pt x="31083" y="11482"/>
                      <a:pt x="30967" y="11113"/>
                      <a:pt x="30834" y="10748"/>
                    </a:cubicBezTo>
                    <a:lnTo>
                      <a:pt x="30889" y="10727"/>
                    </a:lnTo>
                    <a:lnTo>
                      <a:pt x="30889" y="10729"/>
                    </a:lnTo>
                    <a:cubicBezTo>
                      <a:pt x="31069" y="10660"/>
                      <a:pt x="31157" y="10457"/>
                      <a:pt x="31088" y="10279"/>
                    </a:cubicBezTo>
                    <a:cubicBezTo>
                      <a:pt x="31035" y="10140"/>
                      <a:pt x="30904" y="10056"/>
                      <a:pt x="30764" y="10056"/>
                    </a:cubicBezTo>
                    <a:cubicBezTo>
                      <a:pt x="30722" y="10056"/>
                      <a:pt x="30680" y="10064"/>
                      <a:pt x="30638" y="10080"/>
                    </a:cubicBezTo>
                    <a:lnTo>
                      <a:pt x="30583" y="10102"/>
                    </a:lnTo>
                    <a:cubicBezTo>
                      <a:pt x="30468" y="9828"/>
                      <a:pt x="30349" y="9557"/>
                      <a:pt x="30219" y="9288"/>
                    </a:cubicBezTo>
                    <a:lnTo>
                      <a:pt x="30274" y="9260"/>
                    </a:lnTo>
                    <a:cubicBezTo>
                      <a:pt x="30446" y="9174"/>
                      <a:pt x="30513" y="8964"/>
                      <a:pt x="30427" y="8793"/>
                    </a:cubicBezTo>
                    <a:cubicBezTo>
                      <a:pt x="30366" y="8672"/>
                      <a:pt x="30244" y="8602"/>
                      <a:pt x="30117" y="8602"/>
                    </a:cubicBezTo>
                    <a:cubicBezTo>
                      <a:pt x="30064" y="8602"/>
                      <a:pt x="30010" y="8615"/>
                      <a:pt x="29959" y="8641"/>
                    </a:cubicBezTo>
                    <a:lnTo>
                      <a:pt x="29902" y="8668"/>
                    </a:lnTo>
                    <a:cubicBezTo>
                      <a:pt x="29807" y="8492"/>
                      <a:pt x="29705" y="8315"/>
                      <a:pt x="29603" y="8140"/>
                    </a:cubicBezTo>
                    <a:lnTo>
                      <a:pt x="29658" y="8106"/>
                    </a:lnTo>
                    <a:cubicBezTo>
                      <a:pt x="29822" y="8005"/>
                      <a:pt x="29873" y="7790"/>
                      <a:pt x="29772" y="7626"/>
                    </a:cubicBezTo>
                    <a:cubicBezTo>
                      <a:pt x="29707" y="7520"/>
                      <a:pt x="29593" y="7462"/>
                      <a:pt x="29476" y="7462"/>
                    </a:cubicBezTo>
                    <a:cubicBezTo>
                      <a:pt x="29413" y="7462"/>
                      <a:pt x="29350" y="7478"/>
                      <a:pt x="29293" y="7513"/>
                    </a:cubicBezTo>
                    <a:lnTo>
                      <a:pt x="29235" y="7548"/>
                    </a:lnTo>
                    <a:cubicBezTo>
                      <a:pt x="29145" y="7409"/>
                      <a:pt x="29059" y="7271"/>
                      <a:pt x="28964" y="7134"/>
                    </a:cubicBezTo>
                    <a:cubicBezTo>
                      <a:pt x="28887" y="7025"/>
                      <a:pt x="28808" y="6921"/>
                      <a:pt x="28730" y="6816"/>
                    </a:cubicBezTo>
                    <a:lnTo>
                      <a:pt x="28783" y="6774"/>
                    </a:lnTo>
                    <a:cubicBezTo>
                      <a:pt x="28936" y="6658"/>
                      <a:pt x="28965" y="6440"/>
                      <a:pt x="28848" y="6287"/>
                    </a:cubicBezTo>
                    <a:cubicBezTo>
                      <a:pt x="28780" y="6198"/>
                      <a:pt x="28677" y="6151"/>
                      <a:pt x="28572" y="6151"/>
                    </a:cubicBezTo>
                    <a:cubicBezTo>
                      <a:pt x="28498" y="6151"/>
                      <a:pt x="28424" y="6175"/>
                      <a:pt x="28361" y="6223"/>
                    </a:cubicBezTo>
                    <a:lnTo>
                      <a:pt x="28307" y="6263"/>
                    </a:lnTo>
                    <a:cubicBezTo>
                      <a:pt x="28138" y="6052"/>
                      <a:pt x="27964" y="5846"/>
                      <a:pt x="27786" y="5645"/>
                    </a:cubicBezTo>
                    <a:lnTo>
                      <a:pt x="27833" y="5600"/>
                    </a:lnTo>
                    <a:cubicBezTo>
                      <a:pt x="27973" y="5468"/>
                      <a:pt x="27982" y="5249"/>
                      <a:pt x="27850" y="5108"/>
                    </a:cubicBezTo>
                    <a:cubicBezTo>
                      <a:pt x="27782" y="5034"/>
                      <a:pt x="27690" y="4997"/>
                      <a:pt x="27596" y="4997"/>
                    </a:cubicBezTo>
                    <a:cubicBezTo>
                      <a:pt x="27511" y="4997"/>
                      <a:pt x="27425" y="5028"/>
                      <a:pt x="27358" y="5091"/>
                    </a:cubicBezTo>
                    <a:lnTo>
                      <a:pt x="27312" y="5134"/>
                    </a:lnTo>
                    <a:cubicBezTo>
                      <a:pt x="27104" y="4920"/>
                      <a:pt x="26891" y="4714"/>
                      <a:pt x="26673" y="4514"/>
                    </a:cubicBezTo>
                    <a:lnTo>
                      <a:pt x="26716" y="4466"/>
                    </a:lnTo>
                    <a:cubicBezTo>
                      <a:pt x="26842" y="4322"/>
                      <a:pt x="26827" y="4102"/>
                      <a:pt x="26683" y="3976"/>
                    </a:cubicBezTo>
                    <a:cubicBezTo>
                      <a:pt x="26616" y="3918"/>
                      <a:pt x="26534" y="3889"/>
                      <a:pt x="26452" y="3889"/>
                    </a:cubicBezTo>
                    <a:cubicBezTo>
                      <a:pt x="26356" y="3889"/>
                      <a:pt x="26260" y="3929"/>
                      <a:pt x="26191" y="4007"/>
                    </a:cubicBezTo>
                    <a:lnTo>
                      <a:pt x="26152" y="4054"/>
                    </a:lnTo>
                    <a:cubicBezTo>
                      <a:pt x="25996" y="3924"/>
                      <a:pt x="25840" y="3794"/>
                      <a:pt x="25679" y="3671"/>
                    </a:cubicBezTo>
                    <a:lnTo>
                      <a:pt x="25715" y="3624"/>
                    </a:lnTo>
                    <a:cubicBezTo>
                      <a:pt x="25828" y="3469"/>
                      <a:pt x="25797" y="3250"/>
                      <a:pt x="25641" y="3136"/>
                    </a:cubicBezTo>
                    <a:cubicBezTo>
                      <a:pt x="25579" y="3090"/>
                      <a:pt x="25507" y="3068"/>
                      <a:pt x="25435" y="3068"/>
                    </a:cubicBezTo>
                    <a:cubicBezTo>
                      <a:pt x="25328" y="3068"/>
                      <a:pt x="25223" y="3117"/>
                      <a:pt x="25154" y="3211"/>
                    </a:cubicBezTo>
                    <a:lnTo>
                      <a:pt x="25120" y="3256"/>
                    </a:lnTo>
                    <a:cubicBezTo>
                      <a:pt x="24877" y="3084"/>
                      <a:pt x="24630" y="2921"/>
                      <a:pt x="24377" y="2766"/>
                    </a:cubicBezTo>
                    <a:lnTo>
                      <a:pt x="24408" y="2714"/>
                    </a:lnTo>
                    <a:cubicBezTo>
                      <a:pt x="24505" y="2549"/>
                      <a:pt x="24451" y="2336"/>
                      <a:pt x="24285" y="2237"/>
                    </a:cubicBezTo>
                    <a:cubicBezTo>
                      <a:pt x="24230" y="2204"/>
                      <a:pt x="24169" y="2188"/>
                      <a:pt x="24108" y="2188"/>
                    </a:cubicBezTo>
                    <a:cubicBezTo>
                      <a:pt x="23990" y="2188"/>
                      <a:pt x="23874" y="2250"/>
                      <a:pt x="23809" y="2359"/>
                    </a:cubicBezTo>
                    <a:lnTo>
                      <a:pt x="23779" y="2409"/>
                    </a:lnTo>
                    <a:cubicBezTo>
                      <a:pt x="23442" y="2218"/>
                      <a:pt x="23095" y="2045"/>
                      <a:pt x="22746" y="1881"/>
                    </a:cubicBezTo>
                    <a:lnTo>
                      <a:pt x="22772" y="1825"/>
                    </a:lnTo>
                    <a:cubicBezTo>
                      <a:pt x="22850" y="1649"/>
                      <a:pt x="22770" y="1443"/>
                      <a:pt x="22593" y="1365"/>
                    </a:cubicBezTo>
                    <a:cubicBezTo>
                      <a:pt x="22548" y="1345"/>
                      <a:pt x="22500" y="1336"/>
                      <a:pt x="22454" y="1336"/>
                    </a:cubicBezTo>
                    <a:cubicBezTo>
                      <a:pt x="22320" y="1336"/>
                      <a:pt x="22192" y="1412"/>
                      <a:pt x="22134" y="1543"/>
                    </a:cubicBezTo>
                    <a:lnTo>
                      <a:pt x="22110" y="1598"/>
                    </a:lnTo>
                    <a:cubicBezTo>
                      <a:pt x="21835" y="1484"/>
                      <a:pt x="21558" y="1377"/>
                      <a:pt x="21279" y="1278"/>
                    </a:cubicBezTo>
                    <a:lnTo>
                      <a:pt x="21298" y="1223"/>
                    </a:lnTo>
                    <a:cubicBezTo>
                      <a:pt x="21357" y="1039"/>
                      <a:pt x="21257" y="844"/>
                      <a:pt x="21075" y="783"/>
                    </a:cubicBezTo>
                    <a:cubicBezTo>
                      <a:pt x="21039" y="771"/>
                      <a:pt x="21002" y="766"/>
                      <a:pt x="20967" y="766"/>
                    </a:cubicBezTo>
                    <a:cubicBezTo>
                      <a:pt x="20820" y="766"/>
                      <a:pt x="20684" y="859"/>
                      <a:pt x="20635" y="1006"/>
                    </a:cubicBezTo>
                    <a:lnTo>
                      <a:pt x="20618" y="1063"/>
                    </a:lnTo>
                    <a:cubicBezTo>
                      <a:pt x="20424" y="1005"/>
                      <a:pt x="20228" y="949"/>
                      <a:pt x="20032" y="897"/>
                    </a:cubicBezTo>
                    <a:lnTo>
                      <a:pt x="20046" y="840"/>
                    </a:lnTo>
                    <a:cubicBezTo>
                      <a:pt x="20089" y="653"/>
                      <a:pt x="19975" y="466"/>
                      <a:pt x="19788" y="421"/>
                    </a:cubicBezTo>
                    <a:cubicBezTo>
                      <a:pt x="19762" y="415"/>
                      <a:pt x="19735" y="412"/>
                      <a:pt x="19709" y="412"/>
                    </a:cubicBezTo>
                    <a:cubicBezTo>
                      <a:pt x="19551" y="412"/>
                      <a:pt x="19406" y="520"/>
                      <a:pt x="19369" y="681"/>
                    </a:cubicBezTo>
                    <a:lnTo>
                      <a:pt x="19355" y="736"/>
                    </a:lnTo>
                    <a:cubicBezTo>
                      <a:pt x="19064" y="674"/>
                      <a:pt x="18773" y="620"/>
                      <a:pt x="18479" y="575"/>
                    </a:cubicBezTo>
                    <a:lnTo>
                      <a:pt x="18486" y="518"/>
                    </a:lnTo>
                    <a:cubicBezTo>
                      <a:pt x="18512" y="328"/>
                      <a:pt x="18379" y="153"/>
                      <a:pt x="18187" y="128"/>
                    </a:cubicBezTo>
                    <a:cubicBezTo>
                      <a:pt x="18171" y="126"/>
                      <a:pt x="18155" y="125"/>
                      <a:pt x="18140" y="125"/>
                    </a:cubicBezTo>
                    <a:cubicBezTo>
                      <a:pt x="17968" y="125"/>
                      <a:pt x="17819" y="253"/>
                      <a:pt x="17797" y="428"/>
                    </a:cubicBezTo>
                    <a:lnTo>
                      <a:pt x="17790" y="483"/>
                    </a:lnTo>
                    <a:cubicBezTo>
                      <a:pt x="17520" y="452"/>
                      <a:pt x="17251" y="430"/>
                      <a:pt x="16981" y="414"/>
                    </a:cubicBezTo>
                    <a:lnTo>
                      <a:pt x="16983" y="360"/>
                    </a:lnTo>
                    <a:cubicBezTo>
                      <a:pt x="16990" y="168"/>
                      <a:pt x="16839" y="7"/>
                      <a:pt x="16647" y="0"/>
                    </a:cubicBezTo>
                    <a:cubicBezTo>
                      <a:pt x="16643" y="0"/>
                      <a:pt x="16639" y="0"/>
                      <a:pt x="166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7" name="Google Shape;277;p27"/>
              <p:cNvSpPr/>
              <p:nvPr/>
            </p:nvSpPr>
            <p:spPr>
              <a:xfrm>
                <a:off x="1313600" y="2710850"/>
                <a:ext cx="808050" cy="807775"/>
              </a:xfrm>
              <a:custGeom>
                <a:avLst/>
                <a:gdLst/>
                <a:ahLst/>
                <a:cxnLst/>
                <a:rect l="l" t="t" r="r" b="b"/>
                <a:pathLst>
                  <a:path w="32322" h="32311" extrusionOk="0">
                    <a:moveTo>
                      <a:pt x="16104" y="3117"/>
                    </a:moveTo>
                    <a:cubicBezTo>
                      <a:pt x="16881" y="3117"/>
                      <a:pt x="17666" y="3186"/>
                      <a:pt x="18447" y="3327"/>
                    </a:cubicBezTo>
                    <a:cubicBezTo>
                      <a:pt x="21880" y="3947"/>
                      <a:pt x="24867" y="5865"/>
                      <a:pt x="26858" y="8729"/>
                    </a:cubicBezTo>
                    <a:cubicBezTo>
                      <a:pt x="28850" y="11595"/>
                      <a:pt x="29605" y="15063"/>
                      <a:pt x="28986" y="18497"/>
                    </a:cubicBezTo>
                    <a:cubicBezTo>
                      <a:pt x="28368" y="21930"/>
                      <a:pt x="26450" y="24917"/>
                      <a:pt x="23584" y="26908"/>
                    </a:cubicBezTo>
                    <a:cubicBezTo>
                      <a:pt x="21317" y="28483"/>
                      <a:pt x="18721" y="29239"/>
                      <a:pt x="16150" y="29239"/>
                    </a:cubicBezTo>
                    <a:cubicBezTo>
                      <a:pt x="12012" y="29239"/>
                      <a:pt x="7939" y="27282"/>
                      <a:pt x="5405" y="23634"/>
                    </a:cubicBezTo>
                    <a:cubicBezTo>
                      <a:pt x="3415" y="20768"/>
                      <a:pt x="2658" y="17300"/>
                      <a:pt x="3277" y="13866"/>
                    </a:cubicBezTo>
                    <a:cubicBezTo>
                      <a:pt x="3896" y="10433"/>
                      <a:pt x="5815" y="7446"/>
                      <a:pt x="8679" y="5455"/>
                    </a:cubicBezTo>
                    <a:cubicBezTo>
                      <a:pt x="10892" y="3919"/>
                      <a:pt x="13465" y="3117"/>
                      <a:pt x="16104" y="3117"/>
                    </a:cubicBezTo>
                    <a:close/>
                    <a:moveTo>
                      <a:pt x="16104" y="2962"/>
                    </a:moveTo>
                    <a:cubicBezTo>
                      <a:pt x="13434" y="2962"/>
                      <a:pt x="10830" y="3772"/>
                      <a:pt x="8591" y="5328"/>
                    </a:cubicBezTo>
                    <a:cubicBezTo>
                      <a:pt x="5690" y="7342"/>
                      <a:pt x="3749" y="10365"/>
                      <a:pt x="3124" y="13839"/>
                    </a:cubicBezTo>
                    <a:cubicBezTo>
                      <a:pt x="2497" y="17314"/>
                      <a:pt x="3263" y="20824"/>
                      <a:pt x="5277" y="23722"/>
                    </a:cubicBezTo>
                    <a:cubicBezTo>
                      <a:pt x="7843" y="27414"/>
                      <a:pt x="11964" y="29395"/>
                      <a:pt x="16151" y="29395"/>
                    </a:cubicBezTo>
                    <a:cubicBezTo>
                      <a:pt x="18751" y="29395"/>
                      <a:pt x="21380" y="28629"/>
                      <a:pt x="23672" y="27036"/>
                    </a:cubicBezTo>
                    <a:cubicBezTo>
                      <a:pt x="26573" y="25023"/>
                      <a:pt x="28514" y="21999"/>
                      <a:pt x="29139" y="18524"/>
                    </a:cubicBezTo>
                    <a:cubicBezTo>
                      <a:pt x="29766" y="15051"/>
                      <a:pt x="29000" y="11541"/>
                      <a:pt x="26987" y="8641"/>
                    </a:cubicBezTo>
                    <a:cubicBezTo>
                      <a:pt x="24971" y="5742"/>
                      <a:pt x="21949" y="3801"/>
                      <a:pt x="18474" y="3174"/>
                    </a:cubicBezTo>
                    <a:cubicBezTo>
                      <a:pt x="17684" y="3032"/>
                      <a:pt x="16891" y="2962"/>
                      <a:pt x="16104" y="2962"/>
                    </a:cubicBezTo>
                    <a:close/>
                    <a:moveTo>
                      <a:pt x="16717" y="156"/>
                    </a:moveTo>
                    <a:cubicBezTo>
                      <a:pt x="16719" y="156"/>
                      <a:pt x="16722" y="156"/>
                      <a:pt x="16724" y="156"/>
                    </a:cubicBezTo>
                    <a:cubicBezTo>
                      <a:pt x="16873" y="161"/>
                      <a:pt x="16990" y="286"/>
                      <a:pt x="16985" y="435"/>
                    </a:cubicBezTo>
                    <a:lnTo>
                      <a:pt x="16983" y="489"/>
                    </a:lnTo>
                    <a:cubicBezTo>
                      <a:pt x="16982" y="530"/>
                      <a:pt x="17015" y="567"/>
                      <a:pt x="17056" y="570"/>
                    </a:cubicBezTo>
                    <a:cubicBezTo>
                      <a:pt x="17326" y="586"/>
                      <a:pt x="17596" y="608"/>
                      <a:pt x="17860" y="638"/>
                    </a:cubicBezTo>
                    <a:cubicBezTo>
                      <a:pt x="17863" y="638"/>
                      <a:pt x="17866" y="638"/>
                      <a:pt x="17869" y="638"/>
                    </a:cubicBezTo>
                    <a:cubicBezTo>
                      <a:pt x="17909" y="638"/>
                      <a:pt x="17941" y="610"/>
                      <a:pt x="17946" y="572"/>
                    </a:cubicBezTo>
                    <a:lnTo>
                      <a:pt x="17953" y="516"/>
                    </a:lnTo>
                    <a:cubicBezTo>
                      <a:pt x="17971" y="381"/>
                      <a:pt x="18088" y="282"/>
                      <a:pt x="18221" y="282"/>
                    </a:cubicBezTo>
                    <a:cubicBezTo>
                      <a:pt x="18233" y="282"/>
                      <a:pt x="18244" y="283"/>
                      <a:pt x="18256" y="284"/>
                    </a:cubicBezTo>
                    <a:cubicBezTo>
                      <a:pt x="18329" y="293"/>
                      <a:pt x="18391" y="329"/>
                      <a:pt x="18436" y="387"/>
                    </a:cubicBezTo>
                    <a:cubicBezTo>
                      <a:pt x="18479" y="444"/>
                      <a:pt x="18499" y="515"/>
                      <a:pt x="18490" y="587"/>
                    </a:cubicBezTo>
                    <a:lnTo>
                      <a:pt x="18481" y="643"/>
                    </a:lnTo>
                    <a:cubicBezTo>
                      <a:pt x="18476" y="686"/>
                      <a:pt x="18505" y="724"/>
                      <a:pt x="18547" y="731"/>
                    </a:cubicBezTo>
                    <a:cubicBezTo>
                      <a:pt x="18847" y="778"/>
                      <a:pt x="19139" y="832"/>
                      <a:pt x="19418" y="892"/>
                    </a:cubicBezTo>
                    <a:cubicBezTo>
                      <a:pt x="19423" y="893"/>
                      <a:pt x="19429" y="894"/>
                      <a:pt x="19434" y="894"/>
                    </a:cubicBezTo>
                    <a:cubicBezTo>
                      <a:pt x="19470" y="894"/>
                      <a:pt x="19502" y="869"/>
                      <a:pt x="19511" y="833"/>
                    </a:cubicBezTo>
                    <a:lnTo>
                      <a:pt x="19524" y="778"/>
                    </a:lnTo>
                    <a:cubicBezTo>
                      <a:pt x="19553" y="653"/>
                      <a:pt x="19664" y="570"/>
                      <a:pt x="19786" y="570"/>
                    </a:cubicBezTo>
                    <a:cubicBezTo>
                      <a:pt x="19807" y="570"/>
                      <a:pt x="19828" y="572"/>
                      <a:pt x="19849" y="577"/>
                    </a:cubicBezTo>
                    <a:cubicBezTo>
                      <a:pt x="19995" y="612"/>
                      <a:pt x="20085" y="757"/>
                      <a:pt x="20050" y="901"/>
                    </a:cubicBezTo>
                    <a:lnTo>
                      <a:pt x="20036" y="960"/>
                    </a:lnTo>
                    <a:cubicBezTo>
                      <a:pt x="20026" y="999"/>
                      <a:pt x="20052" y="1041"/>
                      <a:pt x="20092" y="1051"/>
                    </a:cubicBezTo>
                    <a:cubicBezTo>
                      <a:pt x="20282" y="1102"/>
                      <a:pt x="20478" y="1157"/>
                      <a:pt x="20673" y="1216"/>
                    </a:cubicBezTo>
                    <a:cubicBezTo>
                      <a:pt x="20682" y="1219"/>
                      <a:pt x="20690" y="1220"/>
                      <a:pt x="20698" y="1220"/>
                    </a:cubicBezTo>
                    <a:cubicBezTo>
                      <a:pt x="20731" y="1220"/>
                      <a:pt x="20761" y="1199"/>
                      <a:pt x="20770" y="1166"/>
                    </a:cubicBezTo>
                    <a:lnTo>
                      <a:pt x="20789" y="1109"/>
                    </a:lnTo>
                    <a:cubicBezTo>
                      <a:pt x="20812" y="1041"/>
                      <a:pt x="20859" y="986"/>
                      <a:pt x="20924" y="953"/>
                    </a:cubicBezTo>
                    <a:cubicBezTo>
                      <a:pt x="20962" y="933"/>
                      <a:pt x="21004" y="923"/>
                      <a:pt x="21045" y="923"/>
                    </a:cubicBezTo>
                    <a:cubicBezTo>
                      <a:pt x="21074" y="923"/>
                      <a:pt x="21102" y="928"/>
                      <a:pt x="21130" y="937"/>
                    </a:cubicBezTo>
                    <a:cubicBezTo>
                      <a:pt x="21272" y="982"/>
                      <a:pt x="21349" y="1136"/>
                      <a:pt x="21304" y="1277"/>
                    </a:cubicBezTo>
                    <a:lnTo>
                      <a:pt x="21285" y="1334"/>
                    </a:lnTo>
                    <a:cubicBezTo>
                      <a:pt x="21271" y="1373"/>
                      <a:pt x="21293" y="1417"/>
                      <a:pt x="21333" y="1432"/>
                    </a:cubicBezTo>
                    <a:cubicBezTo>
                      <a:pt x="21605" y="1528"/>
                      <a:pt x="21884" y="1633"/>
                      <a:pt x="22159" y="1749"/>
                    </a:cubicBezTo>
                    <a:cubicBezTo>
                      <a:pt x="22169" y="1753"/>
                      <a:pt x="22179" y="1755"/>
                      <a:pt x="22189" y="1755"/>
                    </a:cubicBezTo>
                    <a:cubicBezTo>
                      <a:pt x="22219" y="1755"/>
                      <a:pt x="22248" y="1738"/>
                      <a:pt x="22261" y="1709"/>
                    </a:cubicBezTo>
                    <a:lnTo>
                      <a:pt x="22285" y="1654"/>
                    </a:lnTo>
                    <a:cubicBezTo>
                      <a:pt x="22330" y="1553"/>
                      <a:pt x="22430" y="1493"/>
                      <a:pt x="22534" y="1493"/>
                    </a:cubicBezTo>
                    <a:cubicBezTo>
                      <a:pt x="22570" y="1493"/>
                      <a:pt x="22607" y="1500"/>
                      <a:pt x="22642" y="1515"/>
                    </a:cubicBezTo>
                    <a:cubicBezTo>
                      <a:pt x="22708" y="1545"/>
                      <a:pt x="22758" y="1599"/>
                      <a:pt x="22784" y="1666"/>
                    </a:cubicBezTo>
                    <a:cubicBezTo>
                      <a:pt x="22810" y="1734"/>
                      <a:pt x="22808" y="1806"/>
                      <a:pt x="22781" y="1872"/>
                    </a:cubicBezTo>
                    <a:lnTo>
                      <a:pt x="22755" y="1928"/>
                    </a:lnTo>
                    <a:cubicBezTo>
                      <a:pt x="22737" y="1966"/>
                      <a:pt x="22755" y="2012"/>
                      <a:pt x="22793" y="2030"/>
                    </a:cubicBezTo>
                    <a:cubicBezTo>
                      <a:pt x="23177" y="2210"/>
                      <a:pt x="23515" y="2383"/>
                      <a:pt x="23821" y="2556"/>
                    </a:cubicBezTo>
                    <a:cubicBezTo>
                      <a:pt x="23833" y="2563"/>
                      <a:pt x="23846" y="2566"/>
                      <a:pt x="23859" y="2566"/>
                    </a:cubicBezTo>
                    <a:cubicBezTo>
                      <a:pt x="23886" y="2566"/>
                      <a:pt x="23912" y="2551"/>
                      <a:pt x="23927" y="2527"/>
                    </a:cubicBezTo>
                    <a:lnTo>
                      <a:pt x="23956" y="2478"/>
                    </a:lnTo>
                    <a:cubicBezTo>
                      <a:pt x="24007" y="2393"/>
                      <a:pt x="24097" y="2346"/>
                      <a:pt x="24190" y="2346"/>
                    </a:cubicBezTo>
                    <a:cubicBezTo>
                      <a:pt x="24237" y="2346"/>
                      <a:pt x="24284" y="2358"/>
                      <a:pt x="24327" y="2383"/>
                    </a:cubicBezTo>
                    <a:cubicBezTo>
                      <a:pt x="24455" y="2459"/>
                      <a:pt x="24497" y="2625"/>
                      <a:pt x="24420" y="2753"/>
                    </a:cubicBezTo>
                    <a:lnTo>
                      <a:pt x="24391" y="2804"/>
                    </a:lnTo>
                    <a:cubicBezTo>
                      <a:pt x="24370" y="2840"/>
                      <a:pt x="24381" y="2887"/>
                      <a:pt x="24417" y="2909"/>
                    </a:cubicBezTo>
                    <a:cubicBezTo>
                      <a:pt x="24682" y="3076"/>
                      <a:pt x="24923" y="3235"/>
                      <a:pt x="25156" y="3399"/>
                    </a:cubicBezTo>
                    <a:cubicBezTo>
                      <a:pt x="25170" y="3409"/>
                      <a:pt x="25185" y="3413"/>
                      <a:pt x="25200" y="3413"/>
                    </a:cubicBezTo>
                    <a:cubicBezTo>
                      <a:pt x="25224" y="3413"/>
                      <a:pt x="25248" y="3402"/>
                      <a:pt x="25264" y="3382"/>
                    </a:cubicBezTo>
                    <a:lnTo>
                      <a:pt x="25298" y="3335"/>
                    </a:lnTo>
                    <a:cubicBezTo>
                      <a:pt x="25340" y="3276"/>
                      <a:pt x="25404" y="3240"/>
                      <a:pt x="25475" y="3228"/>
                    </a:cubicBezTo>
                    <a:cubicBezTo>
                      <a:pt x="25488" y="3226"/>
                      <a:pt x="25502" y="3225"/>
                      <a:pt x="25515" y="3225"/>
                    </a:cubicBezTo>
                    <a:cubicBezTo>
                      <a:pt x="25572" y="3225"/>
                      <a:pt x="25628" y="3243"/>
                      <a:pt x="25676" y="3278"/>
                    </a:cubicBezTo>
                    <a:cubicBezTo>
                      <a:pt x="25795" y="3366"/>
                      <a:pt x="25821" y="3536"/>
                      <a:pt x="25733" y="3656"/>
                    </a:cubicBezTo>
                    <a:lnTo>
                      <a:pt x="25698" y="3704"/>
                    </a:lnTo>
                    <a:cubicBezTo>
                      <a:pt x="25672" y="3737"/>
                      <a:pt x="25679" y="3785"/>
                      <a:pt x="25712" y="3811"/>
                    </a:cubicBezTo>
                    <a:cubicBezTo>
                      <a:pt x="25878" y="3940"/>
                      <a:pt x="26041" y="4075"/>
                      <a:pt x="26181" y="4192"/>
                    </a:cubicBezTo>
                    <a:cubicBezTo>
                      <a:pt x="26195" y="4205"/>
                      <a:pt x="26213" y="4211"/>
                      <a:pt x="26230" y="4211"/>
                    </a:cubicBezTo>
                    <a:cubicBezTo>
                      <a:pt x="26252" y="4211"/>
                      <a:pt x="26273" y="4202"/>
                      <a:pt x="26289" y="4184"/>
                    </a:cubicBezTo>
                    <a:lnTo>
                      <a:pt x="26330" y="4139"/>
                    </a:lnTo>
                    <a:cubicBezTo>
                      <a:pt x="26377" y="4083"/>
                      <a:pt x="26445" y="4050"/>
                      <a:pt x="26516" y="4047"/>
                    </a:cubicBezTo>
                    <a:cubicBezTo>
                      <a:pt x="26522" y="4046"/>
                      <a:pt x="26528" y="4046"/>
                      <a:pt x="26535" y="4046"/>
                    </a:cubicBezTo>
                    <a:cubicBezTo>
                      <a:pt x="26600" y="4046"/>
                      <a:pt x="26662" y="4070"/>
                      <a:pt x="26711" y="4113"/>
                    </a:cubicBezTo>
                    <a:cubicBezTo>
                      <a:pt x="26767" y="4159"/>
                      <a:pt x="26798" y="4227"/>
                      <a:pt x="26803" y="4298"/>
                    </a:cubicBezTo>
                    <a:cubicBezTo>
                      <a:pt x="26808" y="4371"/>
                      <a:pt x="26784" y="4440"/>
                      <a:pt x="26737" y="4494"/>
                    </a:cubicBezTo>
                    <a:lnTo>
                      <a:pt x="26696" y="4542"/>
                    </a:lnTo>
                    <a:cubicBezTo>
                      <a:pt x="26666" y="4573"/>
                      <a:pt x="26670" y="4622"/>
                      <a:pt x="26701" y="4651"/>
                    </a:cubicBezTo>
                    <a:cubicBezTo>
                      <a:pt x="26924" y="4856"/>
                      <a:pt x="27139" y="5063"/>
                      <a:pt x="27336" y="5268"/>
                    </a:cubicBezTo>
                    <a:cubicBezTo>
                      <a:pt x="27351" y="5283"/>
                      <a:pt x="27372" y="5291"/>
                      <a:pt x="27392" y="5291"/>
                    </a:cubicBezTo>
                    <a:cubicBezTo>
                      <a:pt x="27411" y="5291"/>
                      <a:pt x="27430" y="5284"/>
                      <a:pt x="27445" y="5269"/>
                    </a:cubicBezTo>
                    <a:lnTo>
                      <a:pt x="27492" y="5226"/>
                    </a:lnTo>
                    <a:cubicBezTo>
                      <a:pt x="27541" y="5180"/>
                      <a:pt x="27606" y="5153"/>
                      <a:pt x="27674" y="5153"/>
                    </a:cubicBezTo>
                    <a:cubicBezTo>
                      <a:pt x="27678" y="5153"/>
                      <a:pt x="27682" y="5153"/>
                      <a:pt x="27686" y="5153"/>
                    </a:cubicBezTo>
                    <a:cubicBezTo>
                      <a:pt x="27757" y="5157"/>
                      <a:pt x="27825" y="5186"/>
                      <a:pt x="27873" y="5240"/>
                    </a:cubicBezTo>
                    <a:cubicBezTo>
                      <a:pt x="27923" y="5292"/>
                      <a:pt x="27949" y="5361"/>
                      <a:pt x="27946" y="5434"/>
                    </a:cubicBezTo>
                    <a:cubicBezTo>
                      <a:pt x="27944" y="5505"/>
                      <a:pt x="27913" y="5572"/>
                      <a:pt x="27861" y="5621"/>
                    </a:cubicBezTo>
                    <a:lnTo>
                      <a:pt x="27812" y="5666"/>
                    </a:lnTo>
                    <a:cubicBezTo>
                      <a:pt x="27781" y="5695"/>
                      <a:pt x="27780" y="5744"/>
                      <a:pt x="27807" y="5775"/>
                    </a:cubicBezTo>
                    <a:cubicBezTo>
                      <a:pt x="27986" y="5976"/>
                      <a:pt x="28160" y="6182"/>
                      <a:pt x="28327" y="6391"/>
                    </a:cubicBezTo>
                    <a:cubicBezTo>
                      <a:pt x="28342" y="6410"/>
                      <a:pt x="28364" y="6420"/>
                      <a:pt x="28387" y="6420"/>
                    </a:cubicBezTo>
                    <a:cubicBezTo>
                      <a:pt x="28404" y="6420"/>
                      <a:pt x="28421" y="6415"/>
                      <a:pt x="28436" y="6404"/>
                    </a:cubicBezTo>
                    <a:lnTo>
                      <a:pt x="28488" y="6364"/>
                    </a:lnTo>
                    <a:cubicBezTo>
                      <a:pt x="28536" y="6327"/>
                      <a:pt x="28594" y="6308"/>
                      <a:pt x="28653" y="6308"/>
                    </a:cubicBezTo>
                    <a:cubicBezTo>
                      <a:pt x="28664" y="6308"/>
                      <a:pt x="28676" y="6309"/>
                      <a:pt x="28687" y="6310"/>
                    </a:cubicBezTo>
                    <a:cubicBezTo>
                      <a:pt x="28760" y="6320"/>
                      <a:pt x="28822" y="6357"/>
                      <a:pt x="28867" y="6414"/>
                    </a:cubicBezTo>
                    <a:cubicBezTo>
                      <a:pt x="28910" y="6471"/>
                      <a:pt x="28929" y="6542"/>
                      <a:pt x="28921" y="6613"/>
                    </a:cubicBezTo>
                    <a:cubicBezTo>
                      <a:pt x="28910" y="6684"/>
                      <a:pt x="28874" y="6748"/>
                      <a:pt x="28817" y="6793"/>
                    </a:cubicBezTo>
                    <a:lnTo>
                      <a:pt x="28763" y="6833"/>
                    </a:lnTo>
                    <a:cubicBezTo>
                      <a:pt x="28730" y="6859"/>
                      <a:pt x="28723" y="6907"/>
                      <a:pt x="28747" y="6942"/>
                    </a:cubicBezTo>
                    <a:lnTo>
                      <a:pt x="28829" y="7051"/>
                    </a:lnTo>
                    <a:cubicBezTo>
                      <a:pt x="28879" y="7119"/>
                      <a:pt x="28931" y="7186"/>
                      <a:pt x="28980" y="7257"/>
                    </a:cubicBezTo>
                    <a:cubicBezTo>
                      <a:pt x="29052" y="7361"/>
                      <a:pt x="29120" y="7467"/>
                      <a:pt x="29187" y="7572"/>
                    </a:cubicBezTo>
                    <a:lnTo>
                      <a:pt x="29251" y="7669"/>
                    </a:lnTo>
                    <a:cubicBezTo>
                      <a:pt x="29266" y="7693"/>
                      <a:pt x="29290" y="7705"/>
                      <a:pt x="29316" y="7705"/>
                    </a:cubicBezTo>
                    <a:cubicBezTo>
                      <a:pt x="29330" y="7705"/>
                      <a:pt x="29344" y="7702"/>
                      <a:pt x="29357" y="7694"/>
                    </a:cubicBezTo>
                    <a:lnTo>
                      <a:pt x="29414" y="7659"/>
                    </a:lnTo>
                    <a:cubicBezTo>
                      <a:pt x="29458" y="7632"/>
                      <a:pt x="29508" y="7619"/>
                      <a:pt x="29556" y="7619"/>
                    </a:cubicBezTo>
                    <a:cubicBezTo>
                      <a:pt x="29647" y="7619"/>
                      <a:pt x="29736" y="7664"/>
                      <a:pt x="29786" y="7747"/>
                    </a:cubicBezTo>
                    <a:cubicBezTo>
                      <a:pt x="29864" y="7874"/>
                      <a:pt x="29824" y="8040"/>
                      <a:pt x="29698" y="8118"/>
                    </a:cubicBezTo>
                    <a:lnTo>
                      <a:pt x="29641" y="8154"/>
                    </a:lnTo>
                    <a:cubicBezTo>
                      <a:pt x="29606" y="8175"/>
                      <a:pt x="29594" y="8222"/>
                      <a:pt x="29615" y="8260"/>
                    </a:cubicBezTo>
                    <a:cubicBezTo>
                      <a:pt x="29734" y="8461"/>
                      <a:pt x="29830" y="8629"/>
                      <a:pt x="29913" y="8784"/>
                    </a:cubicBezTo>
                    <a:cubicBezTo>
                      <a:pt x="29927" y="8811"/>
                      <a:pt x="29954" y="8826"/>
                      <a:pt x="29981" y="8826"/>
                    </a:cubicBezTo>
                    <a:cubicBezTo>
                      <a:pt x="29993" y="8826"/>
                      <a:pt x="30005" y="8823"/>
                      <a:pt x="30017" y="8817"/>
                    </a:cubicBezTo>
                    <a:lnTo>
                      <a:pt x="30074" y="8788"/>
                    </a:lnTo>
                    <a:cubicBezTo>
                      <a:pt x="30113" y="8768"/>
                      <a:pt x="30155" y="8759"/>
                      <a:pt x="30196" y="8759"/>
                    </a:cubicBezTo>
                    <a:cubicBezTo>
                      <a:pt x="30294" y="8759"/>
                      <a:pt x="30390" y="8813"/>
                      <a:pt x="30437" y="8907"/>
                    </a:cubicBezTo>
                    <a:cubicBezTo>
                      <a:pt x="30505" y="9039"/>
                      <a:pt x="30451" y="9203"/>
                      <a:pt x="30318" y="9269"/>
                    </a:cubicBezTo>
                    <a:lnTo>
                      <a:pt x="30264" y="9297"/>
                    </a:lnTo>
                    <a:cubicBezTo>
                      <a:pt x="30226" y="9316"/>
                      <a:pt x="30211" y="9363"/>
                      <a:pt x="30230" y="9401"/>
                    </a:cubicBezTo>
                    <a:cubicBezTo>
                      <a:pt x="30351" y="9652"/>
                      <a:pt x="30469" y="9917"/>
                      <a:pt x="30590" y="10209"/>
                    </a:cubicBezTo>
                    <a:cubicBezTo>
                      <a:pt x="30602" y="10240"/>
                      <a:pt x="30631" y="10258"/>
                      <a:pt x="30662" y="10258"/>
                    </a:cubicBezTo>
                    <a:cubicBezTo>
                      <a:pt x="30671" y="10258"/>
                      <a:pt x="30681" y="10256"/>
                      <a:pt x="30690" y="10253"/>
                    </a:cubicBezTo>
                    <a:lnTo>
                      <a:pt x="30747" y="10230"/>
                    </a:lnTo>
                    <a:cubicBezTo>
                      <a:pt x="30779" y="10218"/>
                      <a:pt x="30812" y="10212"/>
                      <a:pt x="30845" y="10212"/>
                    </a:cubicBezTo>
                    <a:cubicBezTo>
                      <a:pt x="30882" y="10212"/>
                      <a:pt x="30919" y="10220"/>
                      <a:pt x="30953" y="10235"/>
                    </a:cubicBezTo>
                    <a:cubicBezTo>
                      <a:pt x="31019" y="10265"/>
                      <a:pt x="31069" y="10319"/>
                      <a:pt x="31095" y="10386"/>
                    </a:cubicBezTo>
                    <a:cubicBezTo>
                      <a:pt x="31149" y="10525"/>
                      <a:pt x="31080" y="10680"/>
                      <a:pt x="30941" y="10734"/>
                    </a:cubicBezTo>
                    <a:lnTo>
                      <a:pt x="30888" y="10757"/>
                    </a:lnTo>
                    <a:cubicBezTo>
                      <a:pt x="30848" y="10770"/>
                      <a:pt x="30827" y="10815"/>
                      <a:pt x="30843" y="10855"/>
                    </a:cubicBezTo>
                    <a:cubicBezTo>
                      <a:pt x="30969" y="11203"/>
                      <a:pt x="31083" y="11564"/>
                      <a:pt x="31194" y="11955"/>
                    </a:cubicBezTo>
                    <a:cubicBezTo>
                      <a:pt x="31203" y="11990"/>
                      <a:pt x="31233" y="12011"/>
                      <a:pt x="31267" y="12011"/>
                    </a:cubicBezTo>
                    <a:cubicBezTo>
                      <a:pt x="31274" y="12011"/>
                      <a:pt x="31281" y="12010"/>
                      <a:pt x="31288" y="12009"/>
                    </a:cubicBezTo>
                    <a:lnTo>
                      <a:pt x="31345" y="11995"/>
                    </a:lnTo>
                    <a:cubicBezTo>
                      <a:pt x="31367" y="11989"/>
                      <a:pt x="31390" y="11986"/>
                      <a:pt x="31413" y="11986"/>
                    </a:cubicBezTo>
                    <a:cubicBezTo>
                      <a:pt x="31532" y="11986"/>
                      <a:pt x="31642" y="12068"/>
                      <a:pt x="31674" y="12190"/>
                    </a:cubicBezTo>
                    <a:cubicBezTo>
                      <a:pt x="31710" y="12334"/>
                      <a:pt x="31624" y="12481"/>
                      <a:pt x="31478" y="12518"/>
                    </a:cubicBezTo>
                    <a:lnTo>
                      <a:pt x="31423" y="12533"/>
                    </a:lnTo>
                    <a:cubicBezTo>
                      <a:pt x="31381" y="12544"/>
                      <a:pt x="31355" y="12585"/>
                      <a:pt x="31366" y="12627"/>
                    </a:cubicBezTo>
                    <a:cubicBezTo>
                      <a:pt x="31435" y="12921"/>
                      <a:pt x="31494" y="13214"/>
                      <a:pt x="31542" y="13494"/>
                    </a:cubicBezTo>
                    <a:cubicBezTo>
                      <a:pt x="31550" y="13532"/>
                      <a:pt x="31583" y="13559"/>
                      <a:pt x="31620" y="13559"/>
                    </a:cubicBezTo>
                    <a:cubicBezTo>
                      <a:pt x="31624" y="13559"/>
                      <a:pt x="31627" y="13559"/>
                      <a:pt x="31630" y="13558"/>
                    </a:cubicBezTo>
                    <a:lnTo>
                      <a:pt x="31688" y="13550"/>
                    </a:lnTo>
                    <a:cubicBezTo>
                      <a:pt x="31701" y="13548"/>
                      <a:pt x="31714" y="13547"/>
                      <a:pt x="31728" y="13547"/>
                    </a:cubicBezTo>
                    <a:cubicBezTo>
                      <a:pt x="31785" y="13547"/>
                      <a:pt x="31841" y="13565"/>
                      <a:pt x="31888" y="13600"/>
                    </a:cubicBezTo>
                    <a:cubicBezTo>
                      <a:pt x="31946" y="13641"/>
                      <a:pt x="31984" y="13705"/>
                      <a:pt x="31994" y="13776"/>
                    </a:cubicBezTo>
                    <a:cubicBezTo>
                      <a:pt x="32006" y="13847"/>
                      <a:pt x="31987" y="13918"/>
                      <a:pt x="31946" y="13977"/>
                    </a:cubicBezTo>
                    <a:cubicBezTo>
                      <a:pt x="31902" y="14036"/>
                      <a:pt x="31838" y="14072"/>
                      <a:pt x="31767" y="14085"/>
                    </a:cubicBezTo>
                    <a:lnTo>
                      <a:pt x="31712" y="14092"/>
                    </a:lnTo>
                    <a:cubicBezTo>
                      <a:pt x="31670" y="14098"/>
                      <a:pt x="31641" y="14137"/>
                      <a:pt x="31646" y="14180"/>
                    </a:cubicBezTo>
                    <a:cubicBezTo>
                      <a:pt x="31670" y="14374"/>
                      <a:pt x="31693" y="14576"/>
                      <a:pt x="31710" y="14781"/>
                    </a:cubicBezTo>
                    <a:cubicBezTo>
                      <a:pt x="31715" y="14820"/>
                      <a:pt x="31747" y="14852"/>
                      <a:pt x="31787" y="14852"/>
                    </a:cubicBezTo>
                    <a:cubicBezTo>
                      <a:pt x="31789" y="14852"/>
                      <a:pt x="31791" y="14852"/>
                      <a:pt x="31793" y="14852"/>
                    </a:cubicBezTo>
                    <a:lnTo>
                      <a:pt x="31850" y="14848"/>
                    </a:lnTo>
                    <a:cubicBezTo>
                      <a:pt x="31857" y="14848"/>
                      <a:pt x="31863" y="14848"/>
                      <a:pt x="31869" y="14848"/>
                    </a:cubicBezTo>
                    <a:cubicBezTo>
                      <a:pt x="32008" y="14848"/>
                      <a:pt x="32128" y="14957"/>
                      <a:pt x="32138" y="15099"/>
                    </a:cubicBezTo>
                    <a:cubicBezTo>
                      <a:pt x="32146" y="15248"/>
                      <a:pt x="32034" y="15376"/>
                      <a:pt x="31885" y="15387"/>
                    </a:cubicBezTo>
                    <a:lnTo>
                      <a:pt x="31830" y="15390"/>
                    </a:lnTo>
                    <a:cubicBezTo>
                      <a:pt x="31788" y="15394"/>
                      <a:pt x="31755" y="15430"/>
                      <a:pt x="31757" y="15472"/>
                    </a:cubicBezTo>
                    <a:cubicBezTo>
                      <a:pt x="31771" y="15761"/>
                      <a:pt x="31776" y="16060"/>
                      <a:pt x="31771" y="16358"/>
                    </a:cubicBezTo>
                    <a:cubicBezTo>
                      <a:pt x="31771" y="16400"/>
                      <a:pt x="31804" y="16434"/>
                      <a:pt x="31847" y="16436"/>
                    </a:cubicBezTo>
                    <a:lnTo>
                      <a:pt x="31902" y="16438"/>
                    </a:lnTo>
                    <a:cubicBezTo>
                      <a:pt x="31975" y="16441"/>
                      <a:pt x="32041" y="16471"/>
                      <a:pt x="32091" y="16524"/>
                    </a:cubicBezTo>
                    <a:cubicBezTo>
                      <a:pt x="32140" y="16576"/>
                      <a:pt x="32166" y="16646"/>
                      <a:pt x="32162" y="16718"/>
                    </a:cubicBezTo>
                    <a:cubicBezTo>
                      <a:pt x="32160" y="16789"/>
                      <a:pt x="32129" y="16857"/>
                      <a:pt x="32077" y="16905"/>
                    </a:cubicBezTo>
                    <a:cubicBezTo>
                      <a:pt x="32025" y="16954"/>
                      <a:pt x="31961" y="16978"/>
                      <a:pt x="31891" y="16978"/>
                    </a:cubicBezTo>
                    <a:cubicBezTo>
                      <a:pt x="31888" y="16978"/>
                      <a:pt x="31886" y="16978"/>
                      <a:pt x="31883" y="16978"/>
                    </a:cubicBezTo>
                    <a:lnTo>
                      <a:pt x="31828" y="16976"/>
                    </a:lnTo>
                    <a:cubicBezTo>
                      <a:pt x="31826" y="16976"/>
                      <a:pt x="31824" y="16976"/>
                      <a:pt x="31822" y="16976"/>
                    </a:cubicBezTo>
                    <a:cubicBezTo>
                      <a:pt x="31783" y="16976"/>
                      <a:pt x="31750" y="17009"/>
                      <a:pt x="31748" y="17049"/>
                    </a:cubicBezTo>
                    <a:cubicBezTo>
                      <a:pt x="31733" y="17316"/>
                      <a:pt x="31710" y="17587"/>
                      <a:pt x="31682" y="17854"/>
                    </a:cubicBezTo>
                    <a:cubicBezTo>
                      <a:pt x="31677" y="17896"/>
                      <a:pt x="31707" y="17934"/>
                      <a:pt x="31748" y="17939"/>
                    </a:cubicBezTo>
                    <a:lnTo>
                      <a:pt x="31802" y="17946"/>
                    </a:lnTo>
                    <a:cubicBezTo>
                      <a:pt x="31951" y="17967"/>
                      <a:pt x="32055" y="18102"/>
                      <a:pt x="32036" y="18251"/>
                    </a:cubicBezTo>
                    <a:cubicBezTo>
                      <a:pt x="32017" y="18386"/>
                      <a:pt x="31901" y="18485"/>
                      <a:pt x="31766" y="18485"/>
                    </a:cubicBezTo>
                    <a:cubicBezTo>
                      <a:pt x="31755" y="18485"/>
                      <a:pt x="31743" y="18484"/>
                      <a:pt x="31731" y="18483"/>
                    </a:cubicBezTo>
                    <a:lnTo>
                      <a:pt x="31679" y="18476"/>
                    </a:lnTo>
                    <a:cubicBezTo>
                      <a:pt x="31675" y="18475"/>
                      <a:pt x="31671" y="18475"/>
                      <a:pt x="31667" y="18475"/>
                    </a:cubicBezTo>
                    <a:cubicBezTo>
                      <a:pt x="31630" y="18475"/>
                      <a:pt x="31599" y="18503"/>
                      <a:pt x="31592" y="18542"/>
                    </a:cubicBezTo>
                    <a:cubicBezTo>
                      <a:pt x="31547" y="18834"/>
                      <a:pt x="31494" y="19129"/>
                      <a:pt x="31435" y="19414"/>
                    </a:cubicBezTo>
                    <a:cubicBezTo>
                      <a:pt x="31426" y="19454"/>
                      <a:pt x="31450" y="19496"/>
                      <a:pt x="31492" y="19506"/>
                    </a:cubicBezTo>
                    <a:lnTo>
                      <a:pt x="31542" y="19516"/>
                    </a:lnTo>
                    <a:cubicBezTo>
                      <a:pt x="31686" y="19551"/>
                      <a:pt x="31776" y="19696"/>
                      <a:pt x="31741" y="19842"/>
                    </a:cubicBezTo>
                    <a:cubicBezTo>
                      <a:pt x="31713" y="19966"/>
                      <a:pt x="31601" y="20050"/>
                      <a:pt x="31480" y="20050"/>
                    </a:cubicBezTo>
                    <a:cubicBezTo>
                      <a:pt x="31459" y="20050"/>
                      <a:pt x="31438" y="20048"/>
                      <a:pt x="31418" y="20043"/>
                    </a:cubicBezTo>
                    <a:lnTo>
                      <a:pt x="31369" y="20031"/>
                    </a:lnTo>
                    <a:cubicBezTo>
                      <a:pt x="31363" y="20029"/>
                      <a:pt x="31358" y="20029"/>
                      <a:pt x="31352" y="20029"/>
                    </a:cubicBezTo>
                    <a:cubicBezTo>
                      <a:pt x="31317" y="20029"/>
                      <a:pt x="31285" y="20052"/>
                      <a:pt x="31276" y="20088"/>
                    </a:cubicBezTo>
                    <a:cubicBezTo>
                      <a:pt x="31224" y="20289"/>
                      <a:pt x="31170" y="20484"/>
                      <a:pt x="31114" y="20671"/>
                    </a:cubicBezTo>
                    <a:cubicBezTo>
                      <a:pt x="31102" y="20711"/>
                      <a:pt x="31125" y="20754"/>
                      <a:pt x="31165" y="20768"/>
                    </a:cubicBezTo>
                    <a:lnTo>
                      <a:pt x="31210" y="20782"/>
                    </a:lnTo>
                    <a:cubicBezTo>
                      <a:pt x="31277" y="20805"/>
                      <a:pt x="31334" y="20851"/>
                      <a:pt x="31366" y="20917"/>
                    </a:cubicBezTo>
                    <a:cubicBezTo>
                      <a:pt x="31398" y="20981"/>
                      <a:pt x="31405" y="21054"/>
                      <a:pt x="31383" y="21123"/>
                    </a:cubicBezTo>
                    <a:cubicBezTo>
                      <a:pt x="31360" y="21191"/>
                      <a:pt x="31312" y="21246"/>
                      <a:pt x="31248" y="21279"/>
                    </a:cubicBezTo>
                    <a:cubicBezTo>
                      <a:pt x="31210" y="21299"/>
                      <a:pt x="31169" y="21308"/>
                      <a:pt x="31127" y="21308"/>
                    </a:cubicBezTo>
                    <a:cubicBezTo>
                      <a:pt x="31099" y="21308"/>
                      <a:pt x="31070" y="21304"/>
                      <a:pt x="31042" y="21295"/>
                    </a:cubicBezTo>
                    <a:lnTo>
                      <a:pt x="30998" y="21281"/>
                    </a:lnTo>
                    <a:cubicBezTo>
                      <a:pt x="30991" y="21278"/>
                      <a:pt x="30983" y="21277"/>
                      <a:pt x="30975" y="21277"/>
                    </a:cubicBezTo>
                    <a:cubicBezTo>
                      <a:pt x="30943" y="21277"/>
                      <a:pt x="30913" y="21297"/>
                      <a:pt x="30902" y="21329"/>
                    </a:cubicBezTo>
                    <a:cubicBezTo>
                      <a:pt x="30808" y="21598"/>
                      <a:pt x="30702" y="21876"/>
                      <a:pt x="30586" y="22159"/>
                    </a:cubicBezTo>
                    <a:cubicBezTo>
                      <a:pt x="30569" y="22199"/>
                      <a:pt x="30588" y="22244"/>
                      <a:pt x="30626" y="22261"/>
                    </a:cubicBezTo>
                    <a:lnTo>
                      <a:pt x="30664" y="22278"/>
                    </a:lnTo>
                    <a:cubicBezTo>
                      <a:pt x="30730" y="22306"/>
                      <a:pt x="30782" y="22360"/>
                      <a:pt x="30808" y="22427"/>
                    </a:cubicBezTo>
                    <a:cubicBezTo>
                      <a:pt x="30834" y="22495"/>
                      <a:pt x="30832" y="22567"/>
                      <a:pt x="30803" y="22633"/>
                    </a:cubicBezTo>
                    <a:cubicBezTo>
                      <a:pt x="30773" y="22699"/>
                      <a:pt x="30720" y="22751"/>
                      <a:pt x="30652" y="22777"/>
                    </a:cubicBezTo>
                    <a:cubicBezTo>
                      <a:pt x="30621" y="22789"/>
                      <a:pt x="30588" y="22795"/>
                      <a:pt x="30555" y="22795"/>
                    </a:cubicBezTo>
                    <a:cubicBezTo>
                      <a:pt x="30518" y="22795"/>
                      <a:pt x="30481" y="22787"/>
                      <a:pt x="30446" y="22772"/>
                    </a:cubicBezTo>
                    <a:lnTo>
                      <a:pt x="30410" y="22756"/>
                    </a:lnTo>
                    <a:cubicBezTo>
                      <a:pt x="30400" y="22752"/>
                      <a:pt x="30389" y="22749"/>
                      <a:pt x="30378" y="22749"/>
                    </a:cubicBezTo>
                    <a:cubicBezTo>
                      <a:pt x="30349" y="22749"/>
                      <a:pt x="30320" y="22766"/>
                      <a:pt x="30308" y="22794"/>
                    </a:cubicBezTo>
                    <a:cubicBezTo>
                      <a:pt x="30133" y="23168"/>
                      <a:pt x="29961" y="23506"/>
                      <a:pt x="29783" y="23826"/>
                    </a:cubicBezTo>
                    <a:cubicBezTo>
                      <a:pt x="29762" y="23863"/>
                      <a:pt x="29774" y="23909"/>
                      <a:pt x="29811" y="23930"/>
                    </a:cubicBezTo>
                    <a:lnTo>
                      <a:pt x="29840" y="23947"/>
                    </a:lnTo>
                    <a:cubicBezTo>
                      <a:pt x="29902" y="23985"/>
                      <a:pt x="29946" y="24043"/>
                      <a:pt x="29965" y="24114"/>
                    </a:cubicBezTo>
                    <a:cubicBezTo>
                      <a:pt x="29982" y="24183"/>
                      <a:pt x="29972" y="24256"/>
                      <a:pt x="29935" y="24318"/>
                    </a:cubicBezTo>
                    <a:cubicBezTo>
                      <a:pt x="29885" y="24403"/>
                      <a:pt x="29794" y="24450"/>
                      <a:pt x="29702" y="24450"/>
                    </a:cubicBezTo>
                    <a:cubicBezTo>
                      <a:pt x="29655" y="24450"/>
                      <a:pt x="29608" y="24438"/>
                      <a:pt x="29565" y="24413"/>
                    </a:cubicBezTo>
                    <a:lnTo>
                      <a:pt x="29537" y="24396"/>
                    </a:lnTo>
                    <a:cubicBezTo>
                      <a:pt x="29525" y="24388"/>
                      <a:pt x="29511" y="24384"/>
                      <a:pt x="29497" y="24384"/>
                    </a:cubicBezTo>
                    <a:cubicBezTo>
                      <a:pt x="29471" y="24384"/>
                      <a:pt x="29445" y="24398"/>
                      <a:pt x="29431" y="24422"/>
                    </a:cubicBezTo>
                    <a:cubicBezTo>
                      <a:pt x="29258" y="24702"/>
                      <a:pt x="29099" y="24945"/>
                      <a:pt x="28943" y="25166"/>
                    </a:cubicBezTo>
                    <a:cubicBezTo>
                      <a:pt x="28919" y="25199"/>
                      <a:pt x="28928" y="25248"/>
                      <a:pt x="28960" y="25272"/>
                    </a:cubicBezTo>
                    <a:lnTo>
                      <a:pt x="28983" y="25289"/>
                    </a:lnTo>
                    <a:cubicBezTo>
                      <a:pt x="29042" y="25333"/>
                      <a:pt x="29078" y="25395"/>
                      <a:pt x="29090" y="25466"/>
                    </a:cubicBezTo>
                    <a:cubicBezTo>
                      <a:pt x="29101" y="25539"/>
                      <a:pt x="29083" y="25610"/>
                      <a:pt x="29040" y="25667"/>
                    </a:cubicBezTo>
                    <a:cubicBezTo>
                      <a:pt x="28997" y="25726"/>
                      <a:pt x="28934" y="25764"/>
                      <a:pt x="28863" y="25774"/>
                    </a:cubicBezTo>
                    <a:cubicBezTo>
                      <a:pt x="28850" y="25776"/>
                      <a:pt x="28836" y="25777"/>
                      <a:pt x="28823" y="25777"/>
                    </a:cubicBezTo>
                    <a:cubicBezTo>
                      <a:pt x="28764" y="25777"/>
                      <a:pt x="28709" y="25759"/>
                      <a:pt x="28663" y="25724"/>
                    </a:cubicBezTo>
                    <a:lnTo>
                      <a:pt x="28640" y="25707"/>
                    </a:lnTo>
                    <a:cubicBezTo>
                      <a:pt x="28626" y="25697"/>
                      <a:pt x="28610" y="25692"/>
                      <a:pt x="28594" y="25692"/>
                    </a:cubicBezTo>
                    <a:cubicBezTo>
                      <a:pt x="28570" y="25692"/>
                      <a:pt x="28547" y="25703"/>
                      <a:pt x="28533" y="25722"/>
                    </a:cubicBezTo>
                    <a:cubicBezTo>
                      <a:pt x="28399" y="25895"/>
                      <a:pt x="28264" y="26058"/>
                      <a:pt x="28150" y="26195"/>
                    </a:cubicBezTo>
                    <a:cubicBezTo>
                      <a:pt x="28124" y="26228"/>
                      <a:pt x="28128" y="26276"/>
                      <a:pt x="28159" y="26304"/>
                    </a:cubicBezTo>
                    <a:lnTo>
                      <a:pt x="28180" y="26321"/>
                    </a:lnTo>
                    <a:cubicBezTo>
                      <a:pt x="28292" y="26420"/>
                      <a:pt x="28304" y="26591"/>
                      <a:pt x="28206" y="26702"/>
                    </a:cubicBezTo>
                    <a:cubicBezTo>
                      <a:pt x="28159" y="26758"/>
                      <a:pt x="28093" y="26791"/>
                      <a:pt x="28020" y="26794"/>
                    </a:cubicBezTo>
                    <a:cubicBezTo>
                      <a:pt x="28012" y="26795"/>
                      <a:pt x="28005" y="26795"/>
                      <a:pt x="27997" y="26795"/>
                    </a:cubicBezTo>
                    <a:cubicBezTo>
                      <a:pt x="27933" y="26795"/>
                      <a:pt x="27872" y="26770"/>
                      <a:pt x="27825" y="26728"/>
                    </a:cubicBezTo>
                    <a:lnTo>
                      <a:pt x="27804" y="26709"/>
                    </a:lnTo>
                    <a:cubicBezTo>
                      <a:pt x="27789" y="26697"/>
                      <a:pt x="27771" y="26690"/>
                      <a:pt x="27753" y="26690"/>
                    </a:cubicBezTo>
                    <a:cubicBezTo>
                      <a:pt x="27732" y="26690"/>
                      <a:pt x="27711" y="26699"/>
                      <a:pt x="27695" y="26716"/>
                    </a:cubicBezTo>
                    <a:cubicBezTo>
                      <a:pt x="27490" y="26941"/>
                      <a:pt x="27283" y="27156"/>
                      <a:pt x="27077" y="27357"/>
                    </a:cubicBezTo>
                    <a:cubicBezTo>
                      <a:pt x="27047" y="27386"/>
                      <a:pt x="27045" y="27433"/>
                      <a:pt x="27075" y="27464"/>
                    </a:cubicBezTo>
                    <a:lnTo>
                      <a:pt x="27092" y="27483"/>
                    </a:lnTo>
                    <a:cubicBezTo>
                      <a:pt x="27194" y="27592"/>
                      <a:pt x="27187" y="27764"/>
                      <a:pt x="27078" y="27866"/>
                    </a:cubicBezTo>
                    <a:cubicBezTo>
                      <a:pt x="27026" y="27914"/>
                      <a:pt x="26960" y="27938"/>
                      <a:pt x="26895" y="27938"/>
                    </a:cubicBezTo>
                    <a:cubicBezTo>
                      <a:pt x="26823" y="27938"/>
                      <a:pt x="26751" y="27909"/>
                      <a:pt x="26697" y="27852"/>
                    </a:cubicBezTo>
                    <a:lnTo>
                      <a:pt x="26680" y="27833"/>
                    </a:lnTo>
                    <a:cubicBezTo>
                      <a:pt x="26664" y="27816"/>
                      <a:pt x="26644" y="27808"/>
                      <a:pt x="26623" y="27808"/>
                    </a:cubicBezTo>
                    <a:cubicBezTo>
                      <a:pt x="26604" y="27808"/>
                      <a:pt x="26586" y="27815"/>
                      <a:pt x="26571" y="27828"/>
                    </a:cubicBezTo>
                    <a:cubicBezTo>
                      <a:pt x="26370" y="28008"/>
                      <a:pt x="26162" y="28184"/>
                      <a:pt x="25955" y="28352"/>
                    </a:cubicBezTo>
                    <a:cubicBezTo>
                      <a:pt x="25922" y="28378"/>
                      <a:pt x="25915" y="28427"/>
                      <a:pt x="25941" y="28460"/>
                    </a:cubicBezTo>
                    <a:lnTo>
                      <a:pt x="25956" y="28481"/>
                    </a:lnTo>
                    <a:cubicBezTo>
                      <a:pt x="26046" y="28598"/>
                      <a:pt x="26024" y="28768"/>
                      <a:pt x="25906" y="28858"/>
                    </a:cubicBezTo>
                    <a:cubicBezTo>
                      <a:pt x="25858" y="28896"/>
                      <a:pt x="25801" y="28914"/>
                      <a:pt x="25741" y="28914"/>
                    </a:cubicBezTo>
                    <a:cubicBezTo>
                      <a:pt x="25729" y="28914"/>
                      <a:pt x="25717" y="28913"/>
                      <a:pt x="25705" y="28912"/>
                    </a:cubicBezTo>
                    <a:cubicBezTo>
                      <a:pt x="25634" y="28903"/>
                      <a:pt x="25570" y="28865"/>
                      <a:pt x="25527" y="28808"/>
                    </a:cubicBezTo>
                    <a:lnTo>
                      <a:pt x="25513" y="28789"/>
                    </a:lnTo>
                    <a:cubicBezTo>
                      <a:pt x="25498" y="28769"/>
                      <a:pt x="25475" y="28759"/>
                      <a:pt x="25451" y="28759"/>
                    </a:cubicBezTo>
                    <a:cubicBezTo>
                      <a:pt x="25435" y="28759"/>
                      <a:pt x="25418" y="28764"/>
                      <a:pt x="25404" y="28775"/>
                    </a:cubicBezTo>
                    <a:lnTo>
                      <a:pt x="25298" y="28853"/>
                    </a:lnTo>
                    <a:cubicBezTo>
                      <a:pt x="25219" y="28913"/>
                      <a:pt x="25139" y="28972"/>
                      <a:pt x="25058" y="29029"/>
                    </a:cubicBezTo>
                    <a:cubicBezTo>
                      <a:pt x="24968" y="29092"/>
                      <a:pt x="24876" y="29151"/>
                      <a:pt x="24784" y="29209"/>
                    </a:cubicBezTo>
                    <a:lnTo>
                      <a:pt x="24673" y="29282"/>
                    </a:lnTo>
                    <a:cubicBezTo>
                      <a:pt x="24639" y="29305"/>
                      <a:pt x="24626" y="29353"/>
                      <a:pt x="24649" y="29388"/>
                    </a:cubicBezTo>
                    <a:lnTo>
                      <a:pt x="24661" y="29405"/>
                    </a:lnTo>
                    <a:cubicBezTo>
                      <a:pt x="24739" y="29532"/>
                      <a:pt x="24699" y="29700"/>
                      <a:pt x="24573" y="29777"/>
                    </a:cubicBezTo>
                    <a:cubicBezTo>
                      <a:pt x="24529" y="29804"/>
                      <a:pt x="24480" y="29818"/>
                      <a:pt x="24431" y="29818"/>
                    </a:cubicBezTo>
                    <a:cubicBezTo>
                      <a:pt x="24410" y="29818"/>
                      <a:pt x="24389" y="29816"/>
                      <a:pt x="24368" y="29810"/>
                    </a:cubicBezTo>
                    <a:cubicBezTo>
                      <a:pt x="24297" y="29793"/>
                      <a:pt x="24239" y="29751"/>
                      <a:pt x="24200" y="29689"/>
                    </a:cubicBezTo>
                    <a:lnTo>
                      <a:pt x="24192" y="29674"/>
                    </a:lnTo>
                    <a:cubicBezTo>
                      <a:pt x="24177" y="29650"/>
                      <a:pt x="24151" y="29637"/>
                      <a:pt x="24124" y="29637"/>
                    </a:cubicBezTo>
                    <a:cubicBezTo>
                      <a:pt x="24111" y="29637"/>
                      <a:pt x="24097" y="29641"/>
                      <a:pt x="24084" y="29648"/>
                    </a:cubicBezTo>
                    <a:cubicBezTo>
                      <a:pt x="23878" y="29770"/>
                      <a:pt x="23710" y="29866"/>
                      <a:pt x="23556" y="29949"/>
                    </a:cubicBezTo>
                    <a:cubicBezTo>
                      <a:pt x="23520" y="29970"/>
                      <a:pt x="23511" y="30028"/>
                      <a:pt x="23530" y="30065"/>
                    </a:cubicBezTo>
                    <a:cubicBezTo>
                      <a:pt x="23563" y="30131"/>
                      <a:pt x="23568" y="30203"/>
                      <a:pt x="23546" y="30271"/>
                    </a:cubicBezTo>
                    <a:cubicBezTo>
                      <a:pt x="23523" y="30340"/>
                      <a:pt x="23477" y="30396"/>
                      <a:pt x="23413" y="30428"/>
                    </a:cubicBezTo>
                    <a:cubicBezTo>
                      <a:pt x="23375" y="30448"/>
                      <a:pt x="23333" y="30458"/>
                      <a:pt x="23291" y="30458"/>
                    </a:cubicBezTo>
                    <a:cubicBezTo>
                      <a:pt x="23263" y="30458"/>
                      <a:pt x="23234" y="30453"/>
                      <a:pt x="23207" y="30444"/>
                    </a:cubicBezTo>
                    <a:cubicBezTo>
                      <a:pt x="23137" y="30423"/>
                      <a:pt x="23082" y="30375"/>
                      <a:pt x="23046" y="30302"/>
                    </a:cubicBezTo>
                    <a:cubicBezTo>
                      <a:pt x="23032" y="30275"/>
                      <a:pt x="23005" y="30259"/>
                      <a:pt x="22976" y="30259"/>
                    </a:cubicBezTo>
                    <a:cubicBezTo>
                      <a:pt x="22964" y="30259"/>
                      <a:pt x="22953" y="30262"/>
                      <a:pt x="22942" y="30267"/>
                    </a:cubicBezTo>
                    <a:cubicBezTo>
                      <a:pt x="22691" y="30389"/>
                      <a:pt x="22424" y="30508"/>
                      <a:pt x="22128" y="30631"/>
                    </a:cubicBezTo>
                    <a:cubicBezTo>
                      <a:pt x="22088" y="30647"/>
                      <a:pt x="22072" y="30699"/>
                      <a:pt x="22088" y="30738"/>
                    </a:cubicBezTo>
                    <a:cubicBezTo>
                      <a:pt x="22142" y="30877"/>
                      <a:pt x="22072" y="31035"/>
                      <a:pt x="21934" y="31088"/>
                    </a:cubicBezTo>
                    <a:cubicBezTo>
                      <a:pt x="21902" y="31100"/>
                      <a:pt x="21869" y="31106"/>
                      <a:pt x="21836" y="31106"/>
                    </a:cubicBezTo>
                    <a:cubicBezTo>
                      <a:pt x="21728" y="31106"/>
                      <a:pt x="21625" y="31040"/>
                      <a:pt x="21582" y="30931"/>
                    </a:cubicBezTo>
                    <a:cubicBezTo>
                      <a:pt x="21572" y="30898"/>
                      <a:pt x="21542" y="30879"/>
                      <a:pt x="21511" y="30879"/>
                    </a:cubicBezTo>
                    <a:cubicBezTo>
                      <a:pt x="21502" y="30879"/>
                      <a:pt x="21493" y="30880"/>
                      <a:pt x="21484" y="30884"/>
                    </a:cubicBezTo>
                    <a:cubicBezTo>
                      <a:pt x="21137" y="31010"/>
                      <a:pt x="20775" y="31126"/>
                      <a:pt x="20377" y="31239"/>
                    </a:cubicBezTo>
                    <a:cubicBezTo>
                      <a:pt x="20337" y="31249"/>
                      <a:pt x="20313" y="31296"/>
                      <a:pt x="20324" y="31336"/>
                    </a:cubicBezTo>
                    <a:cubicBezTo>
                      <a:pt x="20343" y="31407"/>
                      <a:pt x="20332" y="31480"/>
                      <a:pt x="20294" y="31540"/>
                    </a:cubicBezTo>
                    <a:cubicBezTo>
                      <a:pt x="20258" y="31602"/>
                      <a:pt x="20199" y="31647"/>
                      <a:pt x="20130" y="31665"/>
                    </a:cubicBezTo>
                    <a:cubicBezTo>
                      <a:pt x="20107" y="31671"/>
                      <a:pt x="20084" y="31674"/>
                      <a:pt x="20062" y="31674"/>
                    </a:cubicBezTo>
                    <a:cubicBezTo>
                      <a:pt x="20014" y="31674"/>
                      <a:pt x="19967" y="31660"/>
                      <a:pt x="19925" y="31635"/>
                    </a:cubicBezTo>
                    <a:cubicBezTo>
                      <a:pt x="19863" y="31599"/>
                      <a:pt x="19818" y="31540"/>
                      <a:pt x="19801" y="31467"/>
                    </a:cubicBezTo>
                    <a:cubicBezTo>
                      <a:pt x="19792" y="31434"/>
                      <a:pt x="19760" y="31410"/>
                      <a:pt x="19726" y="31410"/>
                    </a:cubicBezTo>
                    <a:cubicBezTo>
                      <a:pt x="19720" y="31410"/>
                      <a:pt x="19713" y="31410"/>
                      <a:pt x="19707" y="31412"/>
                    </a:cubicBezTo>
                    <a:cubicBezTo>
                      <a:pt x="19411" y="31480"/>
                      <a:pt x="19118" y="31540"/>
                      <a:pt x="18833" y="31590"/>
                    </a:cubicBezTo>
                    <a:cubicBezTo>
                      <a:pt x="18791" y="31599"/>
                      <a:pt x="18763" y="31637"/>
                      <a:pt x="18770" y="31679"/>
                    </a:cubicBezTo>
                    <a:cubicBezTo>
                      <a:pt x="18791" y="31826"/>
                      <a:pt x="18689" y="31964"/>
                      <a:pt x="18542" y="31987"/>
                    </a:cubicBezTo>
                    <a:cubicBezTo>
                      <a:pt x="18528" y="31989"/>
                      <a:pt x="18515" y="31990"/>
                      <a:pt x="18501" y="31990"/>
                    </a:cubicBezTo>
                    <a:cubicBezTo>
                      <a:pt x="18370" y="31990"/>
                      <a:pt x="18256" y="31894"/>
                      <a:pt x="18235" y="31760"/>
                    </a:cubicBezTo>
                    <a:cubicBezTo>
                      <a:pt x="18229" y="31721"/>
                      <a:pt x="18197" y="31693"/>
                      <a:pt x="18161" y="31693"/>
                    </a:cubicBezTo>
                    <a:cubicBezTo>
                      <a:pt x="18157" y="31693"/>
                      <a:pt x="18153" y="31694"/>
                      <a:pt x="18149" y="31694"/>
                    </a:cubicBezTo>
                    <a:cubicBezTo>
                      <a:pt x="17946" y="31720"/>
                      <a:pt x="17742" y="31743"/>
                      <a:pt x="17543" y="31760"/>
                    </a:cubicBezTo>
                    <a:cubicBezTo>
                      <a:pt x="17499" y="31763"/>
                      <a:pt x="17468" y="31800"/>
                      <a:pt x="17472" y="31843"/>
                    </a:cubicBezTo>
                    <a:cubicBezTo>
                      <a:pt x="17480" y="31990"/>
                      <a:pt x="17368" y="32120"/>
                      <a:pt x="17221" y="32129"/>
                    </a:cubicBezTo>
                    <a:cubicBezTo>
                      <a:pt x="17213" y="32130"/>
                      <a:pt x="17204" y="32130"/>
                      <a:pt x="17197" y="32130"/>
                    </a:cubicBezTo>
                    <a:cubicBezTo>
                      <a:pt x="17058" y="32130"/>
                      <a:pt x="16943" y="32019"/>
                      <a:pt x="16933" y="31879"/>
                    </a:cubicBezTo>
                    <a:cubicBezTo>
                      <a:pt x="16930" y="31838"/>
                      <a:pt x="16897" y="31807"/>
                      <a:pt x="16858" y="31807"/>
                    </a:cubicBezTo>
                    <a:cubicBezTo>
                      <a:pt x="16856" y="31807"/>
                      <a:pt x="16854" y="31807"/>
                      <a:pt x="16852" y="31807"/>
                    </a:cubicBezTo>
                    <a:cubicBezTo>
                      <a:pt x="16631" y="31817"/>
                      <a:pt x="16404" y="31822"/>
                      <a:pt x="16173" y="31822"/>
                    </a:cubicBezTo>
                    <a:cubicBezTo>
                      <a:pt x="16102" y="31822"/>
                      <a:pt x="16030" y="31821"/>
                      <a:pt x="15958" y="31821"/>
                    </a:cubicBezTo>
                    <a:cubicBezTo>
                      <a:pt x="15917" y="31821"/>
                      <a:pt x="15882" y="31854"/>
                      <a:pt x="15880" y="31895"/>
                    </a:cubicBezTo>
                    <a:cubicBezTo>
                      <a:pt x="15874" y="32040"/>
                      <a:pt x="15757" y="32155"/>
                      <a:pt x="15614" y="32155"/>
                    </a:cubicBezTo>
                    <a:cubicBezTo>
                      <a:pt x="15610" y="32155"/>
                      <a:pt x="15606" y="32155"/>
                      <a:pt x="15602" y="32155"/>
                    </a:cubicBezTo>
                    <a:cubicBezTo>
                      <a:pt x="15454" y="32150"/>
                      <a:pt x="15338" y="32025"/>
                      <a:pt x="15342" y="31878"/>
                    </a:cubicBezTo>
                    <a:cubicBezTo>
                      <a:pt x="15342" y="31836"/>
                      <a:pt x="15311" y="31800"/>
                      <a:pt x="15267" y="31798"/>
                    </a:cubicBezTo>
                    <a:cubicBezTo>
                      <a:pt x="14996" y="31783"/>
                      <a:pt x="14722" y="31760"/>
                      <a:pt x="14457" y="31731"/>
                    </a:cubicBezTo>
                    <a:lnTo>
                      <a:pt x="14448" y="31731"/>
                    </a:lnTo>
                    <a:lnTo>
                      <a:pt x="14448" y="31732"/>
                    </a:lnTo>
                    <a:cubicBezTo>
                      <a:pt x="14410" y="31732"/>
                      <a:pt x="14376" y="31760"/>
                      <a:pt x="14371" y="31798"/>
                    </a:cubicBezTo>
                    <a:cubicBezTo>
                      <a:pt x="14352" y="31931"/>
                      <a:pt x="14237" y="32029"/>
                      <a:pt x="14106" y="32029"/>
                    </a:cubicBezTo>
                    <a:cubicBezTo>
                      <a:pt x="14094" y="32029"/>
                      <a:pt x="14082" y="32028"/>
                      <a:pt x="14069" y="32027"/>
                    </a:cubicBezTo>
                    <a:cubicBezTo>
                      <a:pt x="13924" y="32008"/>
                      <a:pt x="13820" y="31874"/>
                      <a:pt x="13837" y="31729"/>
                    </a:cubicBezTo>
                    <a:cubicBezTo>
                      <a:pt x="13842" y="31687"/>
                      <a:pt x="13813" y="31649"/>
                      <a:pt x="13771" y="31642"/>
                    </a:cubicBezTo>
                    <a:cubicBezTo>
                      <a:pt x="13475" y="31597"/>
                      <a:pt x="13179" y="31544"/>
                      <a:pt x="12890" y="31483"/>
                    </a:cubicBezTo>
                    <a:cubicBezTo>
                      <a:pt x="12885" y="31482"/>
                      <a:pt x="12879" y="31481"/>
                      <a:pt x="12874" y="31481"/>
                    </a:cubicBezTo>
                    <a:cubicBezTo>
                      <a:pt x="12839" y="31481"/>
                      <a:pt x="12807" y="31504"/>
                      <a:pt x="12798" y="31538"/>
                    </a:cubicBezTo>
                    <a:cubicBezTo>
                      <a:pt x="12767" y="31661"/>
                      <a:pt x="12660" y="31742"/>
                      <a:pt x="12540" y="31742"/>
                    </a:cubicBezTo>
                    <a:cubicBezTo>
                      <a:pt x="12519" y="31742"/>
                      <a:pt x="12498" y="31739"/>
                      <a:pt x="12476" y="31734"/>
                    </a:cubicBezTo>
                    <a:cubicBezTo>
                      <a:pt x="12334" y="31701"/>
                      <a:pt x="12246" y="31561"/>
                      <a:pt x="12275" y="31415"/>
                    </a:cubicBezTo>
                    <a:cubicBezTo>
                      <a:pt x="12284" y="31376"/>
                      <a:pt x="12260" y="31336"/>
                      <a:pt x="12220" y="31325"/>
                    </a:cubicBezTo>
                    <a:cubicBezTo>
                      <a:pt x="12019" y="31273"/>
                      <a:pt x="11820" y="31218"/>
                      <a:pt x="11628" y="31159"/>
                    </a:cubicBezTo>
                    <a:cubicBezTo>
                      <a:pt x="11621" y="31157"/>
                      <a:pt x="11614" y="31157"/>
                      <a:pt x="11607" y="31157"/>
                    </a:cubicBezTo>
                    <a:cubicBezTo>
                      <a:pt x="11574" y="31157"/>
                      <a:pt x="11544" y="31176"/>
                      <a:pt x="11533" y="31208"/>
                    </a:cubicBezTo>
                    <a:cubicBezTo>
                      <a:pt x="11493" y="31318"/>
                      <a:pt x="11391" y="31388"/>
                      <a:pt x="11281" y="31388"/>
                    </a:cubicBezTo>
                    <a:cubicBezTo>
                      <a:pt x="11253" y="31388"/>
                      <a:pt x="11225" y="31383"/>
                      <a:pt x="11197" y="31374"/>
                    </a:cubicBezTo>
                    <a:cubicBezTo>
                      <a:pt x="11058" y="31329"/>
                      <a:pt x="10982" y="31183"/>
                      <a:pt x="11022" y="31043"/>
                    </a:cubicBezTo>
                    <a:cubicBezTo>
                      <a:pt x="11034" y="31003"/>
                      <a:pt x="11011" y="30962"/>
                      <a:pt x="10973" y="30948"/>
                    </a:cubicBezTo>
                    <a:cubicBezTo>
                      <a:pt x="10703" y="30854"/>
                      <a:pt x="10421" y="30747"/>
                      <a:pt x="10133" y="30628"/>
                    </a:cubicBezTo>
                    <a:cubicBezTo>
                      <a:pt x="10124" y="30624"/>
                      <a:pt x="10114" y="30622"/>
                      <a:pt x="10104" y="30622"/>
                    </a:cubicBezTo>
                    <a:cubicBezTo>
                      <a:pt x="10075" y="30622"/>
                      <a:pt x="10048" y="30638"/>
                      <a:pt x="10035" y="30666"/>
                    </a:cubicBezTo>
                    <a:cubicBezTo>
                      <a:pt x="9988" y="30762"/>
                      <a:pt x="9892" y="30819"/>
                      <a:pt x="9793" y="30819"/>
                    </a:cubicBezTo>
                    <a:cubicBezTo>
                      <a:pt x="9757" y="30819"/>
                      <a:pt x="9720" y="30811"/>
                      <a:pt x="9685" y="30796"/>
                    </a:cubicBezTo>
                    <a:cubicBezTo>
                      <a:pt x="9553" y="30737"/>
                      <a:pt x="9491" y="30586"/>
                      <a:pt x="9545" y="30449"/>
                    </a:cubicBezTo>
                    <a:cubicBezTo>
                      <a:pt x="9560" y="30411"/>
                      <a:pt x="9543" y="30368"/>
                      <a:pt x="9505" y="30351"/>
                    </a:cubicBezTo>
                    <a:cubicBezTo>
                      <a:pt x="9121" y="30172"/>
                      <a:pt x="8779" y="29997"/>
                      <a:pt x="8463" y="29819"/>
                    </a:cubicBezTo>
                    <a:cubicBezTo>
                      <a:pt x="8450" y="29813"/>
                      <a:pt x="8437" y="29809"/>
                      <a:pt x="8424" y="29809"/>
                    </a:cubicBezTo>
                    <a:cubicBezTo>
                      <a:pt x="8398" y="29809"/>
                      <a:pt x="8374" y="29821"/>
                      <a:pt x="8359" y="29843"/>
                    </a:cubicBezTo>
                    <a:cubicBezTo>
                      <a:pt x="8306" y="29922"/>
                      <a:pt x="8221" y="29964"/>
                      <a:pt x="8134" y="29964"/>
                    </a:cubicBezTo>
                    <a:cubicBezTo>
                      <a:pt x="8088" y="29964"/>
                      <a:pt x="8042" y="29952"/>
                      <a:pt x="8000" y="29928"/>
                    </a:cubicBezTo>
                    <a:cubicBezTo>
                      <a:pt x="7879" y="29855"/>
                      <a:pt x="7836" y="29700"/>
                      <a:pt x="7902" y="29573"/>
                    </a:cubicBezTo>
                    <a:cubicBezTo>
                      <a:pt x="7921" y="29537"/>
                      <a:pt x="7907" y="29492"/>
                      <a:pt x="7874" y="29471"/>
                    </a:cubicBezTo>
                    <a:cubicBezTo>
                      <a:pt x="7593" y="29298"/>
                      <a:pt x="7347" y="29135"/>
                      <a:pt x="7119" y="28974"/>
                    </a:cubicBezTo>
                    <a:cubicBezTo>
                      <a:pt x="7105" y="28965"/>
                      <a:pt x="7090" y="28960"/>
                      <a:pt x="7074" y="28960"/>
                    </a:cubicBezTo>
                    <a:cubicBezTo>
                      <a:pt x="7052" y="28960"/>
                      <a:pt x="7030" y="28970"/>
                      <a:pt x="7015" y="28988"/>
                    </a:cubicBezTo>
                    <a:cubicBezTo>
                      <a:pt x="6960" y="29051"/>
                      <a:pt x="6885" y="29084"/>
                      <a:pt x="6809" y="29084"/>
                    </a:cubicBezTo>
                    <a:cubicBezTo>
                      <a:pt x="6754" y="29084"/>
                      <a:pt x="6699" y="29068"/>
                      <a:pt x="6651" y="29033"/>
                    </a:cubicBezTo>
                    <a:cubicBezTo>
                      <a:pt x="6539" y="28950"/>
                      <a:pt x="6511" y="28790"/>
                      <a:pt x="6587" y="28671"/>
                    </a:cubicBezTo>
                    <a:cubicBezTo>
                      <a:pt x="6610" y="28636"/>
                      <a:pt x="6601" y="28591"/>
                      <a:pt x="6570" y="28567"/>
                    </a:cubicBezTo>
                    <a:cubicBezTo>
                      <a:pt x="6393" y="28430"/>
                      <a:pt x="6220" y="28287"/>
                      <a:pt x="6089" y="28177"/>
                    </a:cubicBezTo>
                    <a:cubicBezTo>
                      <a:pt x="6074" y="28165"/>
                      <a:pt x="6056" y="28159"/>
                      <a:pt x="6039" y="28159"/>
                    </a:cubicBezTo>
                    <a:cubicBezTo>
                      <a:pt x="6019" y="28159"/>
                      <a:pt x="5999" y="28167"/>
                      <a:pt x="5983" y="28183"/>
                    </a:cubicBezTo>
                    <a:cubicBezTo>
                      <a:pt x="5930" y="28236"/>
                      <a:pt x="5859" y="28263"/>
                      <a:pt x="5789" y="28263"/>
                    </a:cubicBezTo>
                    <a:cubicBezTo>
                      <a:pt x="5727" y="28263"/>
                      <a:pt x="5665" y="28242"/>
                      <a:pt x="5614" y="28198"/>
                    </a:cubicBezTo>
                    <a:cubicBezTo>
                      <a:pt x="5509" y="28105"/>
                      <a:pt x="5495" y="27944"/>
                      <a:pt x="5583" y="27829"/>
                    </a:cubicBezTo>
                    <a:cubicBezTo>
                      <a:pt x="5607" y="27798"/>
                      <a:pt x="5604" y="27753"/>
                      <a:pt x="5574" y="27726"/>
                    </a:cubicBezTo>
                    <a:cubicBezTo>
                      <a:pt x="5341" y="27511"/>
                      <a:pt x="5129" y="27307"/>
                      <a:pt x="4927" y="27097"/>
                    </a:cubicBezTo>
                    <a:cubicBezTo>
                      <a:pt x="4912" y="27082"/>
                      <a:pt x="4891" y="27074"/>
                      <a:pt x="4871" y="27074"/>
                    </a:cubicBezTo>
                    <a:cubicBezTo>
                      <a:pt x="4853" y="27074"/>
                      <a:pt x="4835" y="27080"/>
                      <a:pt x="4821" y="27092"/>
                    </a:cubicBezTo>
                    <a:cubicBezTo>
                      <a:pt x="4770" y="27134"/>
                      <a:pt x="4708" y="27155"/>
                      <a:pt x="4646" y="27155"/>
                    </a:cubicBezTo>
                    <a:cubicBezTo>
                      <a:pt x="4575" y="27155"/>
                      <a:pt x="4504" y="27127"/>
                      <a:pt x="4452" y="27071"/>
                    </a:cubicBezTo>
                    <a:cubicBezTo>
                      <a:pt x="4355" y="26967"/>
                      <a:pt x="4359" y="26804"/>
                      <a:pt x="4459" y="26701"/>
                    </a:cubicBezTo>
                    <a:cubicBezTo>
                      <a:pt x="4487" y="26673"/>
                      <a:pt x="4489" y="26626"/>
                      <a:pt x="4461" y="26595"/>
                    </a:cubicBezTo>
                    <a:cubicBezTo>
                      <a:pt x="4277" y="26391"/>
                      <a:pt x="4101" y="26179"/>
                      <a:pt x="3931" y="25968"/>
                    </a:cubicBezTo>
                    <a:cubicBezTo>
                      <a:pt x="3916" y="25950"/>
                      <a:pt x="3894" y="25940"/>
                      <a:pt x="3871" y="25940"/>
                    </a:cubicBezTo>
                    <a:cubicBezTo>
                      <a:pt x="3856" y="25940"/>
                      <a:pt x="3841" y="25944"/>
                      <a:pt x="3827" y="25954"/>
                    </a:cubicBezTo>
                    <a:cubicBezTo>
                      <a:pt x="3780" y="25987"/>
                      <a:pt x="3725" y="26002"/>
                      <a:pt x="3672" y="26002"/>
                    </a:cubicBezTo>
                    <a:cubicBezTo>
                      <a:pt x="3591" y="26002"/>
                      <a:pt x="3512" y="25967"/>
                      <a:pt x="3460" y="25899"/>
                    </a:cubicBezTo>
                    <a:cubicBezTo>
                      <a:pt x="3372" y="25785"/>
                      <a:pt x="3391" y="25622"/>
                      <a:pt x="3502" y="25528"/>
                    </a:cubicBezTo>
                    <a:cubicBezTo>
                      <a:pt x="3533" y="25502"/>
                      <a:pt x="3540" y="25456"/>
                      <a:pt x="3516" y="25423"/>
                    </a:cubicBezTo>
                    <a:lnTo>
                      <a:pt x="3438" y="25319"/>
                    </a:lnTo>
                    <a:cubicBezTo>
                      <a:pt x="3386" y="25249"/>
                      <a:pt x="3334" y="25180"/>
                      <a:pt x="3284" y="25107"/>
                    </a:cubicBezTo>
                    <a:cubicBezTo>
                      <a:pt x="3207" y="24997"/>
                      <a:pt x="3135" y="24884"/>
                      <a:pt x="3062" y="24772"/>
                    </a:cubicBezTo>
                    <a:lnTo>
                      <a:pt x="3005" y="24683"/>
                    </a:lnTo>
                    <a:cubicBezTo>
                      <a:pt x="2990" y="24660"/>
                      <a:pt x="2965" y="24647"/>
                      <a:pt x="2939" y="24647"/>
                    </a:cubicBezTo>
                    <a:cubicBezTo>
                      <a:pt x="2926" y="24647"/>
                      <a:pt x="2913" y="24650"/>
                      <a:pt x="2901" y="24657"/>
                    </a:cubicBezTo>
                    <a:cubicBezTo>
                      <a:pt x="2859" y="24681"/>
                      <a:pt x="2813" y="24692"/>
                      <a:pt x="2769" y="24692"/>
                    </a:cubicBezTo>
                    <a:cubicBezTo>
                      <a:pt x="2678" y="24692"/>
                      <a:pt x="2590" y="24647"/>
                      <a:pt x="2541" y="24566"/>
                    </a:cubicBezTo>
                    <a:cubicBezTo>
                      <a:pt x="2466" y="24443"/>
                      <a:pt x="2501" y="24283"/>
                      <a:pt x="2620" y="24202"/>
                    </a:cubicBezTo>
                    <a:cubicBezTo>
                      <a:pt x="2653" y="24179"/>
                      <a:pt x="2664" y="24134"/>
                      <a:pt x="2643" y="24098"/>
                    </a:cubicBezTo>
                    <a:cubicBezTo>
                      <a:pt x="2527" y="23901"/>
                      <a:pt x="2428" y="23726"/>
                      <a:pt x="2340" y="23561"/>
                    </a:cubicBezTo>
                    <a:cubicBezTo>
                      <a:pt x="2326" y="23535"/>
                      <a:pt x="2300" y="23520"/>
                      <a:pt x="2272" y="23520"/>
                    </a:cubicBezTo>
                    <a:cubicBezTo>
                      <a:pt x="2261" y="23520"/>
                      <a:pt x="2250" y="23522"/>
                      <a:pt x="2239" y="23527"/>
                    </a:cubicBezTo>
                    <a:cubicBezTo>
                      <a:pt x="2203" y="23543"/>
                      <a:pt x="2165" y="23550"/>
                      <a:pt x="2128" y="23550"/>
                    </a:cubicBezTo>
                    <a:cubicBezTo>
                      <a:pt x="2030" y="23550"/>
                      <a:pt x="1936" y="23497"/>
                      <a:pt x="1890" y="23405"/>
                    </a:cubicBezTo>
                    <a:cubicBezTo>
                      <a:pt x="1826" y="23279"/>
                      <a:pt x="1872" y="23123"/>
                      <a:pt x="1997" y="23052"/>
                    </a:cubicBezTo>
                    <a:cubicBezTo>
                      <a:pt x="2032" y="23031"/>
                      <a:pt x="2045" y="22986"/>
                      <a:pt x="2028" y="22950"/>
                    </a:cubicBezTo>
                    <a:cubicBezTo>
                      <a:pt x="1905" y="22695"/>
                      <a:pt x="1786" y="22425"/>
                      <a:pt x="1661" y="22128"/>
                    </a:cubicBezTo>
                    <a:cubicBezTo>
                      <a:pt x="1650" y="22097"/>
                      <a:pt x="1620" y="22079"/>
                      <a:pt x="1589" y="22079"/>
                    </a:cubicBezTo>
                    <a:cubicBezTo>
                      <a:pt x="1581" y="22079"/>
                      <a:pt x="1574" y="22080"/>
                      <a:pt x="1566" y="22083"/>
                    </a:cubicBezTo>
                    <a:cubicBezTo>
                      <a:pt x="1538" y="22092"/>
                      <a:pt x="1509" y="22096"/>
                      <a:pt x="1481" y="22096"/>
                    </a:cubicBezTo>
                    <a:cubicBezTo>
                      <a:pt x="1372" y="22096"/>
                      <a:pt x="1271" y="22031"/>
                      <a:pt x="1230" y="21927"/>
                    </a:cubicBezTo>
                    <a:cubicBezTo>
                      <a:pt x="1180" y="21793"/>
                      <a:pt x="1242" y="21644"/>
                      <a:pt x="1372" y="21586"/>
                    </a:cubicBezTo>
                    <a:cubicBezTo>
                      <a:pt x="1410" y="21568"/>
                      <a:pt x="1427" y="21527"/>
                      <a:pt x="1413" y="21489"/>
                    </a:cubicBezTo>
                    <a:cubicBezTo>
                      <a:pt x="1285" y="21132"/>
                      <a:pt x="1166" y="20756"/>
                      <a:pt x="1059" y="20372"/>
                    </a:cubicBezTo>
                    <a:cubicBezTo>
                      <a:pt x="1050" y="20337"/>
                      <a:pt x="1019" y="20315"/>
                      <a:pt x="985" y="20315"/>
                    </a:cubicBezTo>
                    <a:cubicBezTo>
                      <a:pt x="979" y="20315"/>
                      <a:pt x="974" y="20315"/>
                      <a:pt x="968" y="20316"/>
                    </a:cubicBezTo>
                    <a:cubicBezTo>
                      <a:pt x="950" y="20320"/>
                      <a:pt x="931" y="20322"/>
                      <a:pt x="913" y="20322"/>
                    </a:cubicBezTo>
                    <a:cubicBezTo>
                      <a:pt x="792" y="20322"/>
                      <a:pt x="683" y="20241"/>
                      <a:pt x="653" y="20122"/>
                    </a:cubicBezTo>
                    <a:cubicBezTo>
                      <a:pt x="617" y="19982"/>
                      <a:pt x="698" y="19842"/>
                      <a:pt x="837" y="19799"/>
                    </a:cubicBezTo>
                    <a:cubicBezTo>
                      <a:pt x="875" y="19787"/>
                      <a:pt x="899" y="19747"/>
                      <a:pt x="891" y="19707"/>
                    </a:cubicBezTo>
                    <a:cubicBezTo>
                      <a:pt x="818" y="19397"/>
                      <a:pt x="761" y="19109"/>
                      <a:pt x="712" y="18826"/>
                    </a:cubicBezTo>
                    <a:cubicBezTo>
                      <a:pt x="706" y="18787"/>
                      <a:pt x="673" y="18761"/>
                      <a:pt x="637" y="18761"/>
                    </a:cubicBezTo>
                    <a:cubicBezTo>
                      <a:pt x="634" y="18761"/>
                      <a:pt x="631" y="18761"/>
                      <a:pt x="627" y="18761"/>
                    </a:cubicBezTo>
                    <a:cubicBezTo>
                      <a:pt x="618" y="18762"/>
                      <a:pt x="609" y="18763"/>
                      <a:pt x="600" y="18763"/>
                    </a:cubicBezTo>
                    <a:cubicBezTo>
                      <a:pt x="466" y="18763"/>
                      <a:pt x="351" y="18668"/>
                      <a:pt x="331" y="18535"/>
                    </a:cubicBezTo>
                    <a:cubicBezTo>
                      <a:pt x="310" y="18393"/>
                      <a:pt x="406" y="18259"/>
                      <a:pt x="549" y="18232"/>
                    </a:cubicBezTo>
                    <a:cubicBezTo>
                      <a:pt x="589" y="18225"/>
                      <a:pt x="617" y="18187"/>
                      <a:pt x="612" y="18145"/>
                    </a:cubicBezTo>
                    <a:cubicBezTo>
                      <a:pt x="588" y="17949"/>
                      <a:pt x="567" y="17749"/>
                      <a:pt x="548" y="17534"/>
                    </a:cubicBezTo>
                    <a:cubicBezTo>
                      <a:pt x="544" y="17492"/>
                      <a:pt x="504" y="17463"/>
                      <a:pt x="468" y="17463"/>
                    </a:cubicBezTo>
                    <a:cubicBezTo>
                      <a:pt x="467" y="17463"/>
                      <a:pt x="466" y="17463"/>
                      <a:pt x="464" y="17463"/>
                    </a:cubicBezTo>
                    <a:cubicBezTo>
                      <a:pt x="316" y="17463"/>
                      <a:pt x="198" y="17356"/>
                      <a:pt x="188" y="17212"/>
                    </a:cubicBezTo>
                    <a:cubicBezTo>
                      <a:pt x="179" y="17066"/>
                      <a:pt x="286" y="16940"/>
                      <a:pt x="433" y="16928"/>
                    </a:cubicBezTo>
                    <a:cubicBezTo>
                      <a:pt x="475" y="16923"/>
                      <a:pt x="506" y="16888"/>
                      <a:pt x="504" y="16846"/>
                    </a:cubicBezTo>
                    <a:cubicBezTo>
                      <a:pt x="492" y="16549"/>
                      <a:pt x="487" y="16247"/>
                      <a:pt x="492" y="15949"/>
                    </a:cubicBezTo>
                    <a:cubicBezTo>
                      <a:pt x="492" y="15908"/>
                      <a:pt x="461" y="15873"/>
                      <a:pt x="418" y="15872"/>
                    </a:cubicBezTo>
                    <a:cubicBezTo>
                      <a:pt x="271" y="15863"/>
                      <a:pt x="158" y="15742"/>
                      <a:pt x="163" y="15593"/>
                    </a:cubicBezTo>
                    <a:cubicBezTo>
                      <a:pt x="168" y="15449"/>
                      <a:pt x="288" y="15333"/>
                      <a:pt x="433" y="15333"/>
                    </a:cubicBezTo>
                    <a:lnTo>
                      <a:pt x="440" y="15333"/>
                    </a:lnTo>
                    <a:cubicBezTo>
                      <a:pt x="482" y="15333"/>
                      <a:pt x="517" y="15302"/>
                      <a:pt x="518" y="15260"/>
                    </a:cubicBezTo>
                    <a:cubicBezTo>
                      <a:pt x="534" y="14988"/>
                      <a:pt x="558" y="14717"/>
                      <a:pt x="588" y="14450"/>
                    </a:cubicBezTo>
                    <a:cubicBezTo>
                      <a:pt x="593" y="14408"/>
                      <a:pt x="563" y="14370"/>
                      <a:pt x="522" y="14363"/>
                    </a:cubicBezTo>
                    <a:cubicBezTo>
                      <a:pt x="375" y="14343"/>
                      <a:pt x="271" y="14208"/>
                      <a:pt x="291" y="14062"/>
                    </a:cubicBezTo>
                    <a:cubicBezTo>
                      <a:pt x="309" y="13926"/>
                      <a:pt x="426" y="13826"/>
                      <a:pt x="561" y="13826"/>
                    </a:cubicBezTo>
                    <a:cubicBezTo>
                      <a:pt x="571" y="13826"/>
                      <a:pt x="582" y="13827"/>
                      <a:pt x="593" y="13828"/>
                    </a:cubicBezTo>
                    <a:cubicBezTo>
                      <a:pt x="597" y="13829"/>
                      <a:pt x="601" y="13829"/>
                      <a:pt x="605" y="13829"/>
                    </a:cubicBezTo>
                    <a:cubicBezTo>
                      <a:pt x="643" y="13829"/>
                      <a:pt x="673" y="13802"/>
                      <a:pt x="679" y="13764"/>
                    </a:cubicBezTo>
                    <a:cubicBezTo>
                      <a:pt x="728" y="13463"/>
                      <a:pt x="781" y="13167"/>
                      <a:pt x="842" y="12886"/>
                    </a:cubicBezTo>
                    <a:cubicBezTo>
                      <a:pt x="851" y="12845"/>
                      <a:pt x="825" y="12803"/>
                      <a:pt x="783" y="12795"/>
                    </a:cubicBezTo>
                    <a:cubicBezTo>
                      <a:pt x="639" y="12760"/>
                      <a:pt x="549" y="12615"/>
                      <a:pt x="584" y="12469"/>
                    </a:cubicBezTo>
                    <a:cubicBezTo>
                      <a:pt x="612" y="12345"/>
                      <a:pt x="723" y="12261"/>
                      <a:pt x="846" y="12261"/>
                    </a:cubicBezTo>
                    <a:cubicBezTo>
                      <a:pt x="867" y="12261"/>
                      <a:pt x="888" y="12263"/>
                      <a:pt x="910" y="12268"/>
                    </a:cubicBezTo>
                    <a:cubicBezTo>
                      <a:pt x="916" y="12270"/>
                      <a:pt x="923" y="12271"/>
                      <a:pt x="929" y="12271"/>
                    </a:cubicBezTo>
                    <a:cubicBezTo>
                      <a:pt x="963" y="12271"/>
                      <a:pt x="994" y="12248"/>
                      <a:pt x="1003" y="12213"/>
                    </a:cubicBezTo>
                    <a:cubicBezTo>
                      <a:pt x="1053" y="12021"/>
                      <a:pt x="1109" y="11823"/>
                      <a:pt x="1169" y="11626"/>
                    </a:cubicBezTo>
                    <a:cubicBezTo>
                      <a:pt x="1181" y="11586"/>
                      <a:pt x="1157" y="11543"/>
                      <a:pt x="1116" y="11529"/>
                    </a:cubicBezTo>
                    <a:cubicBezTo>
                      <a:pt x="975" y="11482"/>
                      <a:pt x="897" y="11330"/>
                      <a:pt x="944" y="11188"/>
                    </a:cubicBezTo>
                    <a:cubicBezTo>
                      <a:pt x="965" y="11120"/>
                      <a:pt x="1013" y="11063"/>
                      <a:pt x="1078" y="11032"/>
                    </a:cubicBezTo>
                    <a:cubicBezTo>
                      <a:pt x="1116" y="11012"/>
                      <a:pt x="1158" y="11002"/>
                      <a:pt x="1201" y="11002"/>
                    </a:cubicBezTo>
                    <a:cubicBezTo>
                      <a:pt x="1230" y="11002"/>
                      <a:pt x="1260" y="11007"/>
                      <a:pt x="1289" y="11016"/>
                    </a:cubicBezTo>
                    <a:cubicBezTo>
                      <a:pt x="1296" y="11019"/>
                      <a:pt x="1304" y="11020"/>
                      <a:pt x="1312" y="11020"/>
                    </a:cubicBezTo>
                    <a:cubicBezTo>
                      <a:pt x="1344" y="11020"/>
                      <a:pt x="1373" y="11000"/>
                      <a:pt x="1386" y="10968"/>
                    </a:cubicBezTo>
                    <a:cubicBezTo>
                      <a:pt x="1481" y="10694"/>
                      <a:pt x="1590" y="10414"/>
                      <a:pt x="1706" y="10137"/>
                    </a:cubicBezTo>
                    <a:cubicBezTo>
                      <a:pt x="1722" y="10097"/>
                      <a:pt x="1699" y="10050"/>
                      <a:pt x="1661" y="10033"/>
                    </a:cubicBezTo>
                    <a:cubicBezTo>
                      <a:pt x="1595" y="10003"/>
                      <a:pt x="1543" y="9950"/>
                      <a:pt x="1517" y="9884"/>
                    </a:cubicBezTo>
                    <a:cubicBezTo>
                      <a:pt x="1491" y="9816"/>
                      <a:pt x="1493" y="9742"/>
                      <a:pt x="1523" y="9676"/>
                    </a:cubicBezTo>
                    <a:cubicBezTo>
                      <a:pt x="1567" y="9577"/>
                      <a:pt x="1665" y="9517"/>
                      <a:pt x="1770" y="9517"/>
                    </a:cubicBezTo>
                    <a:cubicBezTo>
                      <a:pt x="1808" y="9517"/>
                      <a:pt x="1847" y="9525"/>
                      <a:pt x="1884" y="9541"/>
                    </a:cubicBezTo>
                    <a:cubicBezTo>
                      <a:pt x="1895" y="9546"/>
                      <a:pt x="1905" y="9548"/>
                      <a:pt x="1916" y="9548"/>
                    </a:cubicBezTo>
                    <a:cubicBezTo>
                      <a:pt x="1945" y="9548"/>
                      <a:pt x="1974" y="9531"/>
                      <a:pt x="1987" y="9503"/>
                    </a:cubicBezTo>
                    <a:cubicBezTo>
                      <a:pt x="2170" y="9112"/>
                      <a:pt x="2343" y="8774"/>
                      <a:pt x="2516" y="8469"/>
                    </a:cubicBezTo>
                    <a:cubicBezTo>
                      <a:pt x="2537" y="8433"/>
                      <a:pt x="2522" y="8384"/>
                      <a:pt x="2485" y="8362"/>
                    </a:cubicBezTo>
                    <a:cubicBezTo>
                      <a:pt x="2357" y="8287"/>
                      <a:pt x="2314" y="8121"/>
                      <a:pt x="2390" y="7993"/>
                    </a:cubicBezTo>
                    <a:cubicBezTo>
                      <a:pt x="2428" y="7931"/>
                      <a:pt x="2487" y="7886"/>
                      <a:pt x="2556" y="7868"/>
                    </a:cubicBezTo>
                    <a:cubicBezTo>
                      <a:pt x="2578" y="7863"/>
                      <a:pt x="2599" y="7860"/>
                      <a:pt x="2621" y="7860"/>
                    </a:cubicBezTo>
                    <a:cubicBezTo>
                      <a:pt x="2670" y="7860"/>
                      <a:pt x="2719" y="7874"/>
                      <a:pt x="2766" y="7901"/>
                    </a:cubicBezTo>
                    <a:cubicBezTo>
                      <a:pt x="2778" y="7908"/>
                      <a:pt x="2791" y="7912"/>
                      <a:pt x="2804" y="7912"/>
                    </a:cubicBezTo>
                    <a:cubicBezTo>
                      <a:pt x="2831" y="7912"/>
                      <a:pt x="2856" y="7898"/>
                      <a:pt x="2871" y="7875"/>
                    </a:cubicBezTo>
                    <a:cubicBezTo>
                      <a:pt x="3031" y="7623"/>
                      <a:pt x="3197" y="7373"/>
                      <a:pt x="3367" y="7133"/>
                    </a:cubicBezTo>
                    <a:cubicBezTo>
                      <a:pt x="3391" y="7100"/>
                      <a:pt x="3377" y="7046"/>
                      <a:pt x="3342" y="7022"/>
                    </a:cubicBezTo>
                    <a:cubicBezTo>
                      <a:pt x="3223" y="6932"/>
                      <a:pt x="3197" y="6764"/>
                      <a:pt x="3285" y="6643"/>
                    </a:cubicBezTo>
                    <a:cubicBezTo>
                      <a:pt x="3329" y="6585"/>
                      <a:pt x="3391" y="6547"/>
                      <a:pt x="3464" y="6537"/>
                    </a:cubicBezTo>
                    <a:cubicBezTo>
                      <a:pt x="3477" y="6535"/>
                      <a:pt x="3491" y="6533"/>
                      <a:pt x="3505" y="6533"/>
                    </a:cubicBezTo>
                    <a:cubicBezTo>
                      <a:pt x="3562" y="6533"/>
                      <a:pt x="3618" y="6553"/>
                      <a:pt x="3671" y="6592"/>
                    </a:cubicBezTo>
                    <a:cubicBezTo>
                      <a:pt x="3685" y="6602"/>
                      <a:pt x="3701" y="6607"/>
                      <a:pt x="3717" y="6607"/>
                    </a:cubicBezTo>
                    <a:cubicBezTo>
                      <a:pt x="3740" y="6607"/>
                      <a:pt x="3763" y="6596"/>
                      <a:pt x="3779" y="6577"/>
                    </a:cubicBezTo>
                    <a:cubicBezTo>
                      <a:pt x="3905" y="6414"/>
                      <a:pt x="4038" y="6255"/>
                      <a:pt x="4165" y="6106"/>
                    </a:cubicBezTo>
                    <a:cubicBezTo>
                      <a:pt x="4191" y="6073"/>
                      <a:pt x="4177" y="6016"/>
                      <a:pt x="4146" y="5988"/>
                    </a:cubicBezTo>
                    <a:cubicBezTo>
                      <a:pt x="4090" y="5941"/>
                      <a:pt x="4059" y="5874"/>
                      <a:pt x="4054" y="5803"/>
                    </a:cubicBezTo>
                    <a:cubicBezTo>
                      <a:pt x="4049" y="5730"/>
                      <a:pt x="4073" y="5661"/>
                      <a:pt x="4120" y="5607"/>
                    </a:cubicBezTo>
                    <a:cubicBezTo>
                      <a:pt x="4168" y="5552"/>
                      <a:pt x="4234" y="5520"/>
                      <a:pt x="4305" y="5515"/>
                    </a:cubicBezTo>
                    <a:cubicBezTo>
                      <a:pt x="4312" y="5515"/>
                      <a:pt x="4318" y="5515"/>
                      <a:pt x="4325" y="5515"/>
                    </a:cubicBezTo>
                    <a:cubicBezTo>
                      <a:pt x="4390" y="5515"/>
                      <a:pt x="4452" y="5538"/>
                      <a:pt x="4501" y="5581"/>
                    </a:cubicBezTo>
                    <a:lnTo>
                      <a:pt x="4515" y="5593"/>
                    </a:lnTo>
                    <a:cubicBezTo>
                      <a:pt x="4529" y="5606"/>
                      <a:pt x="4547" y="5612"/>
                      <a:pt x="4565" y="5612"/>
                    </a:cubicBezTo>
                    <a:cubicBezTo>
                      <a:pt x="4586" y="5612"/>
                      <a:pt x="4608" y="5603"/>
                      <a:pt x="4624" y="5586"/>
                    </a:cubicBezTo>
                    <a:cubicBezTo>
                      <a:pt x="4835" y="5358"/>
                      <a:pt x="5039" y="5148"/>
                      <a:pt x="5244" y="4949"/>
                    </a:cubicBezTo>
                    <a:cubicBezTo>
                      <a:pt x="5275" y="4920"/>
                      <a:pt x="5277" y="4871"/>
                      <a:pt x="5247" y="4840"/>
                    </a:cubicBezTo>
                    <a:lnTo>
                      <a:pt x="5233" y="4826"/>
                    </a:lnTo>
                    <a:cubicBezTo>
                      <a:pt x="5133" y="4717"/>
                      <a:pt x="5138" y="4546"/>
                      <a:pt x="5247" y="4445"/>
                    </a:cubicBezTo>
                    <a:cubicBezTo>
                      <a:pt x="5298" y="4398"/>
                      <a:pt x="5359" y="4372"/>
                      <a:pt x="5428" y="4372"/>
                    </a:cubicBezTo>
                    <a:cubicBezTo>
                      <a:pt x="5432" y="4372"/>
                      <a:pt x="5437" y="4372"/>
                      <a:pt x="5441" y="4372"/>
                    </a:cubicBezTo>
                    <a:cubicBezTo>
                      <a:pt x="5514" y="4374"/>
                      <a:pt x="5580" y="4405"/>
                      <a:pt x="5630" y="4457"/>
                    </a:cubicBezTo>
                    <a:lnTo>
                      <a:pt x="5645" y="4475"/>
                    </a:lnTo>
                    <a:cubicBezTo>
                      <a:pt x="5660" y="4491"/>
                      <a:pt x="5681" y="4499"/>
                      <a:pt x="5701" y="4499"/>
                    </a:cubicBezTo>
                    <a:cubicBezTo>
                      <a:pt x="5720" y="4499"/>
                      <a:pt x="5738" y="4493"/>
                      <a:pt x="5753" y="4480"/>
                    </a:cubicBezTo>
                    <a:cubicBezTo>
                      <a:pt x="5954" y="4301"/>
                      <a:pt x="6163" y="4127"/>
                      <a:pt x="6373" y="3959"/>
                    </a:cubicBezTo>
                    <a:cubicBezTo>
                      <a:pt x="6407" y="3933"/>
                      <a:pt x="6412" y="3884"/>
                      <a:pt x="6386" y="3851"/>
                    </a:cubicBezTo>
                    <a:lnTo>
                      <a:pt x="6371" y="3831"/>
                    </a:lnTo>
                    <a:cubicBezTo>
                      <a:pt x="6281" y="3713"/>
                      <a:pt x="6302" y="3541"/>
                      <a:pt x="6421" y="3451"/>
                    </a:cubicBezTo>
                    <a:cubicBezTo>
                      <a:pt x="6469" y="3415"/>
                      <a:pt x="6527" y="3396"/>
                      <a:pt x="6587" y="3396"/>
                    </a:cubicBezTo>
                    <a:cubicBezTo>
                      <a:pt x="6598" y="3396"/>
                      <a:pt x="6609" y="3396"/>
                      <a:pt x="6620" y="3398"/>
                    </a:cubicBezTo>
                    <a:cubicBezTo>
                      <a:pt x="6691" y="3408"/>
                      <a:pt x="6755" y="3444"/>
                      <a:pt x="6800" y="3502"/>
                    </a:cubicBezTo>
                    <a:lnTo>
                      <a:pt x="6818" y="3524"/>
                    </a:lnTo>
                    <a:cubicBezTo>
                      <a:pt x="6833" y="3545"/>
                      <a:pt x="6856" y="3555"/>
                      <a:pt x="6879" y="3555"/>
                    </a:cubicBezTo>
                    <a:cubicBezTo>
                      <a:pt x="6895" y="3555"/>
                      <a:pt x="6911" y="3550"/>
                      <a:pt x="6925" y="3540"/>
                    </a:cubicBezTo>
                    <a:lnTo>
                      <a:pt x="7031" y="3462"/>
                    </a:lnTo>
                    <a:cubicBezTo>
                      <a:pt x="7088" y="3418"/>
                      <a:pt x="7147" y="3375"/>
                      <a:pt x="7205" y="3334"/>
                    </a:cubicBezTo>
                    <a:cubicBezTo>
                      <a:pt x="7330" y="3247"/>
                      <a:pt x="7458" y="3166"/>
                      <a:pt x="7585" y="3084"/>
                    </a:cubicBezTo>
                    <a:lnTo>
                      <a:pt x="7657" y="3037"/>
                    </a:lnTo>
                    <a:cubicBezTo>
                      <a:pt x="7694" y="3013"/>
                      <a:pt x="7704" y="2966"/>
                      <a:pt x="7682" y="2930"/>
                    </a:cubicBezTo>
                    <a:lnTo>
                      <a:pt x="7666" y="2904"/>
                    </a:lnTo>
                    <a:cubicBezTo>
                      <a:pt x="7586" y="2778"/>
                      <a:pt x="7626" y="2612"/>
                      <a:pt x="7753" y="2532"/>
                    </a:cubicBezTo>
                    <a:cubicBezTo>
                      <a:pt x="7797" y="2506"/>
                      <a:pt x="7847" y="2492"/>
                      <a:pt x="7897" y="2492"/>
                    </a:cubicBezTo>
                    <a:cubicBezTo>
                      <a:pt x="7917" y="2492"/>
                      <a:pt x="7937" y="2494"/>
                      <a:pt x="7957" y="2499"/>
                    </a:cubicBezTo>
                    <a:cubicBezTo>
                      <a:pt x="8028" y="2516"/>
                      <a:pt x="8087" y="2560"/>
                      <a:pt x="8125" y="2620"/>
                    </a:cubicBezTo>
                    <a:lnTo>
                      <a:pt x="8142" y="2648"/>
                    </a:lnTo>
                    <a:cubicBezTo>
                      <a:pt x="8157" y="2672"/>
                      <a:pt x="8183" y="2686"/>
                      <a:pt x="8210" y="2686"/>
                    </a:cubicBezTo>
                    <a:cubicBezTo>
                      <a:pt x="8223" y="2686"/>
                      <a:pt x="8236" y="2682"/>
                      <a:pt x="8248" y="2676"/>
                    </a:cubicBezTo>
                    <a:cubicBezTo>
                      <a:pt x="8437" y="2565"/>
                      <a:pt x="8610" y="2468"/>
                      <a:pt x="8778" y="2378"/>
                    </a:cubicBezTo>
                    <a:cubicBezTo>
                      <a:pt x="8814" y="2359"/>
                      <a:pt x="8830" y="2312"/>
                      <a:pt x="8809" y="2274"/>
                    </a:cubicBezTo>
                    <a:lnTo>
                      <a:pt x="8795" y="2244"/>
                    </a:lnTo>
                    <a:cubicBezTo>
                      <a:pt x="8762" y="2180"/>
                      <a:pt x="8757" y="2108"/>
                      <a:pt x="8779" y="2038"/>
                    </a:cubicBezTo>
                    <a:cubicBezTo>
                      <a:pt x="8802" y="1971"/>
                      <a:pt x="8849" y="1914"/>
                      <a:pt x="8913" y="1881"/>
                    </a:cubicBezTo>
                    <a:cubicBezTo>
                      <a:pt x="8952" y="1862"/>
                      <a:pt x="8993" y="1852"/>
                      <a:pt x="9034" y="1852"/>
                    </a:cubicBezTo>
                    <a:cubicBezTo>
                      <a:pt x="9133" y="1852"/>
                      <a:pt x="9229" y="1906"/>
                      <a:pt x="9276" y="2000"/>
                    </a:cubicBezTo>
                    <a:lnTo>
                      <a:pt x="9292" y="2028"/>
                    </a:lnTo>
                    <a:cubicBezTo>
                      <a:pt x="9306" y="2056"/>
                      <a:pt x="9333" y="2071"/>
                      <a:pt x="9362" y="2071"/>
                    </a:cubicBezTo>
                    <a:cubicBezTo>
                      <a:pt x="9373" y="2071"/>
                      <a:pt x="9384" y="2069"/>
                      <a:pt x="9394" y="2064"/>
                    </a:cubicBezTo>
                    <a:cubicBezTo>
                      <a:pt x="9650" y="1941"/>
                      <a:pt x="9915" y="1824"/>
                      <a:pt x="10206" y="1704"/>
                    </a:cubicBezTo>
                    <a:cubicBezTo>
                      <a:pt x="10246" y="1689"/>
                      <a:pt x="10265" y="1644"/>
                      <a:pt x="10249" y="1604"/>
                    </a:cubicBezTo>
                    <a:lnTo>
                      <a:pt x="10237" y="1571"/>
                    </a:lnTo>
                    <a:cubicBezTo>
                      <a:pt x="10211" y="1505"/>
                      <a:pt x="10213" y="1431"/>
                      <a:pt x="10243" y="1365"/>
                    </a:cubicBezTo>
                    <a:cubicBezTo>
                      <a:pt x="10272" y="1299"/>
                      <a:pt x="10324" y="1249"/>
                      <a:pt x="10391" y="1223"/>
                    </a:cubicBezTo>
                    <a:cubicBezTo>
                      <a:pt x="10423" y="1210"/>
                      <a:pt x="10456" y="1205"/>
                      <a:pt x="10489" y="1205"/>
                    </a:cubicBezTo>
                    <a:cubicBezTo>
                      <a:pt x="10597" y="1205"/>
                      <a:pt x="10700" y="1270"/>
                      <a:pt x="10741" y="1377"/>
                    </a:cubicBezTo>
                    <a:lnTo>
                      <a:pt x="10753" y="1410"/>
                    </a:lnTo>
                    <a:cubicBezTo>
                      <a:pt x="10766" y="1441"/>
                      <a:pt x="10795" y="1459"/>
                      <a:pt x="10826" y="1459"/>
                    </a:cubicBezTo>
                    <a:cubicBezTo>
                      <a:pt x="10834" y="1459"/>
                      <a:pt x="10843" y="1458"/>
                      <a:pt x="10852" y="1455"/>
                    </a:cubicBezTo>
                    <a:cubicBezTo>
                      <a:pt x="11209" y="1327"/>
                      <a:pt x="11581" y="1209"/>
                      <a:pt x="11957" y="1105"/>
                    </a:cubicBezTo>
                    <a:cubicBezTo>
                      <a:pt x="11997" y="1095"/>
                      <a:pt x="12021" y="1051"/>
                      <a:pt x="12010" y="1012"/>
                    </a:cubicBezTo>
                    <a:lnTo>
                      <a:pt x="12002" y="973"/>
                    </a:lnTo>
                    <a:cubicBezTo>
                      <a:pt x="11965" y="830"/>
                      <a:pt x="12052" y="683"/>
                      <a:pt x="12196" y="644"/>
                    </a:cubicBezTo>
                    <a:cubicBezTo>
                      <a:pt x="12218" y="639"/>
                      <a:pt x="12240" y="636"/>
                      <a:pt x="12261" y="636"/>
                    </a:cubicBezTo>
                    <a:cubicBezTo>
                      <a:pt x="12382" y="636"/>
                      <a:pt x="12494" y="718"/>
                      <a:pt x="12525" y="840"/>
                    </a:cubicBezTo>
                    <a:lnTo>
                      <a:pt x="12535" y="880"/>
                    </a:lnTo>
                    <a:cubicBezTo>
                      <a:pt x="12544" y="914"/>
                      <a:pt x="12575" y="938"/>
                      <a:pt x="12610" y="938"/>
                    </a:cubicBezTo>
                    <a:cubicBezTo>
                      <a:pt x="12616" y="938"/>
                      <a:pt x="12622" y="937"/>
                      <a:pt x="12629" y="935"/>
                    </a:cubicBezTo>
                    <a:cubicBezTo>
                      <a:pt x="12935" y="866"/>
                      <a:pt x="13219" y="809"/>
                      <a:pt x="13498" y="761"/>
                    </a:cubicBezTo>
                    <a:cubicBezTo>
                      <a:pt x="13539" y="754"/>
                      <a:pt x="13569" y="714"/>
                      <a:pt x="13562" y="672"/>
                    </a:cubicBezTo>
                    <a:lnTo>
                      <a:pt x="13557" y="631"/>
                    </a:lnTo>
                    <a:cubicBezTo>
                      <a:pt x="13545" y="560"/>
                      <a:pt x="13564" y="489"/>
                      <a:pt x="13605" y="430"/>
                    </a:cubicBezTo>
                    <a:cubicBezTo>
                      <a:pt x="13648" y="373"/>
                      <a:pt x="13713" y="335"/>
                      <a:pt x="13784" y="324"/>
                    </a:cubicBezTo>
                    <a:cubicBezTo>
                      <a:pt x="13798" y="322"/>
                      <a:pt x="13812" y="321"/>
                      <a:pt x="13826" y="321"/>
                    </a:cubicBezTo>
                    <a:cubicBezTo>
                      <a:pt x="13882" y="321"/>
                      <a:pt x="13937" y="340"/>
                      <a:pt x="13984" y="374"/>
                    </a:cubicBezTo>
                    <a:cubicBezTo>
                      <a:pt x="14042" y="416"/>
                      <a:pt x="14080" y="480"/>
                      <a:pt x="14090" y="551"/>
                    </a:cubicBezTo>
                    <a:lnTo>
                      <a:pt x="14097" y="594"/>
                    </a:lnTo>
                    <a:cubicBezTo>
                      <a:pt x="14103" y="632"/>
                      <a:pt x="14134" y="661"/>
                      <a:pt x="14172" y="661"/>
                    </a:cubicBezTo>
                    <a:cubicBezTo>
                      <a:pt x="14175" y="661"/>
                      <a:pt x="14179" y="661"/>
                      <a:pt x="14184" y="660"/>
                    </a:cubicBezTo>
                    <a:cubicBezTo>
                      <a:pt x="14374" y="638"/>
                      <a:pt x="14570" y="617"/>
                      <a:pt x="14786" y="598"/>
                    </a:cubicBezTo>
                    <a:cubicBezTo>
                      <a:pt x="14828" y="594"/>
                      <a:pt x="14861" y="558"/>
                      <a:pt x="14857" y="515"/>
                    </a:cubicBezTo>
                    <a:lnTo>
                      <a:pt x="14854" y="468"/>
                    </a:lnTo>
                    <a:cubicBezTo>
                      <a:pt x="14845" y="319"/>
                      <a:pt x="14958" y="191"/>
                      <a:pt x="15106" y="180"/>
                    </a:cubicBezTo>
                    <a:cubicBezTo>
                      <a:pt x="15113" y="180"/>
                      <a:pt x="15119" y="180"/>
                      <a:pt x="15125" y="180"/>
                    </a:cubicBezTo>
                    <a:cubicBezTo>
                      <a:pt x="15190" y="180"/>
                      <a:pt x="15252" y="204"/>
                      <a:pt x="15302" y="248"/>
                    </a:cubicBezTo>
                    <a:cubicBezTo>
                      <a:pt x="15356" y="295"/>
                      <a:pt x="15389" y="361"/>
                      <a:pt x="15394" y="433"/>
                    </a:cubicBezTo>
                    <a:lnTo>
                      <a:pt x="15397" y="482"/>
                    </a:lnTo>
                    <a:cubicBezTo>
                      <a:pt x="15399" y="522"/>
                      <a:pt x="15437" y="555"/>
                      <a:pt x="15474" y="555"/>
                    </a:cubicBezTo>
                    <a:cubicBezTo>
                      <a:pt x="15475" y="555"/>
                      <a:pt x="15476" y="555"/>
                      <a:pt x="15477" y="554"/>
                    </a:cubicBezTo>
                    <a:cubicBezTo>
                      <a:pt x="15701" y="545"/>
                      <a:pt x="15926" y="541"/>
                      <a:pt x="16150" y="541"/>
                    </a:cubicBezTo>
                    <a:cubicBezTo>
                      <a:pt x="16221" y="541"/>
                      <a:pt x="16293" y="541"/>
                      <a:pt x="16364" y="542"/>
                    </a:cubicBezTo>
                    <a:cubicBezTo>
                      <a:pt x="16368" y="543"/>
                      <a:pt x="16373" y="544"/>
                      <a:pt x="16377" y="544"/>
                    </a:cubicBezTo>
                    <a:cubicBezTo>
                      <a:pt x="16415" y="544"/>
                      <a:pt x="16442" y="507"/>
                      <a:pt x="16443" y="468"/>
                    </a:cubicBezTo>
                    <a:lnTo>
                      <a:pt x="16445" y="416"/>
                    </a:lnTo>
                    <a:cubicBezTo>
                      <a:pt x="16450" y="269"/>
                      <a:pt x="16571" y="156"/>
                      <a:pt x="16717" y="156"/>
                    </a:cubicBezTo>
                    <a:close/>
                    <a:moveTo>
                      <a:pt x="16717" y="0"/>
                    </a:moveTo>
                    <a:cubicBezTo>
                      <a:pt x="16609" y="0"/>
                      <a:pt x="16504" y="40"/>
                      <a:pt x="16424" y="115"/>
                    </a:cubicBezTo>
                    <a:cubicBezTo>
                      <a:pt x="16348" y="186"/>
                      <a:pt x="16299" y="283"/>
                      <a:pt x="16291" y="387"/>
                    </a:cubicBezTo>
                    <a:cubicBezTo>
                      <a:pt x="16229" y="386"/>
                      <a:pt x="16168" y="385"/>
                      <a:pt x="16106" y="385"/>
                    </a:cubicBezTo>
                    <a:cubicBezTo>
                      <a:pt x="15920" y="385"/>
                      <a:pt x="15732" y="389"/>
                      <a:pt x="15546" y="397"/>
                    </a:cubicBezTo>
                    <a:cubicBezTo>
                      <a:pt x="15532" y="293"/>
                      <a:pt x="15482" y="199"/>
                      <a:pt x="15404" y="130"/>
                    </a:cubicBezTo>
                    <a:cubicBezTo>
                      <a:pt x="15326" y="63"/>
                      <a:pt x="15229" y="25"/>
                      <a:pt x="15128" y="25"/>
                    </a:cubicBezTo>
                    <a:cubicBezTo>
                      <a:pt x="15117" y="25"/>
                      <a:pt x="15107" y="26"/>
                      <a:pt x="15096" y="26"/>
                    </a:cubicBezTo>
                    <a:cubicBezTo>
                      <a:pt x="14871" y="40"/>
                      <a:pt x="14698" y="227"/>
                      <a:pt x="14698" y="449"/>
                    </a:cubicBezTo>
                    <a:cubicBezTo>
                      <a:pt x="14537" y="464"/>
                      <a:pt x="14384" y="480"/>
                      <a:pt x="14239" y="497"/>
                    </a:cubicBezTo>
                    <a:cubicBezTo>
                      <a:pt x="14216" y="397"/>
                      <a:pt x="14159" y="310"/>
                      <a:pt x="14076" y="248"/>
                    </a:cubicBezTo>
                    <a:cubicBezTo>
                      <a:pt x="14002" y="194"/>
                      <a:pt x="13915" y="165"/>
                      <a:pt x="13825" y="165"/>
                    </a:cubicBezTo>
                    <a:cubicBezTo>
                      <a:pt x="13803" y="165"/>
                      <a:pt x="13781" y="167"/>
                      <a:pt x="13759" y="170"/>
                    </a:cubicBezTo>
                    <a:cubicBezTo>
                      <a:pt x="13647" y="187"/>
                      <a:pt x="13548" y="246"/>
                      <a:pt x="13481" y="338"/>
                    </a:cubicBezTo>
                    <a:cubicBezTo>
                      <a:pt x="13420" y="421"/>
                      <a:pt x="13391" y="520"/>
                      <a:pt x="13397" y="620"/>
                    </a:cubicBezTo>
                    <a:cubicBezTo>
                      <a:pt x="13162" y="662"/>
                      <a:pt x="12921" y="710"/>
                      <a:pt x="12665" y="767"/>
                    </a:cubicBezTo>
                    <a:cubicBezTo>
                      <a:pt x="12605" y="594"/>
                      <a:pt x="12441" y="481"/>
                      <a:pt x="12261" y="481"/>
                    </a:cubicBezTo>
                    <a:cubicBezTo>
                      <a:pt x="12227" y="481"/>
                      <a:pt x="12192" y="485"/>
                      <a:pt x="12158" y="494"/>
                    </a:cubicBezTo>
                    <a:cubicBezTo>
                      <a:pt x="11943" y="549"/>
                      <a:pt x="11808" y="761"/>
                      <a:pt x="11843" y="975"/>
                    </a:cubicBezTo>
                    <a:cubicBezTo>
                      <a:pt x="11512" y="1069"/>
                      <a:pt x="11186" y="1173"/>
                      <a:pt x="10869" y="1283"/>
                    </a:cubicBezTo>
                    <a:cubicBezTo>
                      <a:pt x="10826" y="1195"/>
                      <a:pt x="10753" y="1126"/>
                      <a:pt x="10662" y="1086"/>
                    </a:cubicBezTo>
                    <a:cubicBezTo>
                      <a:pt x="10606" y="1061"/>
                      <a:pt x="10547" y="1048"/>
                      <a:pt x="10488" y="1048"/>
                    </a:cubicBezTo>
                    <a:cubicBezTo>
                      <a:pt x="10437" y="1048"/>
                      <a:pt x="10385" y="1058"/>
                      <a:pt x="10336" y="1077"/>
                    </a:cubicBezTo>
                    <a:cubicBezTo>
                      <a:pt x="10130" y="1157"/>
                      <a:pt x="10021" y="1380"/>
                      <a:pt x="10078" y="1588"/>
                    </a:cubicBezTo>
                    <a:cubicBezTo>
                      <a:pt x="9836" y="1690"/>
                      <a:pt x="9611" y="1789"/>
                      <a:pt x="9394" y="1891"/>
                    </a:cubicBezTo>
                    <a:cubicBezTo>
                      <a:pt x="9313" y="1767"/>
                      <a:pt x="9176" y="1697"/>
                      <a:pt x="9034" y="1697"/>
                    </a:cubicBezTo>
                    <a:cubicBezTo>
                      <a:pt x="8969" y="1697"/>
                      <a:pt x="8903" y="1711"/>
                      <a:pt x="8842" y="1742"/>
                    </a:cubicBezTo>
                    <a:cubicBezTo>
                      <a:pt x="8741" y="1794"/>
                      <a:pt x="8665" y="1883"/>
                      <a:pt x="8631" y="1990"/>
                    </a:cubicBezTo>
                    <a:cubicBezTo>
                      <a:pt x="8599" y="2085"/>
                      <a:pt x="8603" y="2184"/>
                      <a:pt x="8637" y="2276"/>
                    </a:cubicBezTo>
                    <a:cubicBezTo>
                      <a:pt x="8508" y="2347"/>
                      <a:pt x="8374" y="2421"/>
                      <a:pt x="8232" y="2504"/>
                    </a:cubicBezTo>
                    <a:cubicBezTo>
                      <a:pt x="8173" y="2426"/>
                      <a:pt x="8089" y="2371"/>
                      <a:pt x="7993" y="2348"/>
                    </a:cubicBezTo>
                    <a:cubicBezTo>
                      <a:pt x="7961" y="2341"/>
                      <a:pt x="7928" y="2337"/>
                      <a:pt x="7895" y="2337"/>
                    </a:cubicBezTo>
                    <a:cubicBezTo>
                      <a:pt x="7817" y="2337"/>
                      <a:pt x="7740" y="2359"/>
                      <a:pt x="7671" y="2400"/>
                    </a:cubicBezTo>
                    <a:cubicBezTo>
                      <a:pt x="7484" y="2516"/>
                      <a:pt x="7418" y="2753"/>
                      <a:pt x="7510" y="2947"/>
                    </a:cubicBezTo>
                    <a:lnTo>
                      <a:pt x="7500" y="2954"/>
                    </a:lnTo>
                    <a:cubicBezTo>
                      <a:pt x="7372" y="3036"/>
                      <a:pt x="7244" y="3119"/>
                      <a:pt x="7117" y="3207"/>
                    </a:cubicBezTo>
                    <a:cubicBezTo>
                      <a:pt x="7055" y="3249"/>
                      <a:pt x="6996" y="3294"/>
                      <a:pt x="6937" y="3339"/>
                    </a:cubicBezTo>
                    <a:lnTo>
                      <a:pt x="6892" y="3372"/>
                    </a:lnTo>
                    <a:cubicBezTo>
                      <a:pt x="6825" y="3302"/>
                      <a:pt x="6738" y="3257"/>
                      <a:pt x="6641" y="3244"/>
                    </a:cubicBezTo>
                    <a:cubicBezTo>
                      <a:pt x="6623" y="3241"/>
                      <a:pt x="6605" y="3240"/>
                      <a:pt x="6587" y="3240"/>
                    </a:cubicBezTo>
                    <a:cubicBezTo>
                      <a:pt x="6493" y="3240"/>
                      <a:pt x="6401" y="3270"/>
                      <a:pt x="6326" y="3328"/>
                    </a:cubicBezTo>
                    <a:cubicBezTo>
                      <a:pt x="6153" y="3462"/>
                      <a:pt x="6109" y="3701"/>
                      <a:pt x="6218" y="3884"/>
                    </a:cubicBezTo>
                    <a:cubicBezTo>
                      <a:pt x="6044" y="4024"/>
                      <a:pt x="5872" y="4170"/>
                      <a:pt x="5704" y="4315"/>
                    </a:cubicBezTo>
                    <a:cubicBezTo>
                      <a:pt x="5631" y="4255"/>
                      <a:pt x="5541" y="4220"/>
                      <a:pt x="5446" y="4217"/>
                    </a:cubicBezTo>
                    <a:cubicBezTo>
                      <a:pt x="5442" y="4216"/>
                      <a:pt x="5437" y="4216"/>
                      <a:pt x="5432" y="4216"/>
                    </a:cubicBezTo>
                    <a:cubicBezTo>
                      <a:pt x="5322" y="4216"/>
                      <a:pt x="5221" y="4256"/>
                      <a:pt x="5140" y="4331"/>
                    </a:cubicBezTo>
                    <a:cubicBezTo>
                      <a:pt x="4982" y="4478"/>
                      <a:pt x="4961" y="4717"/>
                      <a:pt x="5083" y="4888"/>
                    </a:cubicBezTo>
                    <a:cubicBezTo>
                      <a:pt x="4909" y="5058"/>
                      <a:pt x="4736" y="5237"/>
                      <a:pt x="4556" y="5429"/>
                    </a:cubicBezTo>
                    <a:cubicBezTo>
                      <a:pt x="4489" y="5384"/>
                      <a:pt x="4409" y="5360"/>
                      <a:pt x="4326" y="5360"/>
                    </a:cubicBezTo>
                    <a:cubicBezTo>
                      <a:pt x="4316" y="5360"/>
                      <a:pt x="4305" y="5360"/>
                      <a:pt x="4295" y="5361"/>
                    </a:cubicBezTo>
                    <a:cubicBezTo>
                      <a:pt x="4182" y="5368"/>
                      <a:pt x="4078" y="5420"/>
                      <a:pt x="4002" y="5505"/>
                    </a:cubicBezTo>
                    <a:cubicBezTo>
                      <a:pt x="3928" y="5590"/>
                      <a:pt x="3891" y="5701"/>
                      <a:pt x="3898" y="5813"/>
                    </a:cubicBezTo>
                    <a:cubicBezTo>
                      <a:pt x="3903" y="5903"/>
                      <a:pt x="3938" y="5988"/>
                      <a:pt x="3999" y="6061"/>
                    </a:cubicBezTo>
                    <a:cubicBezTo>
                      <a:pt x="3900" y="6177"/>
                      <a:pt x="3800" y="6300"/>
                      <a:pt x="3699" y="6426"/>
                    </a:cubicBezTo>
                    <a:cubicBezTo>
                      <a:pt x="3638" y="6394"/>
                      <a:pt x="3571" y="6379"/>
                      <a:pt x="3502" y="6379"/>
                    </a:cubicBezTo>
                    <a:cubicBezTo>
                      <a:pt x="3481" y="6379"/>
                      <a:pt x="3460" y="6380"/>
                      <a:pt x="3439" y="6383"/>
                    </a:cubicBezTo>
                    <a:cubicBezTo>
                      <a:pt x="3327" y="6400"/>
                      <a:pt x="3228" y="6459"/>
                      <a:pt x="3161" y="6551"/>
                    </a:cubicBezTo>
                    <a:cubicBezTo>
                      <a:pt x="3093" y="6643"/>
                      <a:pt x="3065" y="6755"/>
                      <a:pt x="3081" y="6868"/>
                    </a:cubicBezTo>
                    <a:cubicBezTo>
                      <a:pt x="3095" y="6956"/>
                      <a:pt x="3135" y="7036"/>
                      <a:pt x="3199" y="7101"/>
                    </a:cubicBezTo>
                    <a:cubicBezTo>
                      <a:pt x="3055" y="7307"/>
                      <a:pt x="2913" y="7519"/>
                      <a:pt x="2778" y="7733"/>
                    </a:cubicBezTo>
                    <a:cubicBezTo>
                      <a:pt x="2728" y="7714"/>
                      <a:pt x="2676" y="7704"/>
                      <a:pt x="2624" y="7704"/>
                    </a:cubicBezTo>
                    <a:cubicBezTo>
                      <a:pt x="2478" y="7704"/>
                      <a:pt x="2336" y="7779"/>
                      <a:pt x="2257" y="7913"/>
                    </a:cubicBezTo>
                    <a:cubicBezTo>
                      <a:pt x="2151" y="8094"/>
                      <a:pt x="2191" y="8320"/>
                      <a:pt x="2347" y="8454"/>
                    </a:cubicBezTo>
                    <a:cubicBezTo>
                      <a:pt x="2194" y="8729"/>
                      <a:pt x="2039" y="9032"/>
                      <a:pt x="1876" y="9373"/>
                    </a:cubicBezTo>
                    <a:cubicBezTo>
                      <a:pt x="1841" y="9364"/>
                      <a:pt x="1807" y="9360"/>
                      <a:pt x="1772" y="9360"/>
                    </a:cubicBezTo>
                    <a:cubicBezTo>
                      <a:pt x="1608" y="9360"/>
                      <a:pt x="1451" y="9455"/>
                      <a:pt x="1381" y="9614"/>
                    </a:cubicBezTo>
                    <a:cubicBezTo>
                      <a:pt x="1336" y="9718"/>
                      <a:pt x="1332" y="9834"/>
                      <a:pt x="1374" y="9939"/>
                    </a:cubicBezTo>
                    <a:cubicBezTo>
                      <a:pt x="1405" y="10022"/>
                      <a:pt x="1460" y="10092"/>
                      <a:pt x="1535" y="10140"/>
                    </a:cubicBezTo>
                    <a:cubicBezTo>
                      <a:pt x="1438" y="10377"/>
                      <a:pt x="1346" y="10616"/>
                      <a:pt x="1261" y="10850"/>
                    </a:cubicBezTo>
                    <a:cubicBezTo>
                      <a:pt x="1241" y="10847"/>
                      <a:pt x="1222" y="10846"/>
                      <a:pt x="1202" y="10846"/>
                    </a:cubicBezTo>
                    <a:cubicBezTo>
                      <a:pt x="1136" y="10846"/>
                      <a:pt x="1070" y="10861"/>
                      <a:pt x="1008" y="10893"/>
                    </a:cubicBezTo>
                    <a:cubicBezTo>
                      <a:pt x="906" y="10944"/>
                      <a:pt x="832" y="11032"/>
                      <a:pt x="795" y="11141"/>
                    </a:cubicBezTo>
                    <a:cubicBezTo>
                      <a:pt x="731" y="11338"/>
                      <a:pt x="821" y="11551"/>
                      <a:pt x="1001" y="11648"/>
                    </a:cubicBezTo>
                    <a:cubicBezTo>
                      <a:pt x="955" y="11802"/>
                      <a:pt x="911" y="11955"/>
                      <a:pt x="872" y="12105"/>
                    </a:cubicBezTo>
                    <a:cubicBezTo>
                      <a:pt x="865" y="12105"/>
                      <a:pt x="859" y="12105"/>
                      <a:pt x="853" y="12105"/>
                    </a:cubicBezTo>
                    <a:cubicBezTo>
                      <a:pt x="659" y="12105"/>
                      <a:pt x="479" y="12236"/>
                      <a:pt x="433" y="12433"/>
                    </a:cubicBezTo>
                    <a:cubicBezTo>
                      <a:pt x="385" y="12637"/>
                      <a:pt x="492" y="12841"/>
                      <a:pt x="676" y="12921"/>
                    </a:cubicBezTo>
                    <a:cubicBezTo>
                      <a:pt x="626" y="13163"/>
                      <a:pt x="579" y="13415"/>
                      <a:pt x="537" y="13672"/>
                    </a:cubicBezTo>
                    <a:cubicBezTo>
                      <a:pt x="336" y="13683"/>
                      <a:pt x="165" y="13835"/>
                      <a:pt x="137" y="14041"/>
                    </a:cubicBezTo>
                    <a:cubicBezTo>
                      <a:pt x="110" y="14246"/>
                      <a:pt x="236" y="14438"/>
                      <a:pt x="426" y="14500"/>
                    </a:cubicBezTo>
                    <a:cubicBezTo>
                      <a:pt x="402" y="14725"/>
                      <a:pt x="383" y="14956"/>
                      <a:pt x="368" y="15184"/>
                    </a:cubicBezTo>
                    <a:cubicBezTo>
                      <a:pt x="170" y="15215"/>
                      <a:pt x="16" y="15383"/>
                      <a:pt x="9" y="15588"/>
                    </a:cubicBezTo>
                    <a:cubicBezTo>
                      <a:pt x="1" y="15792"/>
                      <a:pt x="143" y="15970"/>
                      <a:pt x="336" y="16017"/>
                    </a:cubicBezTo>
                    <a:cubicBezTo>
                      <a:pt x="333" y="16272"/>
                      <a:pt x="336" y="16530"/>
                      <a:pt x="347" y="16786"/>
                    </a:cubicBezTo>
                    <a:cubicBezTo>
                      <a:pt x="153" y="16838"/>
                      <a:pt x="20" y="17018"/>
                      <a:pt x="33" y="17222"/>
                    </a:cubicBezTo>
                    <a:cubicBezTo>
                      <a:pt x="47" y="17428"/>
                      <a:pt x="201" y="17587"/>
                      <a:pt x="399" y="17615"/>
                    </a:cubicBezTo>
                    <a:cubicBezTo>
                      <a:pt x="414" y="17783"/>
                      <a:pt x="432" y="17942"/>
                      <a:pt x="451" y="18098"/>
                    </a:cubicBezTo>
                    <a:cubicBezTo>
                      <a:pt x="264" y="18168"/>
                      <a:pt x="148" y="18356"/>
                      <a:pt x="179" y="18559"/>
                    </a:cubicBezTo>
                    <a:cubicBezTo>
                      <a:pt x="208" y="18758"/>
                      <a:pt x="375" y="18905"/>
                      <a:pt x="570" y="18917"/>
                    </a:cubicBezTo>
                    <a:cubicBezTo>
                      <a:pt x="614" y="19163"/>
                      <a:pt x="664" y="19413"/>
                      <a:pt x="724" y="19677"/>
                    </a:cubicBezTo>
                    <a:cubicBezTo>
                      <a:pt x="548" y="19766"/>
                      <a:pt x="452" y="19965"/>
                      <a:pt x="503" y="20161"/>
                    </a:cubicBezTo>
                    <a:cubicBezTo>
                      <a:pt x="550" y="20348"/>
                      <a:pt x="722" y="20478"/>
                      <a:pt x="909" y="20478"/>
                    </a:cubicBezTo>
                    <a:cubicBezTo>
                      <a:pt x="915" y="20478"/>
                      <a:pt x="921" y="20478"/>
                      <a:pt x="927" y="20477"/>
                    </a:cubicBezTo>
                    <a:cubicBezTo>
                      <a:pt x="1024" y="20822"/>
                      <a:pt x="1131" y="21158"/>
                      <a:pt x="1246" y="21478"/>
                    </a:cubicBezTo>
                    <a:cubicBezTo>
                      <a:pt x="1083" y="21587"/>
                      <a:pt x="1013" y="21797"/>
                      <a:pt x="1084" y="21982"/>
                    </a:cubicBezTo>
                    <a:cubicBezTo>
                      <a:pt x="1149" y="22149"/>
                      <a:pt x="1309" y="22252"/>
                      <a:pt x="1479" y="22252"/>
                    </a:cubicBezTo>
                    <a:cubicBezTo>
                      <a:pt x="1501" y="22252"/>
                      <a:pt x="1522" y="22250"/>
                      <a:pt x="1543" y="22247"/>
                    </a:cubicBezTo>
                    <a:cubicBezTo>
                      <a:pt x="1649" y="22502"/>
                      <a:pt x="1753" y="22735"/>
                      <a:pt x="1858" y="22959"/>
                    </a:cubicBezTo>
                    <a:cubicBezTo>
                      <a:pt x="1710" y="23083"/>
                      <a:pt x="1661" y="23298"/>
                      <a:pt x="1751" y="23475"/>
                    </a:cubicBezTo>
                    <a:cubicBezTo>
                      <a:pt x="1825" y="23621"/>
                      <a:pt x="1973" y="23706"/>
                      <a:pt x="2128" y="23706"/>
                    </a:cubicBezTo>
                    <a:cubicBezTo>
                      <a:pt x="2163" y="23706"/>
                      <a:pt x="2199" y="23702"/>
                      <a:pt x="2234" y="23693"/>
                    </a:cubicBezTo>
                    <a:cubicBezTo>
                      <a:pt x="2307" y="23826"/>
                      <a:pt x="2387" y="23966"/>
                      <a:pt x="2475" y="24121"/>
                    </a:cubicBezTo>
                    <a:cubicBezTo>
                      <a:pt x="2335" y="24256"/>
                      <a:pt x="2302" y="24475"/>
                      <a:pt x="2409" y="24647"/>
                    </a:cubicBezTo>
                    <a:cubicBezTo>
                      <a:pt x="2489" y="24776"/>
                      <a:pt x="2627" y="24847"/>
                      <a:pt x="2769" y="24847"/>
                    </a:cubicBezTo>
                    <a:cubicBezTo>
                      <a:pt x="2816" y="24847"/>
                      <a:pt x="2864" y="24839"/>
                      <a:pt x="2910" y="24824"/>
                    </a:cubicBezTo>
                    <a:lnTo>
                      <a:pt x="2930" y="24856"/>
                    </a:lnTo>
                    <a:cubicBezTo>
                      <a:pt x="3005" y="24971"/>
                      <a:pt x="3077" y="25085"/>
                      <a:pt x="3157" y="25198"/>
                    </a:cubicBezTo>
                    <a:cubicBezTo>
                      <a:pt x="3207" y="25270"/>
                      <a:pt x="3259" y="25340"/>
                      <a:pt x="3313" y="25411"/>
                    </a:cubicBezTo>
                    <a:lnTo>
                      <a:pt x="3349" y="25461"/>
                    </a:lnTo>
                    <a:cubicBezTo>
                      <a:pt x="3223" y="25611"/>
                      <a:pt x="3214" y="25833"/>
                      <a:pt x="3337" y="25992"/>
                    </a:cubicBezTo>
                    <a:cubicBezTo>
                      <a:pt x="3419" y="26100"/>
                      <a:pt x="3545" y="26157"/>
                      <a:pt x="3672" y="26157"/>
                    </a:cubicBezTo>
                    <a:cubicBezTo>
                      <a:pt x="3733" y="26157"/>
                      <a:pt x="3794" y="26144"/>
                      <a:pt x="3851" y="26117"/>
                    </a:cubicBezTo>
                    <a:cubicBezTo>
                      <a:pt x="3997" y="26295"/>
                      <a:pt x="4148" y="26475"/>
                      <a:pt x="4302" y="26649"/>
                    </a:cubicBezTo>
                    <a:cubicBezTo>
                      <a:pt x="4191" y="26811"/>
                      <a:pt x="4203" y="27031"/>
                      <a:pt x="4340" y="27177"/>
                    </a:cubicBezTo>
                    <a:cubicBezTo>
                      <a:pt x="4422" y="27266"/>
                      <a:pt x="4534" y="27311"/>
                      <a:pt x="4647" y="27311"/>
                    </a:cubicBezTo>
                    <a:cubicBezTo>
                      <a:pt x="4721" y="27311"/>
                      <a:pt x="4795" y="27292"/>
                      <a:pt x="4861" y="27253"/>
                    </a:cubicBezTo>
                    <a:cubicBezTo>
                      <a:pt x="5038" y="27433"/>
                      <a:pt x="5223" y="27611"/>
                      <a:pt x="5420" y="27795"/>
                    </a:cubicBezTo>
                    <a:cubicBezTo>
                      <a:pt x="5328" y="27966"/>
                      <a:pt x="5363" y="28184"/>
                      <a:pt x="5512" y="28316"/>
                    </a:cubicBezTo>
                    <a:cubicBezTo>
                      <a:pt x="5592" y="28385"/>
                      <a:pt x="5691" y="28419"/>
                      <a:pt x="5790" y="28419"/>
                    </a:cubicBezTo>
                    <a:cubicBezTo>
                      <a:pt x="5877" y="28419"/>
                      <a:pt x="5965" y="28392"/>
                      <a:pt x="6040" y="28339"/>
                    </a:cubicBezTo>
                    <a:cubicBezTo>
                      <a:pt x="6151" y="28430"/>
                      <a:pt x="6284" y="28541"/>
                      <a:pt x="6423" y="28650"/>
                    </a:cubicBezTo>
                    <a:cubicBezTo>
                      <a:pt x="6348" y="28829"/>
                      <a:pt x="6400" y="29040"/>
                      <a:pt x="6560" y="29158"/>
                    </a:cubicBezTo>
                    <a:cubicBezTo>
                      <a:pt x="6634" y="29212"/>
                      <a:pt x="6721" y="29239"/>
                      <a:pt x="6808" y="29239"/>
                    </a:cubicBezTo>
                    <a:cubicBezTo>
                      <a:pt x="6906" y="29239"/>
                      <a:pt x="7004" y="29205"/>
                      <a:pt x="7083" y="29138"/>
                    </a:cubicBezTo>
                    <a:cubicBezTo>
                      <a:pt x="7283" y="29279"/>
                      <a:pt x="7498" y="29419"/>
                      <a:pt x="7735" y="29568"/>
                    </a:cubicBezTo>
                    <a:cubicBezTo>
                      <a:pt x="7676" y="29753"/>
                      <a:pt x="7751" y="29959"/>
                      <a:pt x="7921" y="30061"/>
                    </a:cubicBezTo>
                    <a:cubicBezTo>
                      <a:pt x="7987" y="30100"/>
                      <a:pt x="8060" y="30119"/>
                      <a:pt x="8133" y="30119"/>
                    </a:cubicBezTo>
                    <a:cubicBezTo>
                      <a:pt x="8248" y="30119"/>
                      <a:pt x="8361" y="30073"/>
                      <a:pt x="8444" y="29987"/>
                    </a:cubicBezTo>
                    <a:cubicBezTo>
                      <a:pt x="8731" y="30146"/>
                      <a:pt x="9037" y="30304"/>
                      <a:pt x="9379" y="30463"/>
                    </a:cubicBezTo>
                    <a:cubicBezTo>
                      <a:pt x="9339" y="30657"/>
                      <a:pt x="9437" y="30856"/>
                      <a:pt x="9621" y="30938"/>
                    </a:cubicBezTo>
                    <a:cubicBezTo>
                      <a:pt x="9677" y="30962"/>
                      <a:pt x="9736" y="30974"/>
                      <a:pt x="9793" y="30974"/>
                    </a:cubicBezTo>
                    <a:cubicBezTo>
                      <a:pt x="9927" y="30974"/>
                      <a:pt x="10056" y="30910"/>
                      <a:pt x="10137" y="30797"/>
                    </a:cubicBezTo>
                    <a:cubicBezTo>
                      <a:pt x="10383" y="30898"/>
                      <a:pt x="10625" y="30991"/>
                      <a:pt x="10859" y="31073"/>
                    </a:cubicBezTo>
                    <a:cubicBezTo>
                      <a:pt x="10836" y="31270"/>
                      <a:pt x="10954" y="31459"/>
                      <a:pt x="11148" y="31523"/>
                    </a:cubicBezTo>
                    <a:cubicBezTo>
                      <a:pt x="11192" y="31537"/>
                      <a:pt x="11237" y="31544"/>
                      <a:pt x="11281" y="31544"/>
                    </a:cubicBezTo>
                    <a:cubicBezTo>
                      <a:pt x="11431" y="31544"/>
                      <a:pt x="11572" y="31463"/>
                      <a:pt x="11649" y="31329"/>
                    </a:cubicBezTo>
                    <a:cubicBezTo>
                      <a:pt x="11801" y="31374"/>
                      <a:pt x="11957" y="31417"/>
                      <a:pt x="12114" y="31459"/>
                    </a:cubicBezTo>
                    <a:cubicBezTo>
                      <a:pt x="12107" y="31658"/>
                      <a:pt x="12241" y="31838"/>
                      <a:pt x="12442" y="31886"/>
                    </a:cubicBezTo>
                    <a:cubicBezTo>
                      <a:pt x="12475" y="31894"/>
                      <a:pt x="12508" y="31898"/>
                      <a:pt x="12540" y="31898"/>
                    </a:cubicBezTo>
                    <a:cubicBezTo>
                      <a:pt x="12706" y="31898"/>
                      <a:pt x="12857" y="31801"/>
                      <a:pt x="12925" y="31649"/>
                    </a:cubicBezTo>
                    <a:cubicBezTo>
                      <a:pt x="13174" y="31699"/>
                      <a:pt x="13427" y="31746"/>
                      <a:pt x="13681" y="31786"/>
                    </a:cubicBezTo>
                    <a:cubicBezTo>
                      <a:pt x="13694" y="31985"/>
                      <a:pt x="13846" y="32155"/>
                      <a:pt x="14048" y="32181"/>
                    </a:cubicBezTo>
                    <a:cubicBezTo>
                      <a:pt x="14067" y="32183"/>
                      <a:pt x="14086" y="32185"/>
                      <a:pt x="14105" y="32185"/>
                    </a:cubicBezTo>
                    <a:cubicBezTo>
                      <a:pt x="14287" y="32185"/>
                      <a:pt x="14451" y="32065"/>
                      <a:pt x="14507" y="31893"/>
                    </a:cubicBezTo>
                    <a:cubicBezTo>
                      <a:pt x="14732" y="31918"/>
                      <a:pt x="14961" y="31935"/>
                      <a:pt x="15191" y="31949"/>
                    </a:cubicBezTo>
                    <a:cubicBezTo>
                      <a:pt x="15221" y="32148"/>
                      <a:pt x="15390" y="32302"/>
                      <a:pt x="15596" y="32311"/>
                    </a:cubicBezTo>
                    <a:lnTo>
                      <a:pt x="15610" y="32311"/>
                    </a:lnTo>
                    <a:lnTo>
                      <a:pt x="15610" y="32309"/>
                    </a:lnTo>
                    <a:cubicBezTo>
                      <a:pt x="15811" y="32309"/>
                      <a:pt x="15983" y="32167"/>
                      <a:pt x="16026" y="31976"/>
                    </a:cubicBezTo>
                    <a:cubicBezTo>
                      <a:pt x="16068" y="31977"/>
                      <a:pt x="16110" y="31977"/>
                      <a:pt x="16151" y="31977"/>
                    </a:cubicBezTo>
                    <a:cubicBezTo>
                      <a:pt x="16367" y="31977"/>
                      <a:pt x="16581" y="31973"/>
                      <a:pt x="16790" y="31964"/>
                    </a:cubicBezTo>
                    <a:cubicBezTo>
                      <a:pt x="16837" y="32149"/>
                      <a:pt x="17007" y="32284"/>
                      <a:pt x="17201" y="32284"/>
                    </a:cubicBezTo>
                    <a:cubicBezTo>
                      <a:pt x="17210" y="32284"/>
                      <a:pt x="17220" y="32284"/>
                      <a:pt x="17229" y="32283"/>
                    </a:cubicBezTo>
                    <a:cubicBezTo>
                      <a:pt x="17437" y="32269"/>
                      <a:pt x="17602" y="32108"/>
                      <a:pt x="17624" y="31907"/>
                    </a:cubicBezTo>
                    <a:cubicBezTo>
                      <a:pt x="17782" y="31893"/>
                      <a:pt x="17941" y="31876"/>
                      <a:pt x="18100" y="31855"/>
                    </a:cubicBezTo>
                    <a:cubicBezTo>
                      <a:pt x="18158" y="32027"/>
                      <a:pt x="18321" y="32144"/>
                      <a:pt x="18502" y="32144"/>
                    </a:cubicBezTo>
                    <a:cubicBezTo>
                      <a:pt x="18523" y="32144"/>
                      <a:pt x="18545" y="32142"/>
                      <a:pt x="18566" y="32139"/>
                    </a:cubicBezTo>
                    <a:cubicBezTo>
                      <a:pt x="18772" y="32108"/>
                      <a:pt x="18923" y="31933"/>
                      <a:pt x="18928" y="31731"/>
                    </a:cubicBezTo>
                    <a:cubicBezTo>
                      <a:pt x="19172" y="31687"/>
                      <a:pt x="19421" y="31635"/>
                      <a:pt x="19674" y="31578"/>
                    </a:cubicBezTo>
                    <a:cubicBezTo>
                      <a:pt x="19711" y="31656"/>
                      <a:pt x="19769" y="31724"/>
                      <a:pt x="19846" y="31769"/>
                    </a:cubicBezTo>
                    <a:cubicBezTo>
                      <a:pt x="19912" y="31808"/>
                      <a:pt x="19988" y="31828"/>
                      <a:pt x="20064" y="31828"/>
                    </a:cubicBezTo>
                    <a:cubicBezTo>
                      <a:pt x="20099" y="31828"/>
                      <a:pt x="20134" y="31824"/>
                      <a:pt x="20168" y="31815"/>
                    </a:cubicBezTo>
                    <a:cubicBezTo>
                      <a:pt x="20279" y="31786"/>
                      <a:pt x="20370" y="31717"/>
                      <a:pt x="20429" y="31620"/>
                    </a:cubicBezTo>
                    <a:cubicBezTo>
                      <a:pt x="20474" y="31544"/>
                      <a:pt x="20493" y="31457"/>
                      <a:pt x="20486" y="31369"/>
                    </a:cubicBezTo>
                    <a:cubicBezTo>
                      <a:pt x="20838" y="31268"/>
                      <a:pt x="21162" y="31164"/>
                      <a:pt x="21470" y="31054"/>
                    </a:cubicBezTo>
                    <a:cubicBezTo>
                      <a:pt x="21548" y="31183"/>
                      <a:pt x="21689" y="31261"/>
                      <a:pt x="21836" y="31261"/>
                    </a:cubicBezTo>
                    <a:cubicBezTo>
                      <a:pt x="21887" y="31261"/>
                      <a:pt x="21939" y="31252"/>
                      <a:pt x="21989" y="31232"/>
                    </a:cubicBezTo>
                    <a:cubicBezTo>
                      <a:pt x="22185" y="31157"/>
                      <a:pt x="22294" y="30951"/>
                      <a:pt x="22252" y="30747"/>
                    </a:cubicBezTo>
                    <a:cubicBezTo>
                      <a:pt x="22500" y="30643"/>
                      <a:pt x="22729" y="30541"/>
                      <a:pt x="22945" y="30437"/>
                    </a:cubicBezTo>
                    <a:cubicBezTo>
                      <a:pt x="22997" y="30510"/>
                      <a:pt x="23072" y="30564"/>
                      <a:pt x="23158" y="30593"/>
                    </a:cubicBezTo>
                    <a:cubicBezTo>
                      <a:pt x="23201" y="30607"/>
                      <a:pt x="23245" y="30614"/>
                      <a:pt x="23290" y="30614"/>
                    </a:cubicBezTo>
                    <a:cubicBezTo>
                      <a:pt x="23356" y="30614"/>
                      <a:pt x="23422" y="30598"/>
                      <a:pt x="23484" y="30567"/>
                    </a:cubicBezTo>
                    <a:cubicBezTo>
                      <a:pt x="23584" y="30515"/>
                      <a:pt x="23660" y="30428"/>
                      <a:pt x="23695" y="30319"/>
                    </a:cubicBezTo>
                    <a:cubicBezTo>
                      <a:pt x="23723" y="30233"/>
                      <a:pt x="23723" y="30143"/>
                      <a:pt x="23693" y="30051"/>
                    </a:cubicBezTo>
                    <a:cubicBezTo>
                      <a:pt x="23816" y="29985"/>
                      <a:pt x="23948" y="29909"/>
                      <a:pt x="24102" y="29819"/>
                    </a:cubicBezTo>
                    <a:cubicBezTo>
                      <a:pt x="24161" y="29890"/>
                      <a:pt x="24242" y="29940"/>
                      <a:pt x="24332" y="29961"/>
                    </a:cubicBezTo>
                    <a:cubicBezTo>
                      <a:pt x="24366" y="29969"/>
                      <a:pt x="24400" y="29973"/>
                      <a:pt x="24433" y="29973"/>
                    </a:cubicBezTo>
                    <a:cubicBezTo>
                      <a:pt x="24511" y="29973"/>
                      <a:pt x="24586" y="29951"/>
                      <a:pt x="24654" y="29909"/>
                    </a:cubicBezTo>
                    <a:cubicBezTo>
                      <a:pt x="24838" y="29796"/>
                      <a:pt x="24905" y="29564"/>
                      <a:pt x="24819" y="29372"/>
                    </a:cubicBezTo>
                    <a:lnTo>
                      <a:pt x="24869" y="29341"/>
                    </a:lnTo>
                    <a:cubicBezTo>
                      <a:pt x="24962" y="29280"/>
                      <a:pt x="25054" y="29220"/>
                      <a:pt x="25146" y="29158"/>
                    </a:cubicBezTo>
                    <a:cubicBezTo>
                      <a:pt x="25229" y="29099"/>
                      <a:pt x="25310" y="29038"/>
                      <a:pt x="25392" y="28979"/>
                    </a:cubicBezTo>
                    <a:lnTo>
                      <a:pt x="25439" y="28943"/>
                    </a:lnTo>
                    <a:cubicBezTo>
                      <a:pt x="25504" y="29010"/>
                      <a:pt x="25591" y="29054"/>
                      <a:pt x="25686" y="29066"/>
                    </a:cubicBezTo>
                    <a:cubicBezTo>
                      <a:pt x="25706" y="29068"/>
                      <a:pt x="25725" y="29070"/>
                      <a:pt x="25745" y="29070"/>
                    </a:cubicBezTo>
                    <a:cubicBezTo>
                      <a:pt x="25837" y="29070"/>
                      <a:pt x="25925" y="29040"/>
                      <a:pt x="26000" y="28983"/>
                    </a:cubicBezTo>
                    <a:cubicBezTo>
                      <a:pt x="26173" y="28849"/>
                      <a:pt x="26216" y="28610"/>
                      <a:pt x="26109" y="28427"/>
                    </a:cubicBezTo>
                    <a:cubicBezTo>
                      <a:pt x="26280" y="28287"/>
                      <a:pt x="26453" y="28141"/>
                      <a:pt x="26619" y="27994"/>
                    </a:cubicBezTo>
                    <a:cubicBezTo>
                      <a:pt x="26698" y="28060"/>
                      <a:pt x="26796" y="28094"/>
                      <a:pt x="26895" y="28094"/>
                    </a:cubicBezTo>
                    <a:cubicBezTo>
                      <a:pt x="26999" y="28094"/>
                      <a:pt x="27104" y="28056"/>
                      <a:pt x="27186" y="27980"/>
                    </a:cubicBezTo>
                    <a:cubicBezTo>
                      <a:pt x="27345" y="27831"/>
                      <a:pt x="27364" y="27587"/>
                      <a:pt x="27239" y="27416"/>
                    </a:cubicBezTo>
                    <a:cubicBezTo>
                      <a:pt x="27412" y="27244"/>
                      <a:pt x="27587" y="27064"/>
                      <a:pt x="27761" y="26875"/>
                    </a:cubicBezTo>
                    <a:cubicBezTo>
                      <a:pt x="27832" y="26925"/>
                      <a:pt x="27914" y="26951"/>
                      <a:pt x="28000" y="26951"/>
                    </a:cubicBezTo>
                    <a:cubicBezTo>
                      <a:pt x="28010" y="26951"/>
                      <a:pt x="28020" y="26951"/>
                      <a:pt x="28031" y="26950"/>
                    </a:cubicBezTo>
                    <a:cubicBezTo>
                      <a:pt x="28145" y="26943"/>
                      <a:pt x="28249" y="26891"/>
                      <a:pt x="28323" y="26806"/>
                    </a:cubicBezTo>
                    <a:cubicBezTo>
                      <a:pt x="28467" y="26642"/>
                      <a:pt x="28462" y="26396"/>
                      <a:pt x="28318" y="26238"/>
                    </a:cubicBezTo>
                    <a:cubicBezTo>
                      <a:pt x="28405" y="26133"/>
                      <a:pt x="28509" y="26006"/>
                      <a:pt x="28611" y="25875"/>
                    </a:cubicBezTo>
                    <a:cubicBezTo>
                      <a:pt x="28675" y="25912"/>
                      <a:pt x="28746" y="25932"/>
                      <a:pt x="28820" y="25932"/>
                    </a:cubicBezTo>
                    <a:cubicBezTo>
                      <a:pt x="28842" y="25932"/>
                      <a:pt x="28864" y="25930"/>
                      <a:pt x="28886" y="25927"/>
                    </a:cubicBezTo>
                    <a:cubicBezTo>
                      <a:pt x="28999" y="25911"/>
                      <a:pt x="29097" y="25850"/>
                      <a:pt x="29165" y="25759"/>
                    </a:cubicBezTo>
                    <a:cubicBezTo>
                      <a:pt x="29232" y="25667"/>
                      <a:pt x="29260" y="25556"/>
                      <a:pt x="29244" y="25443"/>
                    </a:cubicBezTo>
                    <a:cubicBezTo>
                      <a:pt x="29229" y="25346"/>
                      <a:pt x="29184" y="25260"/>
                      <a:pt x="29113" y="25194"/>
                    </a:cubicBezTo>
                    <a:cubicBezTo>
                      <a:pt x="29244" y="25004"/>
                      <a:pt x="29379" y="24798"/>
                      <a:pt x="29523" y="24566"/>
                    </a:cubicBezTo>
                    <a:cubicBezTo>
                      <a:pt x="29580" y="24592"/>
                      <a:pt x="29641" y="24606"/>
                      <a:pt x="29702" y="24606"/>
                    </a:cubicBezTo>
                    <a:cubicBezTo>
                      <a:pt x="29737" y="24606"/>
                      <a:pt x="29772" y="24601"/>
                      <a:pt x="29807" y="24592"/>
                    </a:cubicBezTo>
                    <a:cubicBezTo>
                      <a:pt x="29918" y="24564"/>
                      <a:pt x="30012" y="24495"/>
                      <a:pt x="30069" y="24396"/>
                    </a:cubicBezTo>
                    <a:cubicBezTo>
                      <a:pt x="30128" y="24299"/>
                      <a:pt x="30143" y="24185"/>
                      <a:pt x="30115" y="24074"/>
                    </a:cubicBezTo>
                    <a:cubicBezTo>
                      <a:pt x="30091" y="23977"/>
                      <a:pt x="30034" y="23894"/>
                      <a:pt x="29954" y="23837"/>
                    </a:cubicBezTo>
                    <a:cubicBezTo>
                      <a:pt x="30112" y="23553"/>
                      <a:pt x="30264" y="23253"/>
                      <a:pt x="30417" y="22928"/>
                    </a:cubicBezTo>
                    <a:cubicBezTo>
                      <a:pt x="30461" y="22943"/>
                      <a:pt x="30508" y="22951"/>
                      <a:pt x="30554" y="22951"/>
                    </a:cubicBezTo>
                    <a:cubicBezTo>
                      <a:pt x="30606" y="22951"/>
                      <a:pt x="30659" y="22941"/>
                      <a:pt x="30709" y="22921"/>
                    </a:cubicBezTo>
                    <a:cubicBezTo>
                      <a:pt x="30815" y="22881"/>
                      <a:pt x="30900" y="22801"/>
                      <a:pt x="30945" y="22697"/>
                    </a:cubicBezTo>
                    <a:cubicBezTo>
                      <a:pt x="30992" y="22592"/>
                      <a:pt x="30993" y="22477"/>
                      <a:pt x="30953" y="22370"/>
                    </a:cubicBezTo>
                    <a:cubicBezTo>
                      <a:pt x="30915" y="22275"/>
                      <a:pt x="30848" y="22197"/>
                      <a:pt x="30758" y="22150"/>
                    </a:cubicBezTo>
                    <a:cubicBezTo>
                      <a:pt x="30855" y="21913"/>
                      <a:pt x="30943" y="21677"/>
                      <a:pt x="31024" y="21452"/>
                    </a:cubicBezTo>
                    <a:cubicBezTo>
                      <a:pt x="31058" y="21460"/>
                      <a:pt x="31091" y="21464"/>
                      <a:pt x="31125" y="21464"/>
                    </a:cubicBezTo>
                    <a:cubicBezTo>
                      <a:pt x="31192" y="21464"/>
                      <a:pt x="31258" y="21449"/>
                      <a:pt x="31319" y="21418"/>
                    </a:cubicBezTo>
                    <a:cubicBezTo>
                      <a:pt x="31419" y="21366"/>
                      <a:pt x="31495" y="21277"/>
                      <a:pt x="31530" y="21170"/>
                    </a:cubicBezTo>
                    <a:cubicBezTo>
                      <a:pt x="31565" y="21061"/>
                      <a:pt x="31556" y="20947"/>
                      <a:pt x="31506" y="20844"/>
                    </a:cubicBezTo>
                    <a:cubicBezTo>
                      <a:pt x="31457" y="20753"/>
                      <a:pt x="31379" y="20682"/>
                      <a:pt x="31284" y="20644"/>
                    </a:cubicBezTo>
                    <a:cubicBezTo>
                      <a:pt x="31327" y="20498"/>
                      <a:pt x="31367" y="20351"/>
                      <a:pt x="31407" y="20199"/>
                    </a:cubicBezTo>
                    <a:cubicBezTo>
                      <a:pt x="31432" y="20203"/>
                      <a:pt x="31456" y="20205"/>
                      <a:pt x="31481" y="20205"/>
                    </a:cubicBezTo>
                    <a:cubicBezTo>
                      <a:pt x="31559" y="20205"/>
                      <a:pt x="31635" y="20184"/>
                      <a:pt x="31703" y="20141"/>
                    </a:cubicBezTo>
                    <a:cubicBezTo>
                      <a:pt x="31800" y="20081"/>
                      <a:pt x="31868" y="19987"/>
                      <a:pt x="31894" y="19877"/>
                    </a:cubicBezTo>
                    <a:cubicBezTo>
                      <a:pt x="31946" y="19657"/>
                      <a:pt x="31816" y="19435"/>
                      <a:pt x="31601" y="19371"/>
                    </a:cubicBezTo>
                    <a:cubicBezTo>
                      <a:pt x="31651" y="19130"/>
                      <a:pt x="31696" y="18884"/>
                      <a:pt x="31734" y="18639"/>
                    </a:cubicBezTo>
                    <a:cubicBezTo>
                      <a:pt x="31744" y="18639"/>
                      <a:pt x="31754" y="18640"/>
                      <a:pt x="31764" y="18640"/>
                    </a:cubicBezTo>
                    <a:cubicBezTo>
                      <a:pt x="31975" y="18640"/>
                      <a:pt x="32160" y="18483"/>
                      <a:pt x="32190" y="18270"/>
                    </a:cubicBezTo>
                    <a:cubicBezTo>
                      <a:pt x="32219" y="18043"/>
                      <a:pt x="32065" y="17835"/>
                      <a:pt x="31845" y="17795"/>
                    </a:cubicBezTo>
                    <a:cubicBezTo>
                      <a:pt x="31868" y="17574"/>
                      <a:pt x="31885" y="17352"/>
                      <a:pt x="31899" y="17134"/>
                    </a:cubicBezTo>
                    <a:cubicBezTo>
                      <a:pt x="32005" y="17132"/>
                      <a:pt x="32105" y="17092"/>
                      <a:pt x="32183" y="17020"/>
                    </a:cubicBezTo>
                    <a:cubicBezTo>
                      <a:pt x="32266" y="16942"/>
                      <a:pt x="32314" y="16836"/>
                      <a:pt x="32318" y="16722"/>
                    </a:cubicBezTo>
                    <a:cubicBezTo>
                      <a:pt x="32321" y="16609"/>
                      <a:pt x="32282" y="16500"/>
                      <a:pt x="32204" y="16417"/>
                    </a:cubicBezTo>
                    <a:cubicBezTo>
                      <a:pt x="32131" y="16339"/>
                      <a:pt x="32034" y="16292"/>
                      <a:pt x="31928" y="16284"/>
                    </a:cubicBezTo>
                    <a:cubicBezTo>
                      <a:pt x="31930" y="16033"/>
                      <a:pt x="31927" y="15783"/>
                      <a:pt x="31916" y="15539"/>
                    </a:cubicBezTo>
                    <a:cubicBezTo>
                      <a:pt x="32022" y="15527"/>
                      <a:pt x="32117" y="15477"/>
                      <a:pt x="32188" y="15397"/>
                    </a:cubicBezTo>
                    <a:cubicBezTo>
                      <a:pt x="32262" y="15311"/>
                      <a:pt x="32301" y="15201"/>
                      <a:pt x="32294" y="15087"/>
                    </a:cubicBezTo>
                    <a:cubicBezTo>
                      <a:pt x="32278" y="14864"/>
                      <a:pt x="32088" y="14691"/>
                      <a:pt x="31869" y="14691"/>
                    </a:cubicBezTo>
                    <a:cubicBezTo>
                      <a:pt x="31866" y="14691"/>
                      <a:pt x="31862" y="14691"/>
                      <a:pt x="31859" y="14691"/>
                    </a:cubicBezTo>
                    <a:cubicBezTo>
                      <a:pt x="31845" y="14535"/>
                      <a:pt x="31828" y="14382"/>
                      <a:pt x="31809" y="14234"/>
                    </a:cubicBezTo>
                    <a:cubicBezTo>
                      <a:pt x="31914" y="14213"/>
                      <a:pt x="32006" y="14156"/>
                      <a:pt x="32070" y="14069"/>
                    </a:cubicBezTo>
                    <a:cubicBezTo>
                      <a:pt x="32138" y="13977"/>
                      <a:pt x="32166" y="13865"/>
                      <a:pt x="32148" y="13752"/>
                    </a:cubicBezTo>
                    <a:cubicBezTo>
                      <a:pt x="32131" y="13640"/>
                      <a:pt x="32072" y="13541"/>
                      <a:pt x="31980" y="13473"/>
                    </a:cubicBezTo>
                    <a:cubicBezTo>
                      <a:pt x="31906" y="13418"/>
                      <a:pt x="31818" y="13390"/>
                      <a:pt x="31726" y="13390"/>
                    </a:cubicBezTo>
                    <a:cubicBezTo>
                      <a:pt x="31712" y="13390"/>
                      <a:pt x="31697" y="13391"/>
                      <a:pt x="31682" y="13392"/>
                    </a:cubicBezTo>
                    <a:cubicBezTo>
                      <a:pt x="31641" y="13155"/>
                      <a:pt x="31591" y="12911"/>
                      <a:pt x="31534" y="12663"/>
                    </a:cubicBezTo>
                    <a:cubicBezTo>
                      <a:pt x="31752" y="12599"/>
                      <a:pt x="31882" y="12372"/>
                      <a:pt x="31824" y="12150"/>
                    </a:cubicBezTo>
                    <a:cubicBezTo>
                      <a:pt x="31775" y="11958"/>
                      <a:pt x="31601" y="11830"/>
                      <a:pt x="31410" y="11830"/>
                    </a:cubicBezTo>
                    <a:cubicBezTo>
                      <a:pt x="31381" y="11830"/>
                      <a:pt x="31352" y="11833"/>
                      <a:pt x="31322" y="11839"/>
                    </a:cubicBezTo>
                    <a:cubicBezTo>
                      <a:pt x="31225" y="11498"/>
                      <a:pt x="31123" y="11179"/>
                      <a:pt x="31014" y="10873"/>
                    </a:cubicBezTo>
                    <a:cubicBezTo>
                      <a:pt x="31113" y="10829"/>
                      <a:pt x="31191" y="10753"/>
                      <a:pt x="31234" y="10654"/>
                    </a:cubicBezTo>
                    <a:cubicBezTo>
                      <a:pt x="31279" y="10551"/>
                      <a:pt x="31282" y="10435"/>
                      <a:pt x="31241" y="10329"/>
                    </a:cubicBezTo>
                    <a:cubicBezTo>
                      <a:pt x="31201" y="10222"/>
                      <a:pt x="31120" y="10138"/>
                      <a:pt x="31016" y="10092"/>
                    </a:cubicBezTo>
                    <a:cubicBezTo>
                      <a:pt x="30961" y="10068"/>
                      <a:pt x="30903" y="10055"/>
                      <a:pt x="30844" y="10055"/>
                    </a:cubicBezTo>
                    <a:cubicBezTo>
                      <a:pt x="30797" y="10055"/>
                      <a:pt x="30750" y="10063"/>
                      <a:pt x="30704" y="10080"/>
                    </a:cubicBezTo>
                    <a:cubicBezTo>
                      <a:pt x="30604" y="9837"/>
                      <a:pt x="30503" y="9614"/>
                      <a:pt x="30403" y="9401"/>
                    </a:cubicBezTo>
                    <a:cubicBezTo>
                      <a:pt x="30602" y="9290"/>
                      <a:pt x="30680" y="9041"/>
                      <a:pt x="30576" y="8835"/>
                    </a:cubicBezTo>
                    <a:cubicBezTo>
                      <a:pt x="30500" y="8687"/>
                      <a:pt x="30350" y="8602"/>
                      <a:pt x="30195" y="8602"/>
                    </a:cubicBezTo>
                    <a:cubicBezTo>
                      <a:pt x="30134" y="8602"/>
                      <a:pt x="30072" y="8615"/>
                      <a:pt x="30013" y="8642"/>
                    </a:cubicBezTo>
                    <a:cubicBezTo>
                      <a:pt x="29947" y="8521"/>
                      <a:pt x="29873" y="8391"/>
                      <a:pt x="29788" y="8244"/>
                    </a:cubicBezTo>
                    <a:cubicBezTo>
                      <a:pt x="29980" y="8119"/>
                      <a:pt x="30039" y="7861"/>
                      <a:pt x="29918" y="7664"/>
                    </a:cubicBezTo>
                    <a:cubicBezTo>
                      <a:pt x="29837" y="7534"/>
                      <a:pt x="29697" y="7461"/>
                      <a:pt x="29555" y="7461"/>
                    </a:cubicBezTo>
                    <a:cubicBezTo>
                      <a:pt x="29481" y="7461"/>
                      <a:pt x="29407" y="7480"/>
                      <a:pt x="29340" y="7520"/>
                    </a:cubicBezTo>
                    <a:lnTo>
                      <a:pt x="29319" y="7487"/>
                    </a:lnTo>
                    <a:cubicBezTo>
                      <a:pt x="29250" y="7380"/>
                      <a:pt x="29180" y="7273"/>
                      <a:pt x="29106" y="7167"/>
                    </a:cubicBezTo>
                    <a:cubicBezTo>
                      <a:pt x="29057" y="7096"/>
                      <a:pt x="29005" y="7025"/>
                      <a:pt x="28954" y="6956"/>
                    </a:cubicBezTo>
                    <a:lnTo>
                      <a:pt x="28919" y="6909"/>
                    </a:lnTo>
                    <a:cubicBezTo>
                      <a:pt x="29004" y="6840"/>
                      <a:pt x="29059" y="6743"/>
                      <a:pt x="29075" y="6632"/>
                    </a:cubicBezTo>
                    <a:cubicBezTo>
                      <a:pt x="29089" y="6520"/>
                      <a:pt x="29059" y="6409"/>
                      <a:pt x="28990" y="6319"/>
                    </a:cubicBezTo>
                    <a:cubicBezTo>
                      <a:pt x="28921" y="6227"/>
                      <a:pt x="28820" y="6170"/>
                      <a:pt x="28708" y="6154"/>
                    </a:cubicBezTo>
                    <a:cubicBezTo>
                      <a:pt x="28689" y="6152"/>
                      <a:pt x="28671" y="6151"/>
                      <a:pt x="28652" y="6151"/>
                    </a:cubicBezTo>
                    <a:cubicBezTo>
                      <a:pt x="28561" y="6151"/>
                      <a:pt x="28475" y="6179"/>
                      <a:pt x="28401" y="6234"/>
                    </a:cubicBezTo>
                    <a:cubicBezTo>
                      <a:pt x="28263" y="6062"/>
                      <a:pt x="28119" y="5893"/>
                      <a:pt x="27973" y="5728"/>
                    </a:cubicBezTo>
                    <a:cubicBezTo>
                      <a:pt x="28138" y="5567"/>
                      <a:pt x="28145" y="5302"/>
                      <a:pt x="27987" y="5133"/>
                    </a:cubicBezTo>
                    <a:cubicBezTo>
                      <a:pt x="27909" y="5050"/>
                      <a:pt x="27804" y="5001"/>
                      <a:pt x="27691" y="4998"/>
                    </a:cubicBezTo>
                    <a:cubicBezTo>
                      <a:pt x="27685" y="4997"/>
                      <a:pt x="27678" y="4997"/>
                      <a:pt x="27672" y="4997"/>
                    </a:cubicBezTo>
                    <a:cubicBezTo>
                      <a:pt x="27568" y="4997"/>
                      <a:pt x="27472" y="5036"/>
                      <a:pt x="27395" y="5103"/>
                    </a:cubicBezTo>
                    <a:cubicBezTo>
                      <a:pt x="27225" y="4932"/>
                      <a:pt x="27047" y="4759"/>
                      <a:pt x="26862" y="4587"/>
                    </a:cubicBezTo>
                    <a:cubicBezTo>
                      <a:pt x="26931" y="4502"/>
                      <a:pt x="26966" y="4397"/>
                      <a:pt x="26957" y="4288"/>
                    </a:cubicBezTo>
                    <a:cubicBezTo>
                      <a:pt x="26950" y="4173"/>
                      <a:pt x="26898" y="4069"/>
                      <a:pt x="26813" y="3995"/>
                    </a:cubicBezTo>
                    <a:cubicBezTo>
                      <a:pt x="26736" y="3928"/>
                      <a:pt x="26638" y="3890"/>
                      <a:pt x="26537" y="3890"/>
                    </a:cubicBezTo>
                    <a:cubicBezTo>
                      <a:pt x="26526" y="3890"/>
                      <a:pt x="26516" y="3890"/>
                      <a:pt x="26505" y="3891"/>
                    </a:cubicBezTo>
                    <a:cubicBezTo>
                      <a:pt x="26396" y="3898"/>
                      <a:pt x="26296" y="3945"/>
                      <a:pt x="26223" y="4024"/>
                    </a:cubicBezTo>
                    <a:cubicBezTo>
                      <a:pt x="26112" y="3933"/>
                      <a:pt x="25991" y="3832"/>
                      <a:pt x="25866" y="3734"/>
                    </a:cubicBezTo>
                    <a:cubicBezTo>
                      <a:pt x="25994" y="3547"/>
                      <a:pt x="25951" y="3289"/>
                      <a:pt x="25768" y="3153"/>
                    </a:cubicBezTo>
                    <a:cubicBezTo>
                      <a:pt x="25692" y="3097"/>
                      <a:pt x="25603" y="3070"/>
                      <a:pt x="25514" y="3070"/>
                    </a:cubicBezTo>
                    <a:cubicBezTo>
                      <a:pt x="25389" y="3070"/>
                      <a:pt x="25266" y="3124"/>
                      <a:pt x="25182" y="3228"/>
                    </a:cubicBezTo>
                    <a:cubicBezTo>
                      <a:pt x="24985" y="3091"/>
                      <a:pt x="24782" y="2956"/>
                      <a:pt x="24562" y="2818"/>
                    </a:cubicBezTo>
                    <a:cubicBezTo>
                      <a:pt x="24614" y="2724"/>
                      <a:pt x="24626" y="2615"/>
                      <a:pt x="24600" y="2511"/>
                    </a:cubicBezTo>
                    <a:cubicBezTo>
                      <a:pt x="24573" y="2400"/>
                      <a:pt x="24502" y="2307"/>
                      <a:pt x="24405" y="2250"/>
                    </a:cubicBezTo>
                    <a:cubicBezTo>
                      <a:pt x="24337" y="2209"/>
                      <a:pt x="24262" y="2190"/>
                      <a:pt x="24188" y="2190"/>
                    </a:cubicBezTo>
                    <a:cubicBezTo>
                      <a:pt x="24049" y="2190"/>
                      <a:pt x="23912" y="2258"/>
                      <a:pt x="23832" y="2383"/>
                    </a:cubicBezTo>
                    <a:cubicBezTo>
                      <a:pt x="23558" y="2231"/>
                      <a:pt x="23260" y="2078"/>
                      <a:pt x="22928" y="1921"/>
                    </a:cubicBezTo>
                    <a:cubicBezTo>
                      <a:pt x="22968" y="1820"/>
                      <a:pt x="22969" y="1711"/>
                      <a:pt x="22930" y="1609"/>
                    </a:cubicBezTo>
                    <a:cubicBezTo>
                      <a:pt x="22888" y="1503"/>
                      <a:pt x="22808" y="1418"/>
                      <a:pt x="22704" y="1373"/>
                    </a:cubicBezTo>
                    <a:cubicBezTo>
                      <a:pt x="22649" y="1349"/>
                      <a:pt x="22590" y="1337"/>
                      <a:pt x="22533" y="1337"/>
                    </a:cubicBezTo>
                    <a:cubicBezTo>
                      <a:pt x="22374" y="1337"/>
                      <a:pt x="22222" y="1426"/>
                      <a:pt x="22149" y="1576"/>
                    </a:cubicBezTo>
                    <a:cubicBezTo>
                      <a:pt x="21917" y="1481"/>
                      <a:pt x="21685" y="1391"/>
                      <a:pt x="21456" y="1309"/>
                    </a:cubicBezTo>
                    <a:cubicBezTo>
                      <a:pt x="21518" y="1091"/>
                      <a:pt x="21395" y="859"/>
                      <a:pt x="21177" y="788"/>
                    </a:cubicBezTo>
                    <a:cubicBezTo>
                      <a:pt x="21134" y="774"/>
                      <a:pt x="21090" y="767"/>
                      <a:pt x="21046" y="767"/>
                    </a:cubicBezTo>
                    <a:cubicBezTo>
                      <a:pt x="20979" y="767"/>
                      <a:pt x="20914" y="782"/>
                      <a:pt x="20853" y="812"/>
                    </a:cubicBezTo>
                    <a:cubicBezTo>
                      <a:pt x="20756" y="863"/>
                      <a:pt x="20684" y="944"/>
                      <a:pt x="20646" y="1046"/>
                    </a:cubicBezTo>
                    <a:cubicBezTo>
                      <a:pt x="20498" y="1001"/>
                      <a:pt x="20350" y="960"/>
                      <a:pt x="20204" y="922"/>
                    </a:cubicBezTo>
                    <a:cubicBezTo>
                      <a:pt x="20247" y="698"/>
                      <a:pt x="20107" y="478"/>
                      <a:pt x="19884" y="425"/>
                    </a:cubicBezTo>
                    <a:cubicBezTo>
                      <a:pt x="19851" y="417"/>
                      <a:pt x="19819" y="413"/>
                      <a:pt x="19787" y="413"/>
                    </a:cubicBezTo>
                    <a:cubicBezTo>
                      <a:pt x="19600" y="413"/>
                      <a:pt x="19430" y="538"/>
                      <a:pt x="19376" y="724"/>
                    </a:cubicBezTo>
                    <a:cubicBezTo>
                      <a:pt x="19139" y="674"/>
                      <a:pt x="18895" y="629"/>
                      <a:pt x="18646" y="589"/>
                    </a:cubicBezTo>
                    <a:cubicBezTo>
                      <a:pt x="18654" y="482"/>
                      <a:pt x="18625" y="378"/>
                      <a:pt x="18559" y="293"/>
                    </a:cubicBezTo>
                    <a:cubicBezTo>
                      <a:pt x="18490" y="201"/>
                      <a:pt x="18389" y="144"/>
                      <a:pt x="18277" y="129"/>
                    </a:cubicBezTo>
                    <a:cubicBezTo>
                      <a:pt x="18258" y="126"/>
                      <a:pt x="18240" y="125"/>
                      <a:pt x="18222" y="125"/>
                    </a:cubicBezTo>
                    <a:cubicBezTo>
                      <a:pt x="18018" y="125"/>
                      <a:pt x="17839" y="271"/>
                      <a:pt x="17802" y="475"/>
                    </a:cubicBezTo>
                    <a:cubicBezTo>
                      <a:pt x="17584" y="452"/>
                      <a:pt x="17363" y="433"/>
                      <a:pt x="17141" y="419"/>
                    </a:cubicBezTo>
                    <a:cubicBezTo>
                      <a:pt x="17139" y="314"/>
                      <a:pt x="17099" y="213"/>
                      <a:pt x="17027" y="135"/>
                    </a:cubicBezTo>
                    <a:cubicBezTo>
                      <a:pt x="16949" y="52"/>
                      <a:pt x="16843" y="4"/>
                      <a:pt x="16731" y="0"/>
                    </a:cubicBezTo>
                    <a:cubicBezTo>
                      <a:pt x="16726" y="0"/>
                      <a:pt x="16722" y="0"/>
                      <a:pt x="167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>
                <a:off x="1672900" y="3075450"/>
                <a:ext cx="8985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3168" extrusionOk="0">
                    <a:moveTo>
                      <a:pt x="1782" y="778"/>
                    </a:moveTo>
                    <a:cubicBezTo>
                      <a:pt x="2020" y="778"/>
                      <a:pt x="2255" y="888"/>
                      <a:pt x="2405" y="1097"/>
                    </a:cubicBezTo>
                    <a:cubicBezTo>
                      <a:pt x="2653" y="1442"/>
                      <a:pt x="2575" y="1923"/>
                      <a:pt x="2230" y="2171"/>
                    </a:cubicBezTo>
                    <a:cubicBezTo>
                      <a:pt x="2095" y="2268"/>
                      <a:pt x="1938" y="2315"/>
                      <a:pt x="1782" y="2315"/>
                    </a:cubicBezTo>
                    <a:cubicBezTo>
                      <a:pt x="1543" y="2315"/>
                      <a:pt x="1308" y="2204"/>
                      <a:pt x="1157" y="1996"/>
                    </a:cubicBezTo>
                    <a:cubicBezTo>
                      <a:pt x="909" y="1651"/>
                      <a:pt x="989" y="1170"/>
                      <a:pt x="1334" y="922"/>
                    </a:cubicBezTo>
                    <a:cubicBezTo>
                      <a:pt x="1469" y="825"/>
                      <a:pt x="1626" y="778"/>
                      <a:pt x="1782" y="778"/>
                    </a:cubicBezTo>
                    <a:close/>
                    <a:moveTo>
                      <a:pt x="1795" y="0"/>
                    </a:moveTo>
                    <a:cubicBezTo>
                      <a:pt x="1475" y="0"/>
                      <a:pt x="1151" y="97"/>
                      <a:pt x="871" y="299"/>
                    </a:cubicBezTo>
                    <a:cubicBezTo>
                      <a:pt x="161" y="810"/>
                      <a:pt x="0" y="1798"/>
                      <a:pt x="511" y="2508"/>
                    </a:cubicBezTo>
                    <a:cubicBezTo>
                      <a:pt x="820" y="2939"/>
                      <a:pt x="1305" y="3168"/>
                      <a:pt x="1798" y="3168"/>
                    </a:cubicBezTo>
                    <a:cubicBezTo>
                      <a:pt x="2118" y="3168"/>
                      <a:pt x="2441" y="3071"/>
                      <a:pt x="2721" y="2870"/>
                    </a:cubicBezTo>
                    <a:cubicBezTo>
                      <a:pt x="3430" y="2359"/>
                      <a:pt x="3593" y="1369"/>
                      <a:pt x="3082" y="659"/>
                    </a:cubicBezTo>
                    <a:cubicBezTo>
                      <a:pt x="2773" y="229"/>
                      <a:pt x="2288" y="0"/>
                      <a:pt x="17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9" name="Google Shape;279;p27"/>
              <p:cNvSpPr/>
              <p:nvPr/>
            </p:nvSpPr>
            <p:spPr>
              <a:xfrm>
                <a:off x="1670675" y="3073500"/>
                <a:ext cx="89950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3323" extrusionOk="0">
                    <a:moveTo>
                      <a:pt x="1869" y="934"/>
                    </a:moveTo>
                    <a:cubicBezTo>
                      <a:pt x="2084" y="934"/>
                      <a:pt x="2295" y="1033"/>
                      <a:pt x="2430" y="1222"/>
                    </a:cubicBezTo>
                    <a:cubicBezTo>
                      <a:pt x="2538" y="1371"/>
                      <a:pt x="2581" y="1554"/>
                      <a:pt x="2552" y="1736"/>
                    </a:cubicBezTo>
                    <a:cubicBezTo>
                      <a:pt x="2522" y="1918"/>
                      <a:pt x="2423" y="2077"/>
                      <a:pt x="2273" y="2185"/>
                    </a:cubicBezTo>
                    <a:cubicBezTo>
                      <a:pt x="2151" y="2273"/>
                      <a:pt x="2011" y="2315"/>
                      <a:pt x="1871" y="2315"/>
                    </a:cubicBezTo>
                    <a:cubicBezTo>
                      <a:pt x="1656" y="2315"/>
                      <a:pt x="1444" y="2215"/>
                      <a:pt x="1310" y="2027"/>
                    </a:cubicBezTo>
                    <a:cubicBezTo>
                      <a:pt x="1203" y="1878"/>
                      <a:pt x="1159" y="1695"/>
                      <a:pt x="1189" y="1513"/>
                    </a:cubicBezTo>
                    <a:cubicBezTo>
                      <a:pt x="1218" y="1331"/>
                      <a:pt x="1317" y="1172"/>
                      <a:pt x="1468" y="1064"/>
                    </a:cubicBezTo>
                    <a:cubicBezTo>
                      <a:pt x="1589" y="976"/>
                      <a:pt x="1731" y="934"/>
                      <a:pt x="1869" y="934"/>
                    </a:cubicBezTo>
                    <a:close/>
                    <a:moveTo>
                      <a:pt x="1870" y="778"/>
                    </a:moveTo>
                    <a:cubicBezTo>
                      <a:pt x="1699" y="778"/>
                      <a:pt x="1526" y="830"/>
                      <a:pt x="1378" y="938"/>
                    </a:cubicBezTo>
                    <a:cubicBezTo>
                      <a:pt x="1194" y="1069"/>
                      <a:pt x="1071" y="1265"/>
                      <a:pt x="1036" y="1488"/>
                    </a:cubicBezTo>
                    <a:cubicBezTo>
                      <a:pt x="998" y="1710"/>
                      <a:pt x="1052" y="1935"/>
                      <a:pt x="1184" y="2119"/>
                    </a:cubicBezTo>
                    <a:cubicBezTo>
                      <a:pt x="1348" y="2347"/>
                      <a:pt x="1608" y="2470"/>
                      <a:pt x="1871" y="2470"/>
                    </a:cubicBezTo>
                    <a:cubicBezTo>
                      <a:pt x="2042" y="2470"/>
                      <a:pt x="2216" y="2418"/>
                      <a:pt x="2365" y="2311"/>
                    </a:cubicBezTo>
                    <a:cubicBezTo>
                      <a:pt x="2548" y="2179"/>
                      <a:pt x="2669" y="1984"/>
                      <a:pt x="2706" y="1760"/>
                    </a:cubicBezTo>
                    <a:cubicBezTo>
                      <a:pt x="2742" y="1537"/>
                      <a:pt x="2690" y="1314"/>
                      <a:pt x="2558" y="1130"/>
                    </a:cubicBezTo>
                    <a:cubicBezTo>
                      <a:pt x="2393" y="900"/>
                      <a:pt x="2133" y="778"/>
                      <a:pt x="1870" y="778"/>
                    </a:cubicBezTo>
                    <a:close/>
                    <a:moveTo>
                      <a:pt x="1881" y="155"/>
                    </a:moveTo>
                    <a:cubicBezTo>
                      <a:pt x="1963" y="155"/>
                      <a:pt x="2046" y="162"/>
                      <a:pt x="2127" y="176"/>
                    </a:cubicBezTo>
                    <a:cubicBezTo>
                      <a:pt x="2526" y="240"/>
                      <a:pt x="2874" y="456"/>
                      <a:pt x="3107" y="782"/>
                    </a:cubicBezTo>
                    <a:cubicBezTo>
                      <a:pt x="3592" y="1457"/>
                      <a:pt x="3438" y="2399"/>
                      <a:pt x="2765" y="2884"/>
                    </a:cubicBezTo>
                    <a:cubicBezTo>
                      <a:pt x="2499" y="3075"/>
                      <a:pt x="2192" y="3167"/>
                      <a:pt x="1887" y="3167"/>
                    </a:cubicBezTo>
                    <a:cubicBezTo>
                      <a:pt x="1419" y="3167"/>
                      <a:pt x="956" y="2949"/>
                      <a:pt x="662" y="2541"/>
                    </a:cubicBezTo>
                    <a:cubicBezTo>
                      <a:pt x="178" y="1868"/>
                      <a:pt x="332" y="924"/>
                      <a:pt x="1005" y="439"/>
                    </a:cubicBezTo>
                    <a:cubicBezTo>
                      <a:pt x="1265" y="254"/>
                      <a:pt x="1570" y="155"/>
                      <a:pt x="1881" y="155"/>
                    </a:cubicBezTo>
                    <a:close/>
                    <a:moveTo>
                      <a:pt x="1883" y="1"/>
                    </a:moveTo>
                    <a:cubicBezTo>
                      <a:pt x="1547" y="1"/>
                      <a:pt x="1209" y="102"/>
                      <a:pt x="915" y="313"/>
                    </a:cubicBezTo>
                    <a:cubicBezTo>
                      <a:pt x="171" y="848"/>
                      <a:pt x="1" y="1888"/>
                      <a:pt x="536" y="2631"/>
                    </a:cubicBezTo>
                    <a:cubicBezTo>
                      <a:pt x="860" y="3083"/>
                      <a:pt x="1371" y="3322"/>
                      <a:pt x="1887" y="3322"/>
                    </a:cubicBezTo>
                    <a:cubicBezTo>
                      <a:pt x="2223" y="3322"/>
                      <a:pt x="2562" y="3222"/>
                      <a:pt x="2855" y="3010"/>
                    </a:cubicBezTo>
                    <a:cubicBezTo>
                      <a:pt x="3215" y="2752"/>
                      <a:pt x="3454" y="2368"/>
                      <a:pt x="3525" y="1930"/>
                    </a:cubicBezTo>
                    <a:cubicBezTo>
                      <a:pt x="3597" y="1492"/>
                      <a:pt x="3493" y="1052"/>
                      <a:pt x="3234" y="692"/>
                    </a:cubicBezTo>
                    <a:cubicBezTo>
                      <a:pt x="2909" y="241"/>
                      <a:pt x="2400" y="1"/>
                      <a:pt x="18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Google Shape;280;p27"/>
              <p:cNvSpPr/>
              <p:nvPr/>
            </p:nvSpPr>
            <p:spPr>
              <a:xfrm>
                <a:off x="1720000" y="2610800"/>
                <a:ext cx="497000" cy="50412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20165" extrusionOk="0">
                    <a:moveTo>
                      <a:pt x="11211" y="0"/>
                    </a:moveTo>
                    <a:cubicBezTo>
                      <a:pt x="11043" y="0"/>
                      <a:pt x="10879" y="89"/>
                      <a:pt x="10791" y="247"/>
                    </a:cubicBezTo>
                    <a:lnTo>
                      <a:pt x="102" y="19451"/>
                    </a:lnTo>
                    <a:cubicBezTo>
                      <a:pt x="0" y="19633"/>
                      <a:pt x="28" y="19861"/>
                      <a:pt x="172" y="20014"/>
                    </a:cubicBezTo>
                    <a:cubicBezTo>
                      <a:pt x="265" y="20112"/>
                      <a:pt x="392" y="20164"/>
                      <a:pt x="521" y="20164"/>
                    </a:cubicBezTo>
                    <a:cubicBezTo>
                      <a:pt x="579" y="20164"/>
                      <a:pt x="638" y="20154"/>
                      <a:pt x="695" y="20132"/>
                    </a:cubicBezTo>
                    <a:cubicBezTo>
                      <a:pt x="707" y="20128"/>
                      <a:pt x="717" y="20123"/>
                      <a:pt x="729" y="20118"/>
                    </a:cubicBezTo>
                    <a:lnTo>
                      <a:pt x="19541" y="11138"/>
                    </a:lnTo>
                    <a:cubicBezTo>
                      <a:pt x="19780" y="11024"/>
                      <a:pt x="19880" y="10738"/>
                      <a:pt x="19767" y="10497"/>
                    </a:cubicBezTo>
                    <a:cubicBezTo>
                      <a:pt x="19684" y="10325"/>
                      <a:pt x="19509" y="10225"/>
                      <a:pt x="19329" y="10225"/>
                    </a:cubicBezTo>
                    <a:cubicBezTo>
                      <a:pt x="19260" y="10225"/>
                      <a:pt x="19191" y="10240"/>
                      <a:pt x="19125" y="10270"/>
                    </a:cubicBezTo>
                    <a:lnTo>
                      <a:pt x="1675" y="18601"/>
                    </a:lnTo>
                    <a:lnTo>
                      <a:pt x="11631" y="714"/>
                    </a:lnTo>
                    <a:cubicBezTo>
                      <a:pt x="11761" y="482"/>
                      <a:pt x="11678" y="190"/>
                      <a:pt x="11446" y="61"/>
                    </a:cubicBezTo>
                    <a:cubicBezTo>
                      <a:pt x="11371" y="20"/>
                      <a:pt x="11291" y="0"/>
                      <a:pt x="112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>
                <a:off x="1717875" y="2608850"/>
                <a:ext cx="501350" cy="508025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0321" extrusionOk="0">
                    <a:moveTo>
                      <a:pt x="11297" y="157"/>
                    </a:moveTo>
                    <a:cubicBezTo>
                      <a:pt x="11363" y="157"/>
                      <a:pt x="11430" y="172"/>
                      <a:pt x="11493" y="207"/>
                    </a:cubicBezTo>
                    <a:cubicBezTo>
                      <a:pt x="11686" y="314"/>
                      <a:pt x="11756" y="560"/>
                      <a:pt x="11648" y="754"/>
                    </a:cubicBezTo>
                    <a:lnTo>
                      <a:pt x="1692" y="18641"/>
                    </a:lnTo>
                    <a:cubicBezTo>
                      <a:pt x="1675" y="18670"/>
                      <a:pt x="1680" y="18708"/>
                      <a:pt x="1702" y="18733"/>
                    </a:cubicBezTo>
                    <a:cubicBezTo>
                      <a:pt x="1718" y="18748"/>
                      <a:pt x="1740" y="18757"/>
                      <a:pt x="1761" y="18757"/>
                    </a:cubicBezTo>
                    <a:cubicBezTo>
                      <a:pt x="1771" y="18757"/>
                      <a:pt x="1782" y="18755"/>
                      <a:pt x="1792" y="18750"/>
                    </a:cubicBezTo>
                    <a:lnTo>
                      <a:pt x="19245" y="10419"/>
                    </a:lnTo>
                    <a:cubicBezTo>
                      <a:pt x="19301" y="10393"/>
                      <a:pt x="19360" y="10380"/>
                      <a:pt x="19418" y="10380"/>
                    </a:cubicBezTo>
                    <a:cubicBezTo>
                      <a:pt x="19568" y="10380"/>
                      <a:pt x="19713" y="10465"/>
                      <a:pt x="19781" y="10608"/>
                    </a:cubicBezTo>
                    <a:cubicBezTo>
                      <a:pt x="19877" y="10809"/>
                      <a:pt x="19792" y="11050"/>
                      <a:pt x="19591" y="11147"/>
                    </a:cubicBezTo>
                    <a:lnTo>
                      <a:pt x="781" y="20125"/>
                    </a:lnTo>
                    <a:cubicBezTo>
                      <a:pt x="771" y="20130"/>
                      <a:pt x="762" y="20133"/>
                      <a:pt x="752" y="20139"/>
                    </a:cubicBezTo>
                    <a:cubicBezTo>
                      <a:pt x="704" y="20157"/>
                      <a:pt x="655" y="20165"/>
                      <a:pt x="607" y="20165"/>
                    </a:cubicBezTo>
                    <a:cubicBezTo>
                      <a:pt x="498" y="20165"/>
                      <a:pt x="392" y="20121"/>
                      <a:pt x="314" y="20038"/>
                    </a:cubicBezTo>
                    <a:cubicBezTo>
                      <a:pt x="193" y="19910"/>
                      <a:pt x="168" y="19720"/>
                      <a:pt x="255" y="19565"/>
                    </a:cubicBezTo>
                    <a:lnTo>
                      <a:pt x="10944" y="363"/>
                    </a:lnTo>
                    <a:cubicBezTo>
                      <a:pt x="11018" y="231"/>
                      <a:pt x="11155" y="157"/>
                      <a:pt x="11297" y="157"/>
                    </a:cubicBezTo>
                    <a:close/>
                    <a:moveTo>
                      <a:pt x="11297" y="0"/>
                    </a:moveTo>
                    <a:cubicBezTo>
                      <a:pt x="11101" y="0"/>
                      <a:pt x="10910" y="104"/>
                      <a:pt x="10809" y="287"/>
                    </a:cubicBezTo>
                    <a:lnTo>
                      <a:pt x="118" y="19491"/>
                    </a:lnTo>
                    <a:cubicBezTo>
                      <a:pt x="0" y="19704"/>
                      <a:pt x="32" y="19967"/>
                      <a:pt x="199" y="20144"/>
                    </a:cubicBezTo>
                    <a:cubicBezTo>
                      <a:pt x="307" y="20260"/>
                      <a:pt x="454" y="20320"/>
                      <a:pt x="606" y="20320"/>
                    </a:cubicBezTo>
                    <a:cubicBezTo>
                      <a:pt x="674" y="20320"/>
                      <a:pt x="741" y="20308"/>
                      <a:pt x="807" y="20282"/>
                    </a:cubicBezTo>
                    <a:cubicBezTo>
                      <a:pt x="821" y="20277"/>
                      <a:pt x="833" y="20272"/>
                      <a:pt x="847" y="20265"/>
                    </a:cubicBezTo>
                    <a:lnTo>
                      <a:pt x="19658" y="11287"/>
                    </a:lnTo>
                    <a:cubicBezTo>
                      <a:pt x="19936" y="11154"/>
                      <a:pt x="20053" y="10819"/>
                      <a:pt x="19922" y="10542"/>
                    </a:cubicBezTo>
                    <a:cubicBezTo>
                      <a:pt x="19827" y="10342"/>
                      <a:pt x="19626" y="10225"/>
                      <a:pt x="19417" y="10225"/>
                    </a:cubicBezTo>
                    <a:cubicBezTo>
                      <a:pt x="19337" y="10225"/>
                      <a:pt x="19255" y="10242"/>
                      <a:pt x="19177" y="10279"/>
                    </a:cubicBezTo>
                    <a:lnTo>
                      <a:pt x="1947" y="18504"/>
                    </a:lnTo>
                    <a:lnTo>
                      <a:pt x="11783" y="830"/>
                    </a:lnTo>
                    <a:cubicBezTo>
                      <a:pt x="11934" y="562"/>
                      <a:pt x="11837" y="221"/>
                      <a:pt x="11567" y="70"/>
                    </a:cubicBezTo>
                    <a:cubicBezTo>
                      <a:pt x="11482" y="23"/>
                      <a:pt x="11389" y="0"/>
                      <a:pt x="1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1967525" y="2129925"/>
                <a:ext cx="563100" cy="760350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30414" extrusionOk="0">
                    <a:moveTo>
                      <a:pt x="19940" y="1"/>
                    </a:moveTo>
                    <a:cubicBezTo>
                      <a:pt x="19786" y="1"/>
                      <a:pt x="19631" y="56"/>
                      <a:pt x="19509" y="168"/>
                    </a:cubicBezTo>
                    <a:lnTo>
                      <a:pt x="281" y="19473"/>
                    </a:lnTo>
                    <a:cubicBezTo>
                      <a:pt x="24" y="19705"/>
                      <a:pt x="0" y="20100"/>
                      <a:pt x="225" y="20363"/>
                    </a:cubicBezTo>
                    <a:lnTo>
                      <a:pt x="8616" y="30189"/>
                    </a:lnTo>
                    <a:cubicBezTo>
                      <a:pt x="8740" y="30333"/>
                      <a:pt x="8917" y="30414"/>
                      <a:pt x="9104" y="30414"/>
                    </a:cubicBezTo>
                    <a:cubicBezTo>
                      <a:pt x="9124" y="30414"/>
                      <a:pt x="9143" y="30413"/>
                      <a:pt x="9163" y="30411"/>
                    </a:cubicBezTo>
                    <a:cubicBezTo>
                      <a:pt x="9222" y="30406"/>
                      <a:pt x="9281" y="30392"/>
                      <a:pt x="9335" y="30371"/>
                    </a:cubicBezTo>
                    <a:cubicBezTo>
                      <a:pt x="9470" y="30319"/>
                      <a:pt x="9586" y="30221"/>
                      <a:pt x="9660" y="30092"/>
                    </a:cubicBezTo>
                    <a:lnTo>
                      <a:pt x="22347" y="2857"/>
                    </a:lnTo>
                    <a:cubicBezTo>
                      <a:pt x="22524" y="2551"/>
                      <a:pt x="22417" y="2160"/>
                      <a:pt x="22110" y="1983"/>
                    </a:cubicBezTo>
                    <a:cubicBezTo>
                      <a:pt x="22009" y="1925"/>
                      <a:pt x="21900" y="1897"/>
                      <a:pt x="21791" y="1897"/>
                    </a:cubicBezTo>
                    <a:cubicBezTo>
                      <a:pt x="21570" y="1897"/>
                      <a:pt x="21354" y="2013"/>
                      <a:pt x="21236" y="2218"/>
                    </a:cubicBezTo>
                    <a:lnTo>
                      <a:pt x="9001" y="28666"/>
                    </a:lnTo>
                    <a:lnTo>
                      <a:pt x="1602" y="20003"/>
                    </a:lnTo>
                    <a:lnTo>
                      <a:pt x="20372" y="1115"/>
                    </a:lnTo>
                    <a:cubicBezTo>
                      <a:pt x="20633" y="878"/>
                      <a:pt x="20652" y="473"/>
                      <a:pt x="20415" y="210"/>
                    </a:cubicBezTo>
                    <a:cubicBezTo>
                      <a:pt x="20288" y="71"/>
                      <a:pt x="20114" y="1"/>
                      <a:pt x="199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3" name="Google Shape;283;p27"/>
              <p:cNvSpPr/>
              <p:nvPr/>
            </p:nvSpPr>
            <p:spPr>
              <a:xfrm>
                <a:off x="1965300" y="2128000"/>
                <a:ext cx="565600" cy="764250"/>
              </a:xfrm>
              <a:custGeom>
                <a:avLst/>
                <a:gdLst/>
                <a:ahLst/>
                <a:cxnLst/>
                <a:rect l="l" t="t" r="r" b="b"/>
                <a:pathLst>
                  <a:path w="22624" h="30570" extrusionOk="0">
                    <a:moveTo>
                      <a:pt x="20029" y="155"/>
                    </a:moveTo>
                    <a:cubicBezTo>
                      <a:pt x="20038" y="155"/>
                      <a:pt x="20047" y="155"/>
                      <a:pt x="20055" y="157"/>
                    </a:cubicBezTo>
                    <a:cubicBezTo>
                      <a:pt x="20206" y="164"/>
                      <a:pt x="20345" y="228"/>
                      <a:pt x="20445" y="340"/>
                    </a:cubicBezTo>
                    <a:cubicBezTo>
                      <a:pt x="20547" y="451"/>
                      <a:pt x="20599" y="595"/>
                      <a:pt x="20592" y="746"/>
                    </a:cubicBezTo>
                    <a:cubicBezTo>
                      <a:pt x="20585" y="895"/>
                      <a:pt x="20519" y="1033"/>
                      <a:pt x="20405" y="1137"/>
                    </a:cubicBezTo>
                    <a:lnTo>
                      <a:pt x="1635" y="20024"/>
                    </a:lnTo>
                    <a:cubicBezTo>
                      <a:pt x="1608" y="20052"/>
                      <a:pt x="1606" y="20099"/>
                      <a:pt x="1632" y="20130"/>
                    </a:cubicBezTo>
                    <a:lnTo>
                      <a:pt x="9031" y="28793"/>
                    </a:lnTo>
                    <a:cubicBezTo>
                      <a:pt x="9046" y="28811"/>
                      <a:pt x="9068" y="28821"/>
                      <a:pt x="9091" y="28821"/>
                    </a:cubicBezTo>
                    <a:cubicBezTo>
                      <a:pt x="9095" y="28821"/>
                      <a:pt x="9098" y="28821"/>
                      <a:pt x="9102" y="28821"/>
                    </a:cubicBezTo>
                    <a:cubicBezTo>
                      <a:pt x="9128" y="28817"/>
                      <a:pt x="9150" y="28800"/>
                      <a:pt x="9161" y="28776"/>
                    </a:cubicBezTo>
                    <a:lnTo>
                      <a:pt x="21392" y="2335"/>
                    </a:lnTo>
                    <a:cubicBezTo>
                      <a:pt x="21467" y="2205"/>
                      <a:pt x="21588" y="2112"/>
                      <a:pt x="21733" y="2072"/>
                    </a:cubicBezTo>
                    <a:cubicBezTo>
                      <a:pt x="21782" y="2059"/>
                      <a:pt x="21831" y="2052"/>
                      <a:pt x="21880" y="2052"/>
                    </a:cubicBezTo>
                    <a:cubicBezTo>
                      <a:pt x="21978" y="2052"/>
                      <a:pt x="22073" y="2078"/>
                      <a:pt x="22161" y="2127"/>
                    </a:cubicBezTo>
                    <a:cubicBezTo>
                      <a:pt x="22291" y="2202"/>
                      <a:pt x="22384" y="2323"/>
                      <a:pt x="22424" y="2469"/>
                    </a:cubicBezTo>
                    <a:cubicBezTo>
                      <a:pt x="22462" y="2614"/>
                      <a:pt x="22443" y="2766"/>
                      <a:pt x="22365" y="2901"/>
                    </a:cubicBezTo>
                    <a:lnTo>
                      <a:pt x="9682" y="30131"/>
                    </a:lnTo>
                    <a:cubicBezTo>
                      <a:pt x="9618" y="30242"/>
                      <a:pt x="9516" y="30329"/>
                      <a:pt x="9396" y="30376"/>
                    </a:cubicBezTo>
                    <a:cubicBezTo>
                      <a:pt x="9348" y="30395"/>
                      <a:pt x="9297" y="30407"/>
                      <a:pt x="9245" y="30412"/>
                    </a:cubicBezTo>
                    <a:cubicBezTo>
                      <a:pt x="9230" y="30413"/>
                      <a:pt x="9215" y="30414"/>
                      <a:pt x="9200" y="30414"/>
                    </a:cubicBezTo>
                    <a:cubicBezTo>
                      <a:pt x="9033" y="30414"/>
                      <a:pt x="8874" y="30343"/>
                      <a:pt x="8766" y="30216"/>
                    </a:cubicBezTo>
                    <a:lnTo>
                      <a:pt x="373" y="20388"/>
                    </a:lnTo>
                    <a:cubicBezTo>
                      <a:pt x="174" y="20156"/>
                      <a:pt x="196" y="19813"/>
                      <a:pt x="425" y="19604"/>
                    </a:cubicBezTo>
                    <a:lnTo>
                      <a:pt x="19650" y="302"/>
                    </a:lnTo>
                    <a:cubicBezTo>
                      <a:pt x="19754" y="207"/>
                      <a:pt x="19887" y="155"/>
                      <a:pt x="20029" y="155"/>
                    </a:cubicBezTo>
                    <a:close/>
                    <a:moveTo>
                      <a:pt x="20029" y="0"/>
                    </a:moveTo>
                    <a:cubicBezTo>
                      <a:pt x="19850" y="0"/>
                      <a:pt x="19678" y="66"/>
                      <a:pt x="19543" y="190"/>
                    </a:cubicBezTo>
                    <a:lnTo>
                      <a:pt x="318" y="19493"/>
                    </a:lnTo>
                    <a:cubicBezTo>
                      <a:pt x="29" y="19754"/>
                      <a:pt x="1" y="20194"/>
                      <a:pt x="255" y="20490"/>
                    </a:cubicBezTo>
                    <a:lnTo>
                      <a:pt x="8646" y="30317"/>
                    </a:lnTo>
                    <a:cubicBezTo>
                      <a:pt x="8783" y="30478"/>
                      <a:pt x="8984" y="30569"/>
                      <a:pt x="9194" y="30569"/>
                    </a:cubicBezTo>
                    <a:cubicBezTo>
                      <a:pt x="9214" y="30569"/>
                      <a:pt x="9237" y="30568"/>
                      <a:pt x="9259" y="30566"/>
                    </a:cubicBezTo>
                    <a:cubicBezTo>
                      <a:pt x="9325" y="30559"/>
                      <a:pt x="9389" y="30545"/>
                      <a:pt x="9452" y="30521"/>
                    </a:cubicBezTo>
                    <a:cubicBezTo>
                      <a:pt x="9604" y="30462"/>
                      <a:pt x="9734" y="30351"/>
                      <a:pt x="9819" y="30202"/>
                    </a:cubicBezTo>
                    <a:lnTo>
                      <a:pt x="22502" y="2974"/>
                    </a:lnTo>
                    <a:cubicBezTo>
                      <a:pt x="22599" y="2808"/>
                      <a:pt x="22623" y="2614"/>
                      <a:pt x="22573" y="2429"/>
                    </a:cubicBezTo>
                    <a:cubicBezTo>
                      <a:pt x="22523" y="2243"/>
                      <a:pt x="22405" y="2088"/>
                      <a:pt x="22239" y="1992"/>
                    </a:cubicBezTo>
                    <a:cubicBezTo>
                      <a:pt x="22127" y="1929"/>
                      <a:pt x="22005" y="1896"/>
                      <a:pt x="21880" y="1896"/>
                    </a:cubicBezTo>
                    <a:cubicBezTo>
                      <a:pt x="21817" y="1896"/>
                      <a:pt x="21754" y="1905"/>
                      <a:pt x="21692" y="1921"/>
                    </a:cubicBezTo>
                    <a:cubicBezTo>
                      <a:pt x="21506" y="1972"/>
                      <a:pt x="21352" y="2091"/>
                      <a:pt x="21254" y="2264"/>
                    </a:cubicBezTo>
                    <a:lnTo>
                      <a:pt x="9071" y="28601"/>
                    </a:lnTo>
                    <a:lnTo>
                      <a:pt x="1798" y="20083"/>
                    </a:lnTo>
                    <a:lnTo>
                      <a:pt x="20514" y="1250"/>
                    </a:lnTo>
                    <a:cubicBezTo>
                      <a:pt x="20656" y="1121"/>
                      <a:pt x="20739" y="945"/>
                      <a:pt x="20748" y="753"/>
                    </a:cubicBezTo>
                    <a:cubicBezTo>
                      <a:pt x="20757" y="560"/>
                      <a:pt x="20691" y="377"/>
                      <a:pt x="20561" y="235"/>
                    </a:cubicBezTo>
                    <a:cubicBezTo>
                      <a:pt x="20431" y="93"/>
                      <a:pt x="20255" y="10"/>
                      <a:pt x="20062" y="1"/>
                    </a:cubicBezTo>
                    <a:cubicBezTo>
                      <a:pt x="20051" y="1"/>
                      <a:pt x="20040" y="0"/>
                      <a:pt x="200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>
                <a:off x="2703075" y="2441725"/>
                <a:ext cx="531350" cy="396975"/>
              </a:xfrm>
              <a:custGeom>
                <a:avLst/>
                <a:gdLst/>
                <a:ahLst/>
                <a:cxnLst/>
                <a:rect l="l" t="t" r="r" b="b"/>
                <a:pathLst>
                  <a:path w="21254" h="15879" extrusionOk="0">
                    <a:moveTo>
                      <a:pt x="21165" y="0"/>
                    </a:moveTo>
                    <a:cubicBezTo>
                      <a:pt x="21149" y="0"/>
                      <a:pt x="21132" y="5"/>
                      <a:pt x="21118" y="16"/>
                    </a:cubicBezTo>
                    <a:lnTo>
                      <a:pt x="42" y="15737"/>
                    </a:lnTo>
                    <a:cubicBezTo>
                      <a:pt x="7" y="15763"/>
                      <a:pt x="0" y="15813"/>
                      <a:pt x="26" y="15847"/>
                    </a:cubicBezTo>
                    <a:cubicBezTo>
                      <a:pt x="42" y="15868"/>
                      <a:pt x="66" y="15879"/>
                      <a:pt x="90" y="15879"/>
                    </a:cubicBezTo>
                    <a:cubicBezTo>
                      <a:pt x="106" y="15879"/>
                      <a:pt x="123" y="15873"/>
                      <a:pt x="137" y="15863"/>
                    </a:cubicBezTo>
                    <a:lnTo>
                      <a:pt x="21212" y="142"/>
                    </a:lnTo>
                    <a:cubicBezTo>
                      <a:pt x="21246" y="116"/>
                      <a:pt x="21253" y="66"/>
                      <a:pt x="21227" y="32"/>
                    </a:cubicBezTo>
                    <a:cubicBezTo>
                      <a:pt x="21212" y="11"/>
                      <a:pt x="21189" y="0"/>
                      <a:pt x="211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2765400" y="2374150"/>
                <a:ext cx="406675" cy="532125"/>
              </a:xfrm>
              <a:custGeom>
                <a:avLst/>
                <a:gdLst/>
                <a:ahLst/>
                <a:cxnLst/>
                <a:rect l="l" t="t" r="r" b="b"/>
                <a:pathLst>
                  <a:path w="16267" h="21285" extrusionOk="0">
                    <a:moveTo>
                      <a:pt x="90" y="0"/>
                    </a:moveTo>
                    <a:cubicBezTo>
                      <a:pt x="73" y="0"/>
                      <a:pt x="56" y="6"/>
                      <a:pt x="42" y="16"/>
                    </a:cubicBezTo>
                    <a:cubicBezTo>
                      <a:pt x="8" y="44"/>
                      <a:pt x="1" y="92"/>
                      <a:pt x="28" y="127"/>
                    </a:cubicBezTo>
                    <a:lnTo>
                      <a:pt x="16116" y="21253"/>
                    </a:lnTo>
                    <a:cubicBezTo>
                      <a:pt x="16132" y="21274"/>
                      <a:pt x="16154" y="21284"/>
                      <a:pt x="16178" y="21284"/>
                    </a:cubicBezTo>
                    <a:cubicBezTo>
                      <a:pt x="16194" y="21284"/>
                      <a:pt x="16211" y="21279"/>
                      <a:pt x="16225" y="21269"/>
                    </a:cubicBezTo>
                    <a:cubicBezTo>
                      <a:pt x="16260" y="21243"/>
                      <a:pt x="16267" y="21193"/>
                      <a:pt x="16241" y="21158"/>
                    </a:cubicBezTo>
                    <a:lnTo>
                      <a:pt x="153" y="32"/>
                    </a:lnTo>
                    <a:cubicBezTo>
                      <a:pt x="138" y="11"/>
                      <a:pt x="114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2919350" y="2313000"/>
                <a:ext cx="98850" cy="6544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6178" extrusionOk="0">
                    <a:moveTo>
                      <a:pt x="3868" y="1"/>
                    </a:moveTo>
                    <a:cubicBezTo>
                      <a:pt x="3830" y="1"/>
                      <a:pt x="3797" y="30"/>
                      <a:pt x="3790" y="67"/>
                    </a:cubicBezTo>
                    <a:lnTo>
                      <a:pt x="5" y="26087"/>
                    </a:lnTo>
                    <a:cubicBezTo>
                      <a:pt x="0" y="26130"/>
                      <a:pt x="30" y="26170"/>
                      <a:pt x="73" y="26175"/>
                    </a:cubicBezTo>
                    <a:cubicBezTo>
                      <a:pt x="76" y="26177"/>
                      <a:pt x="80" y="26177"/>
                      <a:pt x="83" y="26177"/>
                    </a:cubicBezTo>
                    <a:cubicBezTo>
                      <a:pt x="121" y="26177"/>
                      <a:pt x="156" y="26149"/>
                      <a:pt x="161" y="26110"/>
                    </a:cubicBezTo>
                    <a:lnTo>
                      <a:pt x="3946" y="90"/>
                    </a:lnTo>
                    <a:cubicBezTo>
                      <a:pt x="3953" y="48"/>
                      <a:pt x="3924" y="9"/>
                      <a:pt x="3880" y="2"/>
                    </a:cubicBezTo>
                    <a:cubicBezTo>
                      <a:pt x="3876" y="1"/>
                      <a:pt x="3872" y="1"/>
                      <a:pt x="38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>
                <a:off x="2637750" y="2593700"/>
                <a:ext cx="66202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3721" extrusionOk="0">
                    <a:moveTo>
                      <a:pt x="84" y="0"/>
                    </a:moveTo>
                    <a:cubicBezTo>
                      <a:pt x="45" y="0"/>
                      <a:pt x="10" y="28"/>
                      <a:pt x="6" y="68"/>
                    </a:cubicBezTo>
                    <a:cubicBezTo>
                      <a:pt x="0" y="112"/>
                      <a:pt x="30" y="152"/>
                      <a:pt x="73" y="157"/>
                    </a:cubicBezTo>
                    <a:lnTo>
                      <a:pt x="26387" y="3720"/>
                    </a:lnTo>
                    <a:lnTo>
                      <a:pt x="26398" y="3720"/>
                    </a:lnTo>
                    <a:cubicBezTo>
                      <a:pt x="26436" y="3720"/>
                      <a:pt x="26470" y="3692"/>
                      <a:pt x="26476" y="3653"/>
                    </a:cubicBezTo>
                    <a:cubicBezTo>
                      <a:pt x="26481" y="3609"/>
                      <a:pt x="26451" y="3570"/>
                      <a:pt x="26408" y="3564"/>
                    </a:cubicBezTo>
                    <a:lnTo>
                      <a:pt x="94" y="1"/>
                    </a:lnTo>
                    <a:cubicBezTo>
                      <a:pt x="91" y="0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2880850" y="2320950"/>
                <a:ext cx="175825" cy="638525"/>
              </a:xfrm>
              <a:custGeom>
                <a:avLst/>
                <a:gdLst/>
                <a:ahLst/>
                <a:cxnLst/>
                <a:rect l="l" t="t" r="r" b="b"/>
                <a:pathLst>
                  <a:path w="7033" h="25541" extrusionOk="0">
                    <a:moveTo>
                      <a:pt x="88" y="1"/>
                    </a:moveTo>
                    <a:cubicBezTo>
                      <a:pt x="81" y="1"/>
                      <a:pt x="74" y="2"/>
                      <a:pt x="67" y="4"/>
                    </a:cubicBezTo>
                    <a:cubicBezTo>
                      <a:pt x="25" y="14"/>
                      <a:pt x="1" y="58"/>
                      <a:pt x="11" y="99"/>
                    </a:cubicBezTo>
                    <a:lnTo>
                      <a:pt x="6870" y="25482"/>
                    </a:lnTo>
                    <a:cubicBezTo>
                      <a:pt x="6878" y="25518"/>
                      <a:pt x="6911" y="25541"/>
                      <a:pt x="6946" y="25541"/>
                    </a:cubicBezTo>
                    <a:cubicBezTo>
                      <a:pt x="6953" y="25541"/>
                      <a:pt x="6960" y="25541"/>
                      <a:pt x="6967" y="25537"/>
                    </a:cubicBezTo>
                    <a:cubicBezTo>
                      <a:pt x="7008" y="25527"/>
                      <a:pt x="7033" y="25483"/>
                      <a:pt x="7022" y="25442"/>
                    </a:cubicBezTo>
                    <a:lnTo>
                      <a:pt x="164" y="59"/>
                    </a:lnTo>
                    <a:cubicBezTo>
                      <a:pt x="154" y="24"/>
                      <a:pt x="122" y="1"/>
                      <a:pt x="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2647025" y="2548475"/>
                <a:ext cx="6435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25740" h="7339" extrusionOk="0">
                    <a:moveTo>
                      <a:pt x="25652" y="1"/>
                    </a:moveTo>
                    <a:cubicBezTo>
                      <a:pt x="25645" y="1"/>
                      <a:pt x="25637" y="2"/>
                      <a:pt x="25630" y="4"/>
                    </a:cubicBezTo>
                    <a:lnTo>
                      <a:pt x="66" y="7185"/>
                    </a:lnTo>
                    <a:cubicBezTo>
                      <a:pt x="24" y="7197"/>
                      <a:pt x="0" y="7240"/>
                      <a:pt x="10" y="7281"/>
                    </a:cubicBezTo>
                    <a:cubicBezTo>
                      <a:pt x="21" y="7316"/>
                      <a:pt x="52" y="7339"/>
                      <a:pt x="87" y="7339"/>
                    </a:cubicBezTo>
                    <a:cubicBezTo>
                      <a:pt x="94" y="7339"/>
                      <a:pt x="100" y="7337"/>
                      <a:pt x="107" y="7335"/>
                    </a:cubicBezTo>
                    <a:lnTo>
                      <a:pt x="25673" y="155"/>
                    </a:lnTo>
                    <a:cubicBezTo>
                      <a:pt x="25715" y="144"/>
                      <a:pt x="25739" y="101"/>
                      <a:pt x="25727" y="58"/>
                    </a:cubicBezTo>
                    <a:cubicBezTo>
                      <a:pt x="25717" y="23"/>
                      <a:pt x="25686" y="1"/>
                      <a:pt x="256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2776525" y="2370050"/>
                <a:ext cx="384475" cy="540325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21613" extrusionOk="0">
                    <a:moveTo>
                      <a:pt x="15290" y="0"/>
                    </a:moveTo>
                    <a:cubicBezTo>
                      <a:pt x="15265" y="0"/>
                      <a:pt x="15240" y="12"/>
                      <a:pt x="15224" y="33"/>
                    </a:cubicBezTo>
                    <a:lnTo>
                      <a:pt x="27" y="21488"/>
                    </a:lnTo>
                    <a:cubicBezTo>
                      <a:pt x="1" y="21525"/>
                      <a:pt x="9" y="21573"/>
                      <a:pt x="46" y="21599"/>
                    </a:cubicBezTo>
                    <a:cubicBezTo>
                      <a:pt x="60" y="21608"/>
                      <a:pt x="75" y="21613"/>
                      <a:pt x="91" y="21613"/>
                    </a:cubicBezTo>
                    <a:cubicBezTo>
                      <a:pt x="115" y="21613"/>
                      <a:pt x="139" y="21601"/>
                      <a:pt x="155" y="21580"/>
                    </a:cubicBezTo>
                    <a:lnTo>
                      <a:pt x="15353" y="125"/>
                    </a:lnTo>
                    <a:cubicBezTo>
                      <a:pt x="15379" y="88"/>
                      <a:pt x="15370" y="40"/>
                      <a:pt x="15334" y="14"/>
                    </a:cubicBezTo>
                    <a:cubicBezTo>
                      <a:pt x="15320" y="5"/>
                      <a:pt x="15305" y="0"/>
                      <a:pt x="152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2693775" y="2449075"/>
                <a:ext cx="550000" cy="382300"/>
              </a:xfrm>
              <a:custGeom>
                <a:avLst/>
                <a:gdLst/>
                <a:ahLst/>
                <a:cxnLst/>
                <a:rect l="l" t="t" r="r" b="b"/>
                <a:pathLst>
                  <a:path w="22000" h="15292" extrusionOk="0">
                    <a:moveTo>
                      <a:pt x="90" y="1"/>
                    </a:moveTo>
                    <a:cubicBezTo>
                      <a:pt x="65" y="1"/>
                      <a:pt x="40" y="12"/>
                      <a:pt x="24" y="34"/>
                    </a:cubicBezTo>
                    <a:cubicBezTo>
                      <a:pt x="0" y="70"/>
                      <a:pt x="9" y="119"/>
                      <a:pt x="45" y="143"/>
                    </a:cubicBezTo>
                    <a:lnTo>
                      <a:pt x="21864" y="15276"/>
                    </a:lnTo>
                    <a:cubicBezTo>
                      <a:pt x="21878" y="15287"/>
                      <a:pt x="21894" y="15292"/>
                      <a:pt x="21909" y="15292"/>
                    </a:cubicBezTo>
                    <a:cubicBezTo>
                      <a:pt x="21933" y="15292"/>
                      <a:pt x="21959" y="15280"/>
                      <a:pt x="21973" y="15257"/>
                    </a:cubicBezTo>
                    <a:cubicBezTo>
                      <a:pt x="21999" y="15221"/>
                      <a:pt x="21991" y="15172"/>
                      <a:pt x="21954" y="15148"/>
                    </a:cubicBezTo>
                    <a:lnTo>
                      <a:pt x="135" y="15"/>
                    </a:lnTo>
                    <a:cubicBezTo>
                      <a:pt x="121" y="5"/>
                      <a:pt x="105" y="1"/>
                      <a:pt x="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2911300" y="2314250"/>
                <a:ext cx="114900" cy="65192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26077" extrusionOk="0">
                    <a:moveTo>
                      <a:pt x="85" y="1"/>
                    </a:moveTo>
                    <a:cubicBezTo>
                      <a:pt x="81" y="1"/>
                      <a:pt x="77" y="1"/>
                      <a:pt x="73" y="2"/>
                    </a:cubicBezTo>
                    <a:cubicBezTo>
                      <a:pt x="29" y="9"/>
                      <a:pt x="0" y="50"/>
                      <a:pt x="9" y="94"/>
                    </a:cubicBezTo>
                    <a:lnTo>
                      <a:pt x="4433" y="26011"/>
                    </a:lnTo>
                    <a:cubicBezTo>
                      <a:pt x="4440" y="26049"/>
                      <a:pt x="4473" y="26077"/>
                      <a:pt x="4511" y="26077"/>
                    </a:cubicBezTo>
                    <a:cubicBezTo>
                      <a:pt x="4516" y="26077"/>
                      <a:pt x="4519" y="26075"/>
                      <a:pt x="4525" y="26075"/>
                    </a:cubicBezTo>
                    <a:cubicBezTo>
                      <a:pt x="4566" y="26068"/>
                      <a:pt x="4596" y="26027"/>
                      <a:pt x="4589" y="25985"/>
                    </a:cubicBezTo>
                    <a:lnTo>
                      <a:pt x="163" y="66"/>
                    </a:lnTo>
                    <a:cubicBezTo>
                      <a:pt x="157" y="28"/>
                      <a:pt x="122" y="1"/>
                      <a:pt x="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640000" y="2579125"/>
                <a:ext cx="657525" cy="122175"/>
              </a:xfrm>
              <a:custGeom>
                <a:avLst/>
                <a:gdLst/>
                <a:ahLst/>
                <a:cxnLst/>
                <a:rect l="l" t="t" r="r" b="b"/>
                <a:pathLst>
                  <a:path w="26301" h="4887" extrusionOk="0">
                    <a:moveTo>
                      <a:pt x="26216" y="1"/>
                    </a:moveTo>
                    <a:cubicBezTo>
                      <a:pt x="26211" y="1"/>
                      <a:pt x="26205" y="1"/>
                      <a:pt x="26200" y="2"/>
                    </a:cubicBezTo>
                    <a:lnTo>
                      <a:pt x="71" y="4731"/>
                    </a:lnTo>
                    <a:cubicBezTo>
                      <a:pt x="28" y="4738"/>
                      <a:pt x="1" y="4779"/>
                      <a:pt x="7" y="4821"/>
                    </a:cubicBezTo>
                    <a:cubicBezTo>
                      <a:pt x="14" y="4859"/>
                      <a:pt x="47" y="4887"/>
                      <a:pt x="85" y="4887"/>
                    </a:cubicBezTo>
                    <a:cubicBezTo>
                      <a:pt x="89" y="4887"/>
                      <a:pt x="94" y="4887"/>
                      <a:pt x="99" y="4885"/>
                    </a:cubicBezTo>
                    <a:lnTo>
                      <a:pt x="26230" y="158"/>
                    </a:lnTo>
                    <a:cubicBezTo>
                      <a:pt x="26271" y="149"/>
                      <a:pt x="26301" y="109"/>
                      <a:pt x="26292" y="66"/>
                    </a:cubicBezTo>
                    <a:cubicBezTo>
                      <a:pt x="26286" y="28"/>
                      <a:pt x="26253" y="1"/>
                      <a:pt x="262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2860675" y="2327075"/>
                <a:ext cx="216125" cy="626300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25052" extrusionOk="0">
                    <a:moveTo>
                      <a:pt x="8557" y="1"/>
                    </a:moveTo>
                    <a:cubicBezTo>
                      <a:pt x="8524" y="1"/>
                      <a:pt x="8493" y="22"/>
                      <a:pt x="8482" y="55"/>
                    </a:cubicBezTo>
                    <a:lnTo>
                      <a:pt x="16" y="24947"/>
                    </a:lnTo>
                    <a:cubicBezTo>
                      <a:pt x="1" y="24987"/>
                      <a:pt x="23" y="25032"/>
                      <a:pt x="65" y="25046"/>
                    </a:cubicBezTo>
                    <a:cubicBezTo>
                      <a:pt x="74" y="25050"/>
                      <a:pt x="82" y="25051"/>
                      <a:pt x="91" y="25051"/>
                    </a:cubicBezTo>
                    <a:cubicBezTo>
                      <a:pt x="122" y="25051"/>
                      <a:pt x="153" y="25031"/>
                      <a:pt x="165" y="24998"/>
                    </a:cubicBezTo>
                    <a:lnTo>
                      <a:pt x="8631" y="105"/>
                    </a:lnTo>
                    <a:cubicBezTo>
                      <a:pt x="8645" y="64"/>
                      <a:pt x="8624" y="19"/>
                      <a:pt x="8582" y="5"/>
                    </a:cubicBezTo>
                    <a:cubicBezTo>
                      <a:pt x="8574" y="2"/>
                      <a:pt x="8566" y="1"/>
                      <a:pt x="85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2651250" y="2534475"/>
                <a:ext cx="635025" cy="211500"/>
              </a:xfrm>
              <a:custGeom>
                <a:avLst/>
                <a:gdLst/>
                <a:ahLst/>
                <a:cxnLst/>
                <a:rect l="l" t="t" r="r" b="b"/>
                <a:pathLst>
                  <a:path w="25401" h="8460" extrusionOk="0">
                    <a:moveTo>
                      <a:pt x="88" y="1"/>
                    </a:moveTo>
                    <a:cubicBezTo>
                      <a:pt x="55" y="1"/>
                      <a:pt x="24" y="22"/>
                      <a:pt x="15" y="55"/>
                    </a:cubicBezTo>
                    <a:cubicBezTo>
                      <a:pt x="1" y="96"/>
                      <a:pt x="23" y="140"/>
                      <a:pt x="65" y="154"/>
                    </a:cubicBezTo>
                    <a:lnTo>
                      <a:pt x="25288" y="8454"/>
                    </a:lnTo>
                    <a:cubicBezTo>
                      <a:pt x="25295" y="8458"/>
                      <a:pt x="25304" y="8460"/>
                      <a:pt x="25312" y="8460"/>
                    </a:cubicBezTo>
                    <a:cubicBezTo>
                      <a:pt x="25345" y="8460"/>
                      <a:pt x="25376" y="8439"/>
                      <a:pt x="25387" y="8404"/>
                    </a:cubicBezTo>
                    <a:cubicBezTo>
                      <a:pt x="25401" y="8364"/>
                      <a:pt x="25378" y="8319"/>
                      <a:pt x="25337" y="8306"/>
                    </a:cubicBezTo>
                    <a:lnTo>
                      <a:pt x="113" y="5"/>
                    </a:lnTo>
                    <a:cubicBezTo>
                      <a:pt x="105" y="2"/>
                      <a:pt x="96" y="1"/>
                      <a:pt x="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2737525" y="2402550"/>
                <a:ext cx="462475" cy="475325"/>
              </a:xfrm>
              <a:custGeom>
                <a:avLst/>
                <a:gdLst/>
                <a:ahLst/>
                <a:cxnLst/>
                <a:rect l="l" t="t" r="r" b="b"/>
                <a:pathLst>
                  <a:path w="18499" h="19013" extrusionOk="0">
                    <a:moveTo>
                      <a:pt x="87" y="0"/>
                    </a:moveTo>
                    <a:cubicBezTo>
                      <a:pt x="67" y="0"/>
                      <a:pt x="48" y="8"/>
                      <a:pt x="32" y="23"/>
                    </a:cubicBezTo>
                    <a:cubicBezTo>
                      <a:pt x="1" y="52"/>
                      <a:pt x="1" y="103"/>
                      <a:pt x="32" y="134"/>
                    </a:cubicBezTo>
                    <a:lnTo>
                      <a:pt x="18355" y="18990"/>
                    </a:lnTo>
                    <a:cubicBezTo>
                      <a:pt x="18371" y="19006"/>
                      <a:pt x="18391" y="19013"/>
                      <a:pt x="18412" y="19013"/>
                    </a:cubicBezTo>
                    <a:cubicBezTo>
                      <a:pt x="18431" y="19013"/>
                      <a:pt x="18452" y="19006"/>
                      <a:pt x="18467" y="18990"/>
                    </a:cubicBezTo>
                    <a:cubicBezTo>
                      <a:pt x="18499" y="18961"/>
                      <a:pt x="18499" y="18910"/>
                      <a:pt x="18467" y="18879"/>
                    </a:cubicBezTo>
                    <a:lnTo>
                      <a:pt x="144" y="25"/>
                    </a:lnTo>
                    <a:cubicBezTo>
                      <a:pt x="128" y="9"/>
                      <a:pt x="108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2730850" y="2404550"/>
                <a:ext cx="475825" cy="471325"/>
              </a:xfrm>
              <a:custGeom>
                <a:avLst/>
                <a:gdLst/>
                <a:ahLst/>
                <a:cxnLst/>
                <a:rect l="l" t="t" r="r" b="b"/>
                <a:pathLst>
                  <a:path w="19033" h="18853" extrusionOk="0">
                    <a:moveTo>
                      <a:pt x="18946" y="1"/>
                    </a:moveTo>
                    <a:cubicBezTo>
                      <a:pt x="18926" y="1"/>
                      <a:pt x="18906" y="9"/>
                      <a:pt x="18890" y="24"/>
                    </a:cubicBezTo>
                    <a:lnTo>
                      <a:pt x="32" y="18718"/>
                    </a:lnTo>
                    <a:cubicBezTo>
                      <a:pt x="1" y="18749"/>
                      <a:pt x="1" y="18798"/>
                      <a:pt x="30" y="18829"/>
                    </a:cubicBezTo>
                    <a:cubicBezTo>
                      <a:pt x="46" y="18844"/>
                      <a:pt x="67" y="18853"/>
                      <a:pt x="88" y="18853"/>
                    </a:cubicBezTo>
                    <a:cubicBezTo>
                      <a:pt x="107" y="18853"/>
                      <a:pt x="127" y="18844"/>
                      <a:pt x="143" y="18830"/>
                    </a:cubicBezTo>
                    <a:lnTo>
                      <a:pt x="19001" y="135"/>
                    </a:lnTo>
                    <a:cubicBezTo>
                      <a:pt x="19032" y="104"/>
                      <a:pt x="19032" y="56"/>
                      <a:pt x="19001" y="24"/>
                    </a:cubicBezTo>
                    <a:cubicBezTo>
                      <a:pt x="18986" y="9"/>
                      <a:pt x="18966" y="1"/>
                      <a:pt x="189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787100" y="2362875"/>
                <a:ext cx="363350" cy="55470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2188" extrusionOk="0">
                    <a:moveTo>
                      <a:pt x="90" y="0"/>
                    </a:moveTo>
                    <a:cubicBezTo>
                      <a:pt x="75" y="0"/>
                      <a:pt x="60" y="5"/>
                      <a:pt x="47" y="13"/>
                    </a:cubicBezTo>
                    <a:cubicBezTo>
                      <a:pt x="11" y="38"/>
                      <a:pt x="0" y="86"/>
                      <a:pt x="23" y="123"/>
                    </a:cubicBezTo>
                    <a:lnTo>
                      <a:pt x="14377" y="22151"/>
                    </a:lnTo>
                    <a:cubicBezTo>
                      <a:pt x="14393" y="22174"/>
                      <a:pt x="14417" y="22187"/>
                      <a:pt x="14443" y="22187"/>
                    </a:cubicBezTo>
                    <a:cubicBezTo>
                      <a:pt x="14459" y="22187"/>
                      <a:pt x="14472" y="22182"/>
                      <a:pt x="14486" y="22174"/>
                    </a:cubicBezTo>
                    <a:cubicBezTo>
                      <a:pt x="14523" y="22151"/>
                      <a:pt x="14533" y="22101"/>
                      <a:pt x="14509" y="22064"/>
                    </a:cubicBezTo>
                    <a:lnTo>
                      <a:pt x="156" y="36"/>
                    </a:lnTo>
                    <a:cubicBezTo>
                      <a:pt x="141" y="13"/>
                      <a:pt x="116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2690225" y="2454300"/>
                <a:ext cx="557100" cy="371850"/>
              </a:xfrm>
              <a:custGeom>
                <a:avLst/>
                <a:gdLst/>
                <a:ahLst/>
                <a:cxnLst/>
                <a:rect l="l" t="t" r="r" b="b"/>
                <a:pathLst>
                  <a:path w="22284" h="14874" extrusionOk="0">
                    <a:moveTo>
                      <a:pt x="22193" y="0"/>
                    </a:moveTo>
                    <a:cubicBezTo>
                      <a:pt x="22178" y="0"/>
                      <a:pt x="22163" y="4"/>
                      <a:pt x="22150" y="13"/>
                    </a:cubicBezTo>
                    <a:lnTo>
                      <a:pt x="47" y="14730"/>
                    </a:lnTo>
                    <a:cubicBezTo>
                      <a:pt x="10" y="14754"/>
                      <a:pt x="0" y="14802"/>
                      <a:pt x="24" y="14839"/>
                    </a:cubicBezTo>
                    <a:cubicBezTo>
                      <a:pt x="40" y="14861"/>
                      <a:pt x="64" y="14873"/>
                      <a:pt x="90" y="14873"/>
                    </a:cubicBezTo>
                    <a:cubicBezTo>
                      <a:pt x="104" y="14873"/>
                      <a:pt x="120" y="14868"/>
                      <a:pt x="133" y="14860"/>
                    </a:cubicBezTo>
                    <a:lnTo>
                      <a:pt x="22236" y="143"/>
                    </a:lnTo>
                    <a:cubicBezTo>
                      <a:pt x="22273" y="119"/>
                      <a:pt x="22283" y="71"/>
                      <a:pt x="22259" y="34"/>
                    </a:cubicBezTo>
                    <a:cubicBezTo>
                      <a:pt x="22244" y="12"/>
                      <a:pt x="22219" y="0"/>
                      <a:pt x="221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2563075" y="2283175"/>
                <a:ext cx="811375" cy="714075"/>
              </a:xfrm>
              <a:custGeom>
                <a:avLst/>
                <a:gdLst/>
                <a:ahLst/>
                <a:cxnLst/>
                <a:rect l="l" t="t" r="r" b="b"/>
                <a:pathLst>
                  <a:path w="32455" h="28563" extrusionOk="0">
                    <a:moveTo>
                      <a:pt x="16217" y="2347"/>
                    </a:moveTo>
                    <a:cubicBezTo>
                      <a:pt x="19994" y="2347"/>
                      <a:pt x="23710" y="4136"/>
                      <a:pt x="26027" y="7473"/>
                    </a:cubicBezTo>
                    <a:cubicBezTo>
                      <a:pt x="29788" y="12886"/>
                      <a:pt x="28450" y="20323"/>
                      <a:pt x="23037" y="24082"/>
                    </a:cubicBezTo>
                    <a:cubicBezTo>
                      <a:pt x="20961" y="25524"/>
                      <a:pt x="18587" y="26217"/>
                      <a:pt x="16238" y="26217"/>
                    </a:cubicBezTo>
                    <a:cubicBezTo>
                      <a:pt x="12460" y="26217"/>
                      <a:pt x="8745" y="24428"/>
                      <a:pt x="6426" y="21090"/>
                    </a:cubicBezTo>
                    <a:cubicBezTo>
                      <a:pt x="2665" y="15677"/>
                      <a:pt x="4006" y="8242"/>
                      <a:pt x="9418" y="4481"/>
                    </a:cubicBezTo>
                    <a:cubicBezTo>
                      <a:pt x="11494" y="3039"/>
                      <a:pt x="13867" y="2347"/>
                      <a:pt x="16217" y="2347"/>
                    </a:cubicBezTo>
                    <a:close/>
                    <a:moveTo>
                      <a:pt x="16215" y="1"/>
                    </a:moveTo>
                    <a:cubicBezTo>
                      <a:pt x="13404" y="1"/>
                      <a:pt x="10564" y="829"/>
                      <a:pt x="8080" y="2554"/>
                    </a:cubicBezTo>
                    <a:cubicBezTo>
                      <a:pt x="1602" y="7054"/>
                      <a:pt x="1" y="15952"/>
                      <a:pt x="4501" y="22428"/>
                    </a:cubicBezTo>
                    <a:cubicBezTo>
                      <a:pt x="7274" y="26422"/>
                      <a:pt x="11720" y="28563"/>
                      <a:pt x="16240" y="28563"/>
                    </a:cubicBezTo>
                    <a:cubicBezTo>
                      <a:pt x="19052" y="28563"/>
                      <a:pt x="21891" y="27735"/>
                      <a:pt x="24375" y="26009"/>
                    </a:cubicBezTo>
                    <a:cubicBezTo>
                      <a:pt x="30851" y="21509"/>
                      <a:pt x="32455" y="12611"/>
                      <a:pt x="27954" y="6135"/>
                    </a:cubicBezTo>
                    <a:cubicBezTo>
                      <a:pt x="25181" y="2141"/>
                      <a:pt x="20735" y="1"/>
                      <a:pt x="16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2598750" y="2281375"/>
                <a:ext cx="740025" cy="717675"/>
              </a:xfrm>
              <a:custGeom>
                <a:avLst/>
                <a:gdLst/>
                <a:ahLst/>
                <a:cxnLst/>
                <a:rect l="l" t="t" r="r" b="b"/>
                <a:pathLst>
                  <a:path w="29601" h="28707" extrusionOk="0">
                    <a:moveTo>
                      <a:pt x="14784" y="2493"/>
                    </a:moveTo>
                    <a:cubicBezTo>
                      <a:pt x="18542" y="2493"/>
                      <a:pt x="22242" y="4271"/>
                      <a:pt x="24545" y="7583"/>
                    </a:cubicBezTo>
                    <a:cubicBezTo>
                      <a:pt x="28278" y="12956"/>
                      <a:pt x="26943" y="20365"/>
                      <a:pt x="21570" y="24099"/>
                    </a:cubicBezTo>
                    <a:cubicBezTo>
                      <a:pt x="19560" y="25495"/>
                      <a:pt x="17222" y="26222"/>
                      <a:pt x="14825" y="26222"/>
                    </a:cubicBezTo>
                    <a:cubicBezTo>
                      <a:pt x="14119" y="26222"/>
                      <a:pt x="13407" y="26159"/>
                      <a:pt x="12698" y="26031"/>
                    </a:cubicBezTo>
                    <a:cubicBezTo>
                      <a:pt x="9577" y="25468"/>
                      <a:pt x="6864" y="23726"/>
                      <a:pt x="5056" y="21124"/>
                    </a:cubicBezTo>
                    <a:cubicBezTo>
                      <a:pt x="1323" y="15751"/>
                      <a:pt x="2658" y="8342"/>
                      <a:pt x="8031" y="4610"/>
                    </a:cubicBezTo>
                    <a:cubicBezTo>
                      <a:pt x="10090" y="3178"/>
                      <a:pt x="12448" y="2493"/>
                      <a:pt x="14784" y="2493"/>
                    </a:cubicBezTo>
                    <a:close/>
                    <a:moveTo>
                      <a:pt x="14782" y="2354"/>
                    </a:moveTo>
                    <a:cubicBezTo>
                      <a:pt x="12420" y="2354"/>
                      <a:pt x="10034" y="3049"/>
                      <a:pt x="7952" y="4496"/>
                    </a:cubicBezTo>
                    <a:cubicBezTo>
                      <a:pt x="2516" y="8272"/>
                      <a:pt x="1167" y="15766"/>
                      <a:pt x="4942" y="21202"/>
                    </a:cubicBezTo>
                    <a:cubicBezTo>
                      <a:pt x="6772" y="23835"/>
                      <a:pt x="9517" y="25598"/>
                      <a:pt x="12673" y="26166"/>
                    </a:cubicBezTo>
                    <a:cubicBezTo>
                      <a:pt x="13390" y="26296"/>
                      <a:pt x="14111" y="26360"/>
                      <a:pt x="14826" y="26360"/>
                    </a:cubicBezTo>
                    <a:cubicBezTo>
                      <a:pt x="17250" y="26360"/>
                      <a:pt x="19615" y="25624"/>
                      <a:pt x="21648" y="24211"/>
                    </a:cubicBezTo>
                    <a:cubicBezTo>
                      <a:pt x="27085" y="20435"/>
                      <a:pt x="28434" y="12941"/>
                      <a:pt x="24657" y="7505"/>
                    </a:cubicBezTo>
                    <a:cubicBezTo>
                      <a:pt x="22328" y="4153"/>
                      <a:pt x="18585" y="2354"/>
                      <a:pt x="14782" y="2354"/>
                    </a:cubicBezTo>
                    <a:close/>
                    <a:moveTo>
                      <a:pt x="14770" y="139"/>
                    </a:moveTo>
                    <a:cubicBezTo>
                      <a:pt x="15617" y="139"/>
                      <a:pt x="16469" y="214"/>
                      <a:pt x="17319" y="368"/>
                    </a:cubicBezTo>
                    <a:cubicBezTo>
                      <a:pt x="21056" y="1042"/>
                      <a:pt x="24306" y="3128"/>
                      <a:pt x="26472" y="6247"/>
                    </a:cubicBezTo>
                    <a:cubicBezTo>
                      <a:pt x="28636" y="9363"/>
                      <a:pt x="29459" y="13136"/>
                      <a:pt x="28787" y="16873"/>
                    </a:cubicBezTo>
                    <a:cubicBezTo>
                      <a:pt x="28114" y="20608"/>
                      <a:pt x="26025" y="23858"/>
                      <a:pt x="22909" y="26024"/>
                    </a:cubicBezTo>
                    <a:cubicBezTo>
                      <a:pt x="20502" y="27697"/>
                      <a:pt x="17702" y="28568"/>
                      <a:pt x="14832" y="28568"/>
                    </a:cubicBezTo>
                    <a:cubicBezTo>
                      <a:pt x="13986" y="28568"/>
                      <a:pt x="13133" y="28492"/>
                      <a:pt x="12282" y="28339"/>
                    </a:cubicBezTo>
                    <a:cubicBezTo>
                      <a:pt x="8545" y="27667"/>
                      <a:pt x="5295" y="25579"/>
                      <a:pt x="3129" y="22462"/>
                    </a:cubicBezTo>
                    <a:cubicBezTo>
                      <a:pt x="965" y="19344"/>
                      <a:pt x="142" y="15571"/>
                      <a:pt x="814" y="11834"/>
                    </a:cubicBezTo>
                    <a:cubicBezTo>
                      <a:pt x="1488" y="8099"/>
                      <a:pt x="3574" y="4849"/>
                      <a:pt x="6693" y="2683"/>
                    </a:cubicBezTo>
                    <a:cubicBezTo>
                      <a:pt x="9100" y="1010"/>
                      <a:pt x="11899" y="139"/>
                      <a:pt x="14770" y="139"/>
                    </a:cubicBezTo>
                    <a:close/>
                    <a:moveTo>
                      <a:pt x="14772" y="1"/>
                    </a:moveTo>
                    <a:cubicBezTo>
                      <a:pt x="11873" y="1"/>
                      <a:pt x="9045" y="881"/>
                      <a:pt x="6613" y="2569"/>
                    </a:cubicBezTo>
                    <a:cubicBezTo>
                      <a:pt x="3467" y="4756"/>
                      <a:pt x="1358" y="8039"/>
                      <a:pt x="679" y="11810"/>
                    </a:cubicBezTo>
                    <a:cubicBezTo>
                      <a:pt x="0" y="15581"/>
                      <a:pt x="830" y="19392"/>
                      <a:pt x="3017" y="22540"/>
                    </a:cubicBezTo>
                    <a:cubicBezTo>
                      <a:pt x="5204" y="25688"/>
                      <a:pt x="8485" y="27795"/>
                      <a:pt x="12256" y="28474"/>
                    </a:cubicBezTo>
                    <a:cubicBezTo>
                      <a:pt x="13115" y="28630"/>
                      <a:pt x="13976" y="28706"/>
                      <a:pt x="14831" y="28706"/>
                    </a:cubicBezTo>
                    <a:cubicBezTo>
                      <a:pt x="17730" y="28706"/>
                      <a:pt x="20557" y="27827"/>
                      <a:pt x="22988" y="26137"/>
                    </a:cubicBezTo>
                    <a:cubicBezTo>
                      <a:pt x="26134" y="23951"/>
                      <a:pt x="28243" y="20668"/>
                      <a:pt x="28922" y="16897"/>
                    </a:cubicBezTo>
                    <a:cubicBezTo>
                      <a:pt x="29601" y="13124"/>
                      <a:pt x="28772" y="9315"/>
                      <a:pt x="26585" y="6167"/>
                    </a:cubicBezTo>
                    <a:cubicBezTo>
                      <a:pt x="24398" y="3019"/>
                      <a:pt x="21116" y="912"/>
                      <a:pt x="17343" y="231"/>
                    </a:cubicBezTo>
                    <a:cubicBezTo>
                      <a:pt x="16486" y="77"/>
                      <a:pt x="15626" y="1"/>
                      <a:pt x="147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2567450" y="2237625"/>
                <a:ext cx="8042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32168" h="32154" extrusionOk="0">
                    <a:moveTo>
                      <a:pt x="16040" y="2963"/>
                    </a:moveTo>
                    <a:cubicBezTo>
                      <a:pt x="20199" y="2963"/>
                      <a:pt x="24290" y="4933"/>
                      <a:pt x="26843" y="8608"/>
                    </a:cubicBezTo>
                    <a:cubicBezTo>
                      <a:pt x="30983" y="14566"/>
                      <a:pt x="29508" y="22754"/>
                      <a:pt x="23549" y="26894"/>
                    </a:cubicBezTo>
                    <a:cubicBezTo>
                      <a:pt x="21264" y="28482"/>
                      <a:pt x="18651" y="29244"/>
                      <a:pt x="16065" y="29244"/>
                    </a:cubicBezTo>
                    <a:cubicBezTo>
                      <a:pt x="11906" y="29244"/>
                      <a:pt x="7815" y="27274"/>
                      <a:pt x="5263" y="23599"/>
                    </a:cubicBezTo>
                    <a:cubicBezTo>
                      <a:pt x="1122" y="17641"/>
                      <a:pt x="2596" y="9453"/>
                      <a:pt x="8556" y="5313"/>
                    </a:cubicBezTo>
                    <a:cubicBezTo>
                      <a:pt x="10841" y="3725"/>
                      <a:pt x="13454" y="2963"/>
                      <a:pt x="16040" y="2963"/>
                    </a:cubicBezTo>
                    <a:close/>
                    <a:moveTo>
                      <a:pt x="16635" y="0"/>
                    </a:moveTo>
                    <a:cubicBezTo>
                      <a:pt x="16448" y="0"/>
                      <a:pt x="16294" y="148"/>
                      <a:pt x="16289" y="335"/>
                    </a:cubicBezTo>
                    <a:lnTo>
                      <a:pt x="16287" y="386"/>
                    </a:lnTo>
                    <a:cubicBezTo>
                      <a:pt x="16209" y="385"/>
                      <a:pt x="16132" y="384"/>
                      <a:pt x="16054" y="384"/>
                    </a:cubicBezTo>
                    <a:cubicBezTo>
                      <a:pt x="15834" y="384"/>
                      <a:pt x="15614" y="390"/>
                      <a:pt x="15396" y="399"/>
                    </a:cubicBezTo>
                    <a:lnTo>
                      <a:pt x="15392" y="348"/>
                    </a:lnTo>
                    <a:cubicBezTo>
                      <a:pt x="15380" y="165"/>
                      <a:pt x="15226" y="24"/>
                      <a:pt x="15044" y="24"/>
                    </a:cubicBezTo>
                    <a:cubicBezTo>
                      <a:pt x="15036" y="24"/>
                      <a:pt x="15029" y="24"/>
                      <a:pt x="15022" y="25"/>
                    </a:cubicBezTo>
                    <a:cubicBezTo>
                      <a:pt x="14829" y="38"/>
                      <a:pt x="14684" y="203"/>
                      <a:pt x="14698" y="395"/>
                    </a:cubicBezTo>
                    <a:lnTo>
                      <a:pt x="14701" y="442"/>
                    </a:lnTo>
                    <a:cubicBezTo>
                      <a:pt x="14499" y="459"/>
                      <a:pt x="14296" y="480"/>
                      <a:pt x="14095" y="504"/>
                    </a:cubicBezTo>
                    <a:lnTo>
                      <a:pt x="14088" y="461"/>
                    </a:lnTo>
                    <a:cubicBezTo>
                      <a:pt x="14063" y="288"/>
                      <a:pt x="13913" y="165"/>
                      <a:pt x="13743" y="165"/>
                    </a:cubicBezTo>
                    <a:cubicBezTo>
                      <a:pt x="13726" y="165"/>
                      <a:pt x="13709" y="166"/>
                      <a:pt x="13692" y="168"/>
                    </a:cubicBezTo>
                    <a:cubicBezTo>
                      <a:pt x="13503" y="198"/>
                      <a:pt x="13371" y="374"/>
                      <a:pt x="13401" y="565"/>
                    </a:cubicBezTo>
                    <a:lnTo>
                      <a:pt x="13406" y="605"/>
                    </a:lnTo>
                    <a:cubicBezTo>
                      <a:pt x="13113" y="655"/>
                      <a:pt x="12822" y="715"/>
                      <a:pt x="12532" y="781"/>
                    </a:cubicBezTo>
                    <a:lnTo>
                      <a:pt x="12521" y="741"/>
                    </a:lnTo>
                    <a:cubicBezTo>
                      <a:pt x="12482" y="585"/>
                      <a:pt x="12340" y="481"/>
                      <a:pt x="12186" y="481"/>
                    </a:cubicBezTo>
                    <a:cubicBezTo>
                      <a:pt x="12157" y="481"/>
                      <a:pt x="12128" y="484"/>
                      <a:pt x="12099" y="492"/>
                    </a:cubicBezTo>
                    <a:cubicBezTo>
                      <a:pt x="11912" y="539"/>
                      <a:pt x="11799" y="729"/>
                      <a:pt x="11848" y="915"/>
                    </a:cubicBezTo>
                    <a:lnTo>
                      <a:pt x="11856" y="951"/>
                    </a:lnTo>
                    <a:cubicBezTo>
                      <a:pt x="11484" y="1055"/>
                      <a:pt x="11115" y="1171"/>
                      <a:pt x="10748" y="1302"/>
                    </a:cubicBezTo>
                    <a:lnTo>
                      <a:pt x="10736" y="1271"/>
                    </a:lnTo>
                    <a:cubicBezTo>
                      <a:pt x="10683" y="1133"/>
                      <a:pt x="10551" y="1049"/>
                      <a:pt x="10411" y="1049"/>
                    </a:cubicBezTo>
                    <a:cubicBezTo>
                      <a:pt x="10369" y="1049"/>
                      <a:pt x="10327" y="1056"/>
                      <a:pt x="10286" y="1072"/>
                    </a:cubicBezTo>
                    <a:cubicBezTo>
                      <a:pt x="10106" y="1141"/>
                      <a:pt x="10017" y="1342"/>
                      <a:pt x="10087" y="1521"/>
                    </a:cubicBezTo>
                    <a:lnTo>
                      <a:pt x="10099" y="1554"/>
                    </a:lnTo>
                    <a:cubicBezTo>
                      <a:pt x="9825" y="1666"/>
                      <a:pt x="9552" y="1786"/>
                      <a:pt x="9281" y="1915"/>
                    </a:cubicBezTo>
                    <a:lnTo>
                      <a:pt x="9268" y="1886"/>
                    </a:lnTo>
                    <a:cubicBezTo>
                      <a:pt x="9207" y="1765"/>
                      <a:pt x="9084" y="1696"/>
                      <a:pt x="8958" y="1696"/>
                    </a:cubicBezTo>
                    <a:cubicBezTo>
                      <a:pt x="8905" y="1696"/>
                      <a:pt x="8851" y="1708"/>
                      <a:pt x="8800" y="1734"/>
                    </a:cubicBezTo>
                    <a:cubicBezTo>
                      <a:pt x="8629" y="1820"/>
                      <a:pt x="8559" y="2030"/>
                      <a:pt x="8646" y="2201"/>
                    </a:cubicBezTo>
                    <a:lnTo>
                      <a:pt x="8662" y="2231"/>
                    </a:lnTo>
                    <a:cubicBezTo>
                      <a:pt x="8483" y="2326"/>
                      <a:pt x="8307" y="2426"/>
                      <a:pt x="8130" y="2530"/>
                    </a:cubicBezTo>
                    <a:lnTo>
                      <a:pt x="8113" y="2502"/>
                    </a:lnTo>
                    <a:cubicBezTo>
                      <a:pt x="8047" y="2395"/>
                      <a:pt x="7933" y="2336"/>
                      <a:pt x="7816" y="2336"/>
                    </a:cubicBezTo>
                    <a:cubicBezTo>
                      <a:pt x="7754" y="2336"/>
                      <a:pt x="7690" y="2353"/>
                      <a:pt x="7633" y="2388"/>
                    </a:cubicBezTo>
                    <a:cubicBezTo>
                      <a:pt x="7470" y="2489"/>
                      <a:pt x="7420" y="2703"/>
                      <a:pt x="7521" y="2868"/>
                    </a:cubicBezTo>
                    <a:lnTo>
                      <a:pt x="7536" y="2894"/>
                    </a:lnTo>
                    <a:cubicBezTo>
                      <a:pt x="7384" y="2992"/>
                      <a:pt x="7231" y="3088"/>
                      <a:pt x="7082" y="3192"/>
                    </a:cubicBezTo>
                    <a:cubicBezTo>
                      <a:pt x="6985" y="3259"/>
                      <a:pt x="6894" y="3330"/>
                      <a:pt x="6800" y="3399"/>
                    </a:cubicBezTo>
                    <a:lnTo>
                      <a:pt x="6783" y="3377"/>
                    </a:lnTo>
                    <a:cubicBezTo>
                      <a:pt x="6714" y="3288"/>
                      <a:pt x="6610" y="3240"/>
                      <a:pt x="6506" y="3240"/>
                    </a:cubicBezTo>
                    <a:cubicBezTo>
                      <a:pt x="6432" y="3240"/>
                      <a:pt x="6358" y="3264"/>
                      <a:pt x="6295" y="3313"/>
                    </a:cubicBezTo>
                    <a:cubicBezTo>
                      <a:pt x="6142" y="3429"/>
                      <a:pt x="6113" y="3647"/>
                      <a:pt x="6231" y="3799"/>
                    </a:cubicBezTo>
                    <a:lnTo>
                      <a:pt x="6246" y="3820"/>
                    </a:lnTo>
                    <a:cubicBezTo>
                      <a:pt x="6033" y="3990"/>
                      <a:pt x="5825" y="4165"/>
                      <a:pt x="5623" y="4345"/>
                    </a:cubicBezTo>
                    <a:lnTo>
                      <a:pt x="5607" y="4327"/>
                    </a:lnTo>
                    <a:cubicBezTo>
                      <a:pt x="5538" y="4254"/>
                      <a:pt x="5445" y="4217"/>
                      <a:pt x="5352" y="4217"/>
                    </a:cubicBezTo>
                    <a:cubicBezTo>
                      <a:pt x="5267" y="4217"/>
                      <a:pt x="5182" y="4247"/>
                      <a:pt x="5115" y="4310"/>
                    </a:cubicBezTo>
                    <a:cubicBezTo>
                      <a:pt x="4975" y="4440"/>
                      <a:pt x="4966" y="4662"/>
                      <a:pt x="5098" y="4802"/>
                    </a:cubicBezTo>
                    <a:lnTo>
                      <a:pt x="5110" y="4816"/>
                    </a:lnTo>
                    <a:cubicBezTo>
                      <a:pt x="4895" y="5023"/>
                      <a:pt x="4688" y="5238"/>
                      <a:pt x="4487" y="5456"/>
                    </a:cubicBezTo>
                    <a:lnTo>
                      <a:pt x="4475" y="5446"/>
                    </a:lnTo>
                    <a:cubicBezTo>
                      <a:pt x="4408" y="5387"/>
                      <a:pt x="4326" y="5359"/>
                      <a:pt x="4245" y="5359"/>
                    </a:cubicBezTo>
                    <a:cubicBezTo>
                      <a:pt x="4148" y="5359"/>
                      <a:pt x="4052" y="5399"/>
                      <a:pt x="3983" y="5477"/>
                    </a:cubicBezTo>
                    <a:cubicBezTo>
                      <a:pt x="3857" y="5623"/>
                      <a:pt x="3870" y="5842"/>
                      <a:pt x="4016" y="5969"/>
                    </a:cubicBezTo>
                    <a:lnTo>
                      <a:pt x="4026" y="5978"/>
                    </a:lnTo>
                    <a:cubicBezTo>
                      <a:pt x="3895" y="6133"/>
                      <a:pt x="3763" y="6291"/>
                      <a:pt x="3638" y="6452"/>
                    </a:cubicBezTo>
                    <a:lnTo>
                      <a:pt x="3631" y="6447"/>
                    </a:lnTo>
                    <a:cubicBezTo>
                      <a:pt x="3569" y="6401"/>
                      <a:pt x="3497" y="6379"/>
                      <a:pt x="3425" y="6379"/>
                    </a:cubicBezTo>
                    <a:cubicBezTo>
                      <a:pt x="3319" y="6379"/>
                      <a:pt x="3213" y="6427"/>
                      <a:pt x="3145" y="6520"/>
                    </a:cubicBezTo>
                    <a:cubicBezTo>
                      <a:pt x="3031" y="6674"/>
                      <a:pt x="3064" y="6892"/>
                      <a:pt x="3218" y="7006"/>
                    </a:cubicBezTo>
                    <a:lnTo>
                      <a:pt x="3225" y="7011"/>
                    </a:lnTo>
                    <a:cubicBezTo>
                      <a:pt x="3051" y="7255"/>
                      <a:pt x="2885" y="7503"/>
                      <a:pt x="2728" y="7756"/>
                    </a:cubicBezTo>
                    <a:lnTo>
                      <a:pt x="2722" y="7752"/>
                    </a:lnTo>
                    <a:cubicBezTo>
                      <a:pt x="2667" y="7720"/>
                      <a:pt x="2605" y="7704"/>
                      <a:pt x="2545" y="7704"/>
                    </a:cubicBezTo>
                    <a:cubicBezTo>
                      <a:pt x="2426" y="7704"/>
                      <a:pt x="2310" y="7765"/>
                      <a:pt x="2245" y="7875"/>
                    </a:cubicBezTo>
                    <a:cubicBezTo>
                      <a:pt x="2148" y="8040"/>
                      <a:pt x="2201" y="8253"/>
                      <a:pt x="2367" y="8351"/>
                    </a:cubicBezTo>
                    <a:lnTo>
                      <a:pt x="2369" y="8353"/>
                    </a:lnTo>
                    <a:cubicBezTo>
                      <a:pt x="2179" y="8693"/>
                      <a:pt x="2004" y="9041"/>
                      <a:pt x="1838" y="9392"/>
                    </a:cubicBezTo>
                    <a:lnTo>
                      <a:pt x="1832" y="9389"/>
                    </a:lnTo>
                    <a:cubicBezTo>
                      <a:pt x="1787" y="9369"/>
                      <a:pt x="1739" y="9360"/>
                      <a:pt x="1692" y="9360"/>
                    </a:cubicBezTo>
                    <a:cubicBezTo>
                      <a:pt x="1558" y="9360"/>
                      <a:pt x="1431" y="9436"/>
                      <a:pt x="1374" y="9567"/>
                    </a:cubicBezTo>
                    <a:cubicBezTo>
                      <a:pt x="1296" y="9742"/>
                      <a:pt x="1375" y="9948"/>
                      <a:pt x="1550" y="10026"/>
                    </a:cubicBezTo>
                    <a:lnTo>
                      <a:pt x="1555" y="10028"/>
                    </a:lnTo>
                    <a:cubicBezTo>
                      <a:pt x="1439" y="10305"/>
                      <a:pt x="1332" y="10583"/>
                      <a:pt x="1233" y="10864"/>
                    </a:cubicBezTo>
                    <a:lnTo>
                      <a:pt x="1230" y="10862"/>
                    </a:lnTo>
                    <a:cubicBezTo>
                      <a:pt x="1194" y="10851"/>
                      <a:pt x="1158" y="10845"/>
                      <a:pt x="1123" y="10845"/>
                    </a:cubicBezTo>
                    <a:cubicBezTo>
                      <a:pt x="976" y="10845"/>
                      <a:pt x="839" y="10939"/>
                      <a:pt x="792" y="11086"/>
                    </a:cubicBezTo>
                    <a:cubicBezTo>
                      <a:pt x="731" y="11269"/>
                      <a:pt x="832" y="11465"/>
                      <a:pt x="1013" y="11525"/>
                    </a:cubicBezTo>
                    <a:lnTo>
                      <a:pt x="1017" y="11525"/>
                    </a:lnTo>
                    <a:cubicBezTo>
                      <a:pt x="958" y="11721"/>
                      <a:pt x="901" y="11917"/>
                      <a:pt x="849" y="12114"/>
                    </a:cubicBezTo>
                    <a:cubicBezTo>
                      <a:pt x="822" y="12108"/>
                      <a:pt x="795" y="12105"/>
                      <a:pt x="769" y="12105"/>
                    </a:cubicBezTo>
                    <a:cubicBezTo>
                      <a:pt x="611" y="12105"/>
                      <a:pt x="467" y="12212"/>
                      <a:pt x="430" y="12372"/>
                    </a:cubicBezTo>
                    <a:cubicBezTo>
                      <a:pt x="385" y="12559"/>
                      <a:pt x="501" y="12748"/>
                      <a:pt x="688" y="12791"/>
                    </a:cubicBezTo>
                    <a:cubicBezTo>
                      <a:pt x="626" y="13084"/>
                      <a:pt x="570" y="13378"/>
                      <a:pt x="525" y="13674"/>
                    </a:cubicBezTo>
                    <a:cubicBezTo>
                      <a:pt x="510" y="13672"/>
                      <a:pt x="495" y="13671"/>
                      <a:pt x="480" y="13671"/>
                    </a:cubicBezTo>
                    <a:cubicBezTo>
                      <a:pt x="308" y="13671"/>
                      <a:pt x="158" y="13798"/>
                      <a:pt x="136" y="13972"/>
                    </a:cubicBezTo>
                    <a:cubicBezTo>
                      <a:pt x="111" y="14162"/>
                      <a:pt x="243" y="14336"/>
                      <a:pt x="432" y="14362"/>
                    </a:cubicBezTo>
                    <a:cubicBezTo>
                      <a:pt x="402" y="14633"/>
                      <a:pt x="378" y="14905"/>
                      <a:pt x="362" y="15177"/>
                    </a:cubicBezTo>
                    <a:cubicBezTo>
                      <a:pt x="360" y="15177"/>
                      <a:pt x="358" y="15177"/>
                      <a:pt x="356" y="15177"/>
                    </a:cubicBezTo>
                    <a:cubicBezTo>
                      <a:pt x="168" y="15177"/>
                      <a:pt x="14" y="15325"/>
                      <a:pt x="7" y="15513"/>
                    </a:cubicBezTo>
                    <a:cubicBezTo>
                      <a:pt x="0" y="15702"/>
                      <a:pt x="148" y="15859"/>
                      <a:pt x="336" y="15871"/>
                    </a:cubicBezTo>
                    <a:cubicBezTo>
                      <a:pt x="331" y="16171"/>
                      <a:pt x="335" y="16471"/>
                      <a:pt x="347" y="16772"/>
                    </a:cubicBezTo>
                    <a:cubicBezTo>
                      <a:pt x="160" y="16789"/>
                      <a:pt x="19" y="16950"/>
                      <a:pt x="32" y="17139"/>
                    </a:cubicBezTo>
                    <a:cubicBezTo>
                      <a:pt x="43" y="17323"/>
                      <a:pt x="197" y="17461"/>
                      <a:pt x="379" y="17461"/>
                    </a:cubicBezTo>
                    <a:cubicBezTo>
                      <a:pt x="383" y="17461"/>
                      <a:pt x="387" y="17461"/>
                      <a:pt x="392" y="17461"/>
                    </a:cubicBezTo>
                    <a:cubicBezTo>
                      <a:pt x="409" y="17667"/>
                      <a:pt x="430" y="17871"/>
                      <a:pt x="456" y="18077"/>
                    </a:cubicBezTo>
                    <a:cubicBezTo>
                      <a:pt x="274" y="18112"/>
                      <a:pt x="148" y="18282"/>
                      <a:pt x="175" y="18469"/>
                    </a:cubicBezTo>
                    <a:cubicBezTo>
                      <a:pt x="201" y="18640"/>
                      <a:pt x="351" y="18762"/>
                      <a:pt x="520" y="18762"/>
                    </a:cubicBezTo>
                    <a:cubicBezTo>
                      <a:pt x="532" y="18762"/>
                      <a:pt x="544" y="18761"/>
                      <a:pt x="556" y="18760"/>
                    </a:cubicBezTo>
                    <a:cubicBezTo>
                      <a:pt x="606" y="19056"/>
                      <a:pt x="667" y="19352"/>
                      <a:pt x="736" y="19646"/>
                    </a:cubicBezTo>
                    <a:cubicBezTo>
                      <a:pt x="560" y="19700"/>
                      <a:pt x="452" y="19882"/>
                      <a:pt x="499" y="20064"/>
                    </a:cubicBezTo>
                    <a:cubicBezTo>
                      <a:pt x="540" y="20220"/>
                      <a:pt x="680" y="20322"/>
                      <a:pt x="835" y="20322"/>
                    </a:cubicBezTo>
                    <a:cubicBezTo>
                      <a:pt x="859" y="20322"/>
                      <a:pt x="882" y="20319"/>
                      <a:pt x="906" y="20315"/>
                    </a:cubicBezTo>
                    <a:cubicBezTo>
                      <a:pt x="1010" y="20690"/>
                      <a:pt x="1128" y="21064"/>
                      <a:pt x="1263" y="21437"/>
                    </a:cubicBezTo>
                    <a:cubicBezTo>
                      <a:pt x="1095" y="21511"/>
                      <a:pt x="1012" y="21703"/>
                      <a:pt x="1079" y="21876"/>
                    </a:cubicBezTo>
                    <a:cubicBezTo>
                      <a:pt x="1133" y="22013"/>
                      <a:pt x="1263" y="22095"/>
                      <a:pt x="1401" y="22095"/>
                    </a:cubicBezTo>
                    <a:cubicBezTo>
                      <a:pt x="1438" y="22095"/>
                      <a:pt x="1475" y="22089"/>
                      <a:pt x="1512" y="22077"/>
                    </a:cubicBezTo>
                    <a:cubicBezTo>
                      <a:pt x="1626" y="22356"/>
                      <a:pt x="1748" y="22631"/>
                      <a:pt x="1879" y="22905"/>
                    </a:cubicBezTo>
                    <a:cubicBezTo>
                      <a:pt x="1720" y="22998"/>
                      <a:pt x="1658" y="23196"/>
                      <a:pt x="1741" y="23362"/>
                    </a:cubicBezTo>
                    <a:cubicBezTo>
                      <a:pt x="1802" y="23482"/>
                      <a:pt x="1923" y="23550"/>
                      <a:pt x="2049" y="23550"/>
                    </a:cubicBezTo>
                    <a:cubicBezTo>
                      <a:pt x="2097" y="23550"/>
                      <a:pt x="2146" y="23540"/>
                      <a:pt x="2193" y="23520"/>
                    </a:cubicBezTo>
                    <a:cubicBezTo>
                      <a:pt x="2290" y="23700"/>
                      <a:pt x="2392" y="23880"/>
                      <a:pt x="2497" y="24060"/>
                    </a:cubicBezTo>
                    <a:cubicBezTo>
                      <a:pt x="2345" y="24164"/>
                      <a:pt x="2298" y="24368"/>
                      <a:pt x="2395" y="24527"/>
                    </a:cubicBezTo>
                    <a:cubicBezTo>
                      <a:pt x="2461" y="24633"/>
                      <a:pt x="2573" y="24690"/>
                      <a:pt x="2688" y="24690"/>
                    </a:cubicBezTo>
                    <a:cubicBezTo>
                      <a:pt x="2746" y="24690"/>
                      <a:pt x="2805" y="24675"/>
                      <a:pt x="2859" y="24645"/>
                    </a:cubicBezTo>
                    <a:cubicBezTo>
                      <a:pt x="2953" y="24789"/>
                      <a:pt x="3043" y="24933"/>
                      <a:pt x="3141" y="25073"/>
                    </a:cubicBezTo>
                    <a:cubicBezTo>
                      <a:pt x="3216" y="25182"/>
                      <a:pt x="3296" y="25284"/>
                      <a:pt x="3373" y="25390"/>
                    </a:cubicBezTo>
                    <a:cubicBezTo>
                      <a:pt x="3231" y="25509"/>
                      <a:pt x="3206" y="25719"/>
                      <a:pt x="3318" y="25866"/>
                    </a:cubicBezTo>
                    <a:cubicBezTo>
                      <a:pt x="3387" y="25955"/>
                      <a:pt x="3488" y="26001"/>
                      <a:pt x="3592" y="26001"/>
                    </a:cubicBezTo>
                    <a:cubicBezTo>
                      <a:pt x="3661" y="26001"/>
                      <a:pt x="3731" y="25980"/>
                      <a:pt x="3793" y="25939"/>
                    </a:cubicBezTo>
                    <a:cubicBezTo>
                      <a:pt x="3964" y="26153"/>
                      <a:pt x="4142" y="26363"/>
                      <a:pt x="4324" y="26567"/>
                    </a:cubicBezTo>
                    <a:cubicBezTo>
                      <a:pt x="4196" y="26700"/>
                      <a:pt x="4189" y="26910"/>
                      <a:pt x="4317" y="27045"/>
                    </a:cubicBezTo>
                    <a:cubicBezTo>
                      <a:pt x="4385" y="27118"/>
                      <a:pt x="4476" y="27155"/>
                      <a:pt x="4567" y="27155"/>
                    </a:cubicBezTo>
                    <a:cubicBezTo>
                      <a:pt x="4647" y="27155"/>
                      <a:pt x="4726" y="27127"/>
                      <a:pt x="4792" y="27073"/>
                    </a:cubicBezTo>
                    <a:cubicBezTo>
                      <a:pt x="5003" y="27291"/>
                      <a:pt x="5221" y="27500"/>
                      <a:pt x="5443" y="27703"/>
                    </a:cubicBezTo>
                    <a:cubicBezTo>
                      <a:pt x="5330" y="27848"/>
                      <a:pt x="5346" y="28056"/>
                      <a:pt x="5484" y="28177"/>
                    </a:cubicBezTo>
                    <a:cubicBezTo>
                      <a:pt x="5550" y="28235"/>
                      <a:pt x="5630" y="28263"/>
                      <a:pt x="5710" y="28263"/>
                    </a:cubicBezTo>
                    <a:cubicBezTo>
                      <a:pt x="5801" y="28263"/>
                      <a:pt x="5891" y="28227"/>
                      <a:pt x="5960" y="28158"/>
                    </a:cubicBezTo>
                    <a:cubicBezTo>
                      <a:pt x="6120" y="28292"/>
                      <a:pt x="6279" y="28423"/>
                      <a:pt x="6443" y="28550"/>
                    </a:cubicBezTo>
                    <a:cubicBezTo>
                      <a:pt x="6345" y="28704"/>
                      <a:pt x="6378" y="28906"/>
                      <a:pt x="6527" y="29017"/>
                    </a:cubicBezTo>
                    <a:cubicBezTo>
                      <a:pt x="6587" y="29062"/>
                      <a:pt x="6658" y="29084"/>
                      <a:pt x="6727" y="29084"/>
                    </a:cubicBezTo>
                    <a:cubicBezTo>
                      <a:pt x="6827" y="29084"/>
                      <a:pt x="6927" y="29040"/>
                      <a:pt x="6996" y="28958"/>
                    </a:cubicBezTo>
                    <a:cubicBezTo>
                      <a:pt x="7243" y="29133"/>
                      <a:pt x="7496" y="29299"/>
                      <a:pt x="7753" y="29457"/>
                    </a:cubicBezTo>
                    <a:cubicBezTo>
                      <a:pt x="7669" y="29620"/>
                      <a:pt x="7723" y="29821"/>
                      <a:pt x="7882" y="29916"/>
                    </a:cubicBezTo>
                    <a:cubicBezTo>
                      <a:pt x="7937" y="29948"/>
                      <a:pt x="7997" y="29964"/>
                      <a:pt x="8056" y="29964"/>
                    </a:cubicBezTo>
                    <a:cubicBezTo>
                      <a:pt x="8168" y="29964"/>
                      <a:pt x="8278" y="29908"/>
                      <a:pt x="8345" y="29809"/>
                    </a:cubicBezTo>
                    <a:cubicBezTo>
                      <a:pt x="8688" y="30001"/>
                      <a:pt x="9037" y="30177"/>
                      <a:pt x="9392" y="30344"/>
                    </a:cubicBezTo>
                    <a:cubicBezTo>
                      <a:pt x="9326" y="30515"/>
                      <a:pt x="9403" y="30712"/>
                      <a:pt x="9574" y="30787"/>
                    </a:cubicBezTo>
                    <a:cubicBezTo>
                      <a:pt x="9620" y="30807"/>
                      <a:pt x="9667" y="30817"/>
                      <a:pt x="9714" y="30817"/>
                    </a:cubicBezTo>
                    <a:cubicBezTo>
                      <a:pt x="9842" y="30817"/>
                      <a:pt x="9965" y="30744"/>
                      <a:pt x="10024" y="30621"/>
                    </a:cubicBezTo>
                    <a:cubicBezTo>
                      <a:pt x="10303" y="30737"/>
                      <a:pt x="10585" y="30844"/>
                      <a:pt x="10869" y="30943"/>
                    </a:cubicBezTo>
                    <a:cubicBezTo>
                      <a:pt x="10817" y="31123"/>
                      <a:pt x="10914" y="31312"/>
                      <a:pt x="11093" y="31370"/>
                    </a:cubicBezTo>
                    <a:cubicBezTo>
                      <a:pt x="11128" y="31382"/>
                      <a:pt x="11164" y="31387"/>
                      <a:pt x="11199" y="31387"/>
                    </a:cubicBezTo>
                    <a:cubicBezTo>
                      <a:pt x="11343" y="31387"/>
                      <a:pt x="11476" y="31298"/>
                      <a:pt x="11527" y="31156"/>
                    </a:cubicBezTo>
                    <a:cubicBezTo>
                      <a:pt x="11723" y="31215"/>
                      <a:pt x="11922" y="31270"/>
                      <a:pt x="12121" y="31322"/>
                    </a:cubicBezTo>
                    <a:cubicBezTo>
                      <a:pt x="12083" y="31505"/>
                      <a:pt x="12196" y="31687"/>
                      <a:pt x="12379" y="31731"/>
                    </a:cubicBezTo>
                    <a:cubicBezTo>
                      <a:pt x="12407" y="31737"/>
                      <a:pt x="12434" y="31740"/>
                      <a:pt x="12461" y="31740"/>
                    </a:cubicBezTo>
                    <a:cubicBezTo>
                      <a:pt x="12616" y="31740"/>
                      <a:pt x="12755" y="31636"/>
                      <a:pt x="12795" y="31479"/>
                    </a:cubicBezTo>
                    <a:cubicBezTo>
                      <a:pt x="13089" y="31542"/>
                      <a:pt x="13383" y="31595"/>
                      <a:pt x="13681" y="31641"/>
                    </a:cubicBezTo>
                    <a:cubicBezTo>
                      <a:pt x="13659" y="31829"/>
                      <a:pt x="13792" y="32001"/>
                      <a:pt x="13981" y="32025"/>
                    </a:cubicBezTo>
                    <a:cubicBezTo>
                      <a:pt x="13997" y="32027"/>
                      <a:pt x="14012" y="32028"/>
                      <a:pt x="14028" y="32028"/>
                    </a:cubicBezTo>
                    <a:cubicBezTo>
                      <a:pt x="14197" y="32028"/>
                      <a:pt x="14343" y="31902"/>
                      <a:pt x="14369" y="31731"/>
                    </a:cubicBezTo>
                    <a:cubicBezTo>
                      <a:pt x="14641" y="31760"/>
                      <a:pt x="14912" y="31782"/>
                      <a:pt x="15184" y="31796"/>
                    </a:cubicBezTo>
                    <a:cubicBezTo>
                      <a:pt x="15179" y="31987"/>
                      <a:pt x="15328" y="32146"/>
                      <a:pt x="15520" y="32153"/>
                    </a:cubicBezTo>
                    <a:cubicBezTo>
                      <a:pt x="15524" y="32153"/>
                      <a:pt x="15529" y="32153"/>
                      <a:pt x="15533" y="32153"/>
                    </a:cubicBezTo>
                    <a:cubicBezTo>
                      <a:pt x="15718" y="32153"/>
                      <a:pt x="15870" y="32007"/>
                      <a:pt x="15879" y="31821"/>
                    </a:cubicBezTo>
                    <a:cubicBezTo>
                      <a:pt x="15940" y="31821"/>
                      <a:pt x="16001" y="31822"/>
                      <a:pt x="16062" y="31822"/>
                    </a:cubicBezTo>
                    <a:cubicBezTo>
                      <a:pt x="16300" y="31822"/>
                      <a:pt x="16539" y="31816"/>
                      <a:pt x="16776" y="31807"/>
                    </a:cubicBezTo>
                    <a:cubicBezTo>
                      <a:pt x="16789" y="31990"/>
                      <a:pt x="16943" y="32130"/>
                      <a:pt x="17124" y="32130"/>
                    </a:cubicBezTo>
                    <a:cubicBezTo>
                      <a:pt x="17131" y="32130"/>
                      <a:pt x="17139" y="32129"/>
                      <a:pt x="17146" y="32129"/>
                    </a:cubicBezTo>
                    <a:cubicBezTo>
                      <a:pt x="17338" y="32115"/>
                      <a:pt x="17482" y="31950"/>
                      <a:pt x="17470" y="31758"/>
                    </a:cubicBezTo>
                    <a:cubicBezTo>
                      <a:pt x="17674" y="31741"/>
                      <a:pt x="17877" y="31718"/>
                      <a:pt x="18079" y="31692"/>
                    </a:cubicBezTo>
                    <a:cubicBezTo>
                      <a:pt x="18106" y="31866"/>
                      <a:pt x="18255" y="31989"/>
                      <a:pt x="18425" y="31989"/>
                    </a:cubicBezTo>
                    <a:cubicBezTo>
                      <a:pt x="18442" y="31989"/>
                      <a:pt x="18459" y="31988"/>
                      <a:pt x="18476" y="31985"/>
                    </a:cubicBezTo>
                    <a:cubicBezTo>
                      <a:pt x="18665" y="31956"/>
                      <a:pt x="18796" y="31779"/>
                      <a:pt x="18767" y="31589"/>
                    </a:cubicBezTo>
                    <a:cubicBezTo>
                      <a:pt x="19061" y="31537"/>
                      <a:pt x="19354" y="31476"/>
                      <a:pt x="19646" y="31408"/>
                    </a:cubicBezTo>
                    <a:lnTo>
                      <a:pt x="19646" y="31410"/>
                    </a:lnTo>
                    <a:cubicBezTo>
                      <a:pt x="19686" y="31568"/>
                      <a:pt x="19827" y="31673"/>
                      <a:pt x="19982" y="31673"/>
                    </a:cubicBezTo>
                    <a:cubicBezTo>
                      <a:pt x="20011" y="31673"/>
                      <a:pt x="20040" y="31669"/>
                      <a:pt x="20069" y="31661"/>
                    </a:cubicBezTo>
                    <a:cubicBezTo>
                      <a:pt x="20256" y="31615"/>
                      <a:pt x="20368" y="31424"/>
                      <a:pt x="20320" y="31239"/>
                    </a:cubicBezTo>
                    <a:lnTo>
                      <a:pt x="20320" y="31234"/>
                    </a:lnTo>
                    <a:cubicBezTo>
                      <a:pt x="20692" y="31130"/>
                      <a:pt x="21063" y="31012"/>
                      <a:pt x="21432" y="30879"/>
                    </a:cubicBezTo>
                    <a:lnTo>
                      <a:pt x="21433" y="30882"/>
                    </a:lnTo>
                    <a:cubicBezTo>
                      <a:pt x="21487" y="31021"/>
                      <a:pt x="21618" y="31105"/>
                      <a:pt x="21757" y="31105"/>
                    </a:cubicBezTo>
                    <a:cubicBezTo>
                      <a:pt x="21798" y="31105"/>
                      <a:pt x="21841" y="31097"/>
                      <a:pt x="21882" y="31081"/>
                    </a:cubicBezTo>
                    <a:cubicBezTo>
                      <a:pt x="22062" y="31012"/>
                      <a:pt x="22150" y="30811"/>
                      <a:pt x="22081" y="30631"/>
                    </a:cubicBezTo>
                    <a:lnTo>
                      <a:pt x="22079" y="30624"/>
                    </a:lnTo>
                    <a:cubicBezTo>
                      <a:pt x="22353" y="30510"/>
                      <a:pt x="22626" y="30389"/>
                      <a:pt x="22897" y="30257"/>
                    </a:cubicBezTo>
                    <a:lnTo>
                      <a:pt x="22900" y="30267"/>
                    </a:lnTo>
                    <a:cubicBezTo>
                      <a:pt x="22962" y="30388"/>
                      <a:pt x="23085" y="30457"/>
                      <a:pt x="23212" y="30457"/>
                    </a:cubicBezTo>
                    <a:cubicBezTo>
                      <a:pt x="23265" y="30457"/>
                      <a:pt x="23319" y="30445"/>
                      <a:pt x="23369" y="30420"/>
                    </a:cubicBezTo>
                    <a:cubicBezTo>
                      <a:pt x="23541" y="30331"/>
                      <a:pt x="23608" y="30122"/>
                      <a:pt x="23522" y="29951"/>
                    </a:cubicBezTo>
                    <a:lnTo>
                      <a:pt x="23515" y="29938"/>
                    </a:lnTo>
                    <a:cubicBezTo>
                      <a:pt x="23693" y="29841"/>
                      <a:pt x="23870" y="29739"/>
                      <a:pt x="24046" y="29635"/>
                    </a:cubicBezTo>
                    <a:lnTo>
                      <a:pt x="24055" y="29651"/>
                    </a:lnTo>
                    <a:cubicBezTo>
                      <a:pt x="24122" y="29758"/>
                      <a:pt x="24235" y="29817"/>
                      <a:pt x="24352" y="29817"/>
                    </a:cubicBezTo>
                    <a:cubicBezTo>
                      <a:pt x="24414" y="29817"/>
                      <a:pt x="24477" y="29800"/>
                      <a:pt x="24535" y="29765"/>
                    </a:cubicBezTo>
                    <a:cubicBezTo>
                      <a:pt x="24697" y="29663"/>
                      <a:pt x="24749" y="29450"/>
                      <a:pt x="24647" y="29286"/>
                    </a:cubicBezTo>
                    <a:lnTo>
                      <a:pt x="24637" y="29268"/>
                    </a:lnTo>
                    <a:cubicBezTo>
                      <a:pt x="24767" y="29183"/>
                      <a:pt x="24896" y="29102"/>
                      <a:pt x="25023" y="29014"/>
                    </a:cubicBezTo>
                    <a:cubicBezTo>
                      <a:pt x="25142" y="28931"/>
                      <a:pt x="25255" y="28844"/>
                      <a:pt x="25373" y="28758"/>
                    </a:cubicBezTo>
                    <a:lnTo>
                      <a:pt x="25386" y="28777"/>
                    </a:lnTo>
                    <a:cubicBezTo>
                      <a:pt x="25454" y="28866"/>
                      <a:pt x="25557" y="28913"/>
                      <a:pt x="25662" y="28913"/>
                    </a:cubicBezTo>
                    <a:cubicBezTo>
                      <a:pt x="25736" y="28913"/>
                      <a:pt x="25810" y="28889"/>
                      <a:pt x="25873" y="28841"/>
                    </a:cubicBezTo>
                    <a:cubicBezTo>
                      <a:pt x="26025" y="28725"/>
                      <a:pt x="26055" y="28505"/>
                      <a:pt x="25939" y="28352"/>
                    </a:cubicBezTo>
                    <a:lnTo>
                      <a:pt x="25923" y="28333"/>
                    </a:lnTo>
                    <a:cubicBezTo>
                      <a:pt x="26136" y="28164"/>
                      <a:pt x="26342" y="27987"/>
                      <a:pt x="26543" y="27807"/>
                    </a:cubicBezTo>
                    <a:lnTo>
                      <a:pt x="26560" y="27826"/>
                    </a:lnTo>
                    <a:cubicBezTo>
                      <a:pt x="26629" y="27899"/>
                      <a:pt x="26723" y="27937"/>
                      <a:pt x="26816" y="27937"/>
                    </a:cubicBezTo>
                    <a:cubicBezTo>
                      <a:pt x="26901" y="27937"/>
                      <a:pt x="26985" y="27906"/>
                      <a:pt x="27052" y="27843"/>
                    </a:cubicBezTo>
                    <a:cubicBezTo>
                      <a:pt x="27192" y="27712"/>
                      <a:pt x="27201" y="27492"/>
                      <a:pt x="27070" y="27352"/>
                    </a:cubicBezTo>
                    <a:lnTo>
                      <a:pt x="27052" y="27332"/>
                    </a:lnTo>
                    <a:cubicBezTo>
                      <a:pt x="27267" y="27123"/>
                      <a:pt x="27473" y="26908"/>
                      <a:pt x="27674" y="26690"/>
                    </a:cubicBezTo>
                    <a:lnTo>
                      <a:pt x="27695" y="26707"/>
                    </a:lnTo>
                    <a:cubicBezTo>
                      <a:pt x="27760" y="26765"/>
                      <a:pt x="27842" y="26794"/>
                      <a:pt x="27923" y="26794"/>
                    </a:cubicBezTo>
                    <a:cubicBezTo>
                      <a:pt x="28020" y="26794"/>
                      <a:pt x="28116" y="26753"/>
                      <a:pt x="28185" y="26674"/>
                    </a:cubicBezTo>
                    <a:cubicBezTo>
                      <a:pt x="28311" y="26531"/>
                      <a:pt x="28297" y="26311"/>
                      <a:pt x="28153" y="26184"/>
                    </a:cubicBezTo>
                    <a:lnTo>
                      <a:pt x="28131" y="26165"/>
                    </a:lnTo>
                    <a:cubicBezTo>
                      <a:pt x="28263" y="26008"/>
                      <a:pt x="28391" y="25850"/>
                      <a:pt x="28515" y="25691"/>
                    </a:cubicBezTo>
                    <a:lnTo>
                      <a:pt x="28536" y="25707"/>
                    </a:lnTo>
                    <a:cubicBezTo>
                      <a:pt x="28599" y="25753"/>
                      <a:pt x="28671" y="25775"/>
                      <a:pt x="28743" y="25775"/>
                    </a:cubicBezTo>
                    <a:cubicBezTo>
                      <a:pt x="28850" y="25775"/>
                      <a:pt x="28954" y="25726"/>
                      <a:pt x="29023" y="25634"/>
                    </a:cubicBezTo>
                    <a:cubicBezTo>
                      <a:pt x="29137" y="25480"/>
                      <a:pt x="29104" y="25262"/>
                      <a:pt x="28950" y="25147"/>
                    </a:cubicBezTo>
                    <a:lnTo>
                      <a:pt x="28927" y="25130"/>
                    </a:lnTo>
                    <a:cubicBezTo>
                      <a:pt x="29099" y="24886"/>
                      <a:pt x="29262" y="24636"/>
                      <a:pt x="29417" y="24384"/>
                    </a:cubicBezTo>
                    <a:lnTo>
                      <a:pt x="29445" y="24399"/>
                    </a:lnTo>
                    <a:cubicBezTo>
                      <a:pt x="29501" y="24433"/>
                      <a:pt x="29562" y="24448"/>
                      <a:pt x="29623" y="24448"/>
                    </a:cubicBezTo>
                    <a:cubicBezTo>
                      <a:pt x="29742" y="24448"/>
                      <a:pt x="29858" y="24387"/>
                      <a:pt x="29923" y="24278"/>
                    </a:cubicBezTo>
                    <a:cubicBezTo>
                      <a:pt x="30020" y="24112"/>
                      <a:pt x="29966" y="23899"/>
                      <a:pt x="29800" y="23800"/>
                    </a:cubicBezTo>
                    <a:lnTo>
                      <a:pt x="29772" y="23785"/>
                    </a:lnTo>
                    <a:cubicBezTo>
                      <a:pt x="29961" y="23445"/>
                      <a:pt x="30136" y="23097"/>
                      <a:pt x="30299" y="22747"/>
                    </a:cubicBezTo>
                    <a:lnTo>
                      <a:pt x="30335" y="22763"/>
                    </a:lnTo>
                    <a:cubicBezTo>
                      <a:pt x="30381" y="22783"/>
                      <a:pt x="30429" y="22793"/>
                      <a:pt x="30477" y="22793"/>
                    </a:cubicBezTo>
                    <a:cubicBezTo>
                      <a:pt x="30610" y="22793"/>
                      <a:pt x="30738" y="22716"/>
                      <a:pt x="30794" y="22586"/>
                    </a:cubicBezTo>
                    <a:cubicBezTo>
                      <a:pt x="30872" y="22410"/>
                      <a:pt x="30792" y="22204"/>
                      <a:pt x="30617" y="22126"/>
                    </a:cubicBezTo>
                    <a:lnTo>
                      <a:pt x="30578" y="22108"/>
                    </a:lnTo>
                    <a:cubicBezTo>
                      <a:pt x="30692" y="21833"/>
                      <a:pt x="30798" y="21556"/>
                      <a:pt x="30896" y="21276"/>
                    </a:cubicBezTo>
                    <a:lnTo>
                      <a:pt x="30938" y="21289"/>
                    </a:lnTo>
                    <a:cubicBezTo>
                      <a:pt x="30974" y="21301"/>
                      <a:pt x="31010" y="21306"/>
                      <a:pt x="31046" y="21306"/>
                    </a:cubicBezTo>
                    <a:cubicBezTo>
                      <a:pt x="31193" y="21306"/>
                      <a:pt x="31329" y="21214"/>
                      <a:pt x="31378" y="21066"/>
                    </a:cubicBezTo>
                    <a:cubicBezTo>
                      <a:pt x="31436" y="20884"/>
                      <a:pt x="31336" y="20687"/>
                      <a:pt x="31154" y="20628"/>
                    </a:cubicBezTo>
                    <a:lnTo>
                      <a:pt x="31109" y="20612"/>
                    </a:lnTo>
                    <a:cubicBezTo>
                      <a:pt x="31168" y="20418"/>
                      <a:pt x="31222" y="20223"/>
                      <a:pt x="31272" y="20027"/>
                    </a:cubicBezTo>
                    <a:lnTo>
                      <a:pt x="31320" y="20038"/>
                    </a:lnTo>
                    <a:cubicBezTo>
                      <a:pt x="31348" y="20044"/>
                      <a:pt x="31375" y="20047"/>
                      <a:pt x="31402" y="20047"/>
                    </a:cubicBezTo>
                    <a:cubicBezTo>
                      <a:pt x="31559" y="20047"/>
                      <a:pt x="31701" y="19939"/>
                      <a:pt x="31738" y="19780"/>
                    </a:cubicBezTo>
                    <a:cubicBezTo>
                      <a:pt x="31783" y="19593"/>
                      <a:pt x="31667" y="19406"/>
                      <a:pt x="31480" y="19361"/>
                    </a:cubicBezTo>
                    <a:lnTo>
                      <a:pt x="31431" y="19348"/>
                    </a:lnTo>
                    <a:cubicBezTo>
                      <a:pt x="31492" y="19058"/>
                      <a:pt x="31546" y="18767"/>
                      <a:pt x="31589" y="18472"/>
                    </a:cubicBezTo>
                    <a:lnTo>
                      <a:pt x="31643" y="18479"/>
                    </a:lnTo>
                    <a:cubicBezTo>
                      <a:pt x="31658" y="18481"/>
                      <a:pt x="31672" y="18482"/>
                      <a:pt x="31687" y="18482"/>
                    </a:cubicBezTo>
                    <a:cubicBezTo>
                      <a:pt x="31860" y="18482"/>
                      <a:pt x="32010" y="18355"/>
                      <a:pt x="32032" y="18180"/>
                    </a:cubicBezTo>
                    <a:cubicBezTo>
                      <a:pt x="32058" y="17989"/>
                      <a:pt x="31923" y="17814"/>
                      <a:pt x="31733" y="17788"/>
                    </a:cubicBezTo>
                    <a:lnTo>
                      <a:pt x="31679" y="17781"/>
                    </a:lnTo>
                    <a:cubicBezTo>
                      <a:pt x="31708" y="17513"/>
                      <a:pt x="31731" y="17243"/>
                      <a:pt x="31745" y="16973"/>
                    </a:cubicBezTo>
                    <a:lnTo>
                      <a:pt x="31800" y="16976"/>
                    </a:lnTo>
                    <a:cubicBezTo>
                      <a:pt x="31803" y="16976"/>
                      <a:pt x="31807" y="16976"/>
                      <a:pt x="31810" y="16976"/>
                    </a:cubicBezTo>
                    <a:cubicBezTo>
                      <a:pt x="31998" y="16976"/>
                      <a:pt x="32153" y="16829"/>
                      <a:pt x="32160" y="16640"/>
                    </a:cubicBezTo>
                    <a:cubicBezTo>
                      <a:pt x="32167" y="16448"/>
                      <a:pt x="32017" y="16287"/>
                      <a:pt x="31824" y="16280"/>
                    </a:cubicBezTo>
                    <a:lnTo>
                      <a:pt x="31769" y="16278"/>
                    </a:lnTo>
                    <a:cubicBezTo>
                      <a:pt x="31772" y="15981"/>
                      <a:pt x="31769" y="15684"/>
                      <a:pt x="31755" y="15387"/>
                    </a:cubicBezTo>
                    <a:lnTo>
                      <a:pt x="31810" y="15383"/>
                    </a:lnTo>
                    <a:cubicBezTo>
                      <a:pt x="32003" y="15371"/>
                      <a:pt x="32148" y="15205"/>
                      <a:pt x="32134" y="15013"/>
                    </a:cubicBezTo>
                    <a:cubicBezTo>
                      <a:pt x="32123" y="14830"/>
                      <a:pt x="31969" y="14688"/>
                      <a:pt x="31788" y="14688"/>
                    </a:cubicBezTo>
                    <a:cubicBezTo>
                      <a:pt x="31780" y="14688"/>
                      <a:pt x="31773" y="14688"/>
                      <a:pt x="31765" y="14689"/>
                    </a:cubicBezTo>
                    <a:lnTo>
                      <a:pt x="31708" y="14692"/>
                    </a:lnTo>
                    <a:cubicBezTo>
                      <a:pt x="31691" y="14491"/>
                      <a:pt x="31668" y="14291"/>
                      <a:pt x="31643" y="14088"/>
                    </a:cubicBezTo>
                    <a:lnTo>
                      <a:pt x="31700" y="14079"/>
                    </a:lnTo>
                    <a:cubicBezTo>
                      <a:pt x="31888" y="14052"/>
                      <a:pt x="32020" y="13875"/>
                      <a:pt x="31991" y="13685"/>
                    </a:cubicBezTo>
                    <a:cubicBezTo>
                      <a:pt x="31965" y="13512"/>
                      <a:pt x="31818" y="13388"/>
                      <a:pt x="31649" y="13388"/>
                    </a:cubicBezTo>
                    <a:cubicBezTo>
                      <a:pt x="31632" y="13388"/>
                      <a:pt x="31614" y="13389"/>
                      <a:pt x="31596" y="13392"/>
                    </a:cubicBezTo>
                    <a:lnTo>
                      <a:pt x="31539" y="13401"/>
                    </a:lnTo>
                    <a:cubicBezTo>
                      <a:pt x="31488" y="13108"/>
                      <a:pt x="31428" y="12817"/>
                      <a:pt x="31360" y="12528"/>
                    </a:cubicBezTo>
                    <a:lnTo>
                      <a:pt x="31417" y="12512"/>
                    </a:lnTo>
                    <a:cubicBezTo>
                      <a:pt x="31603" y="12466"/>
                      <a:pt x="31715" y="12275"/>
                      <a:pt x="31668" y="12090"/>
                    </a:cubicBezTo>
                    <a:cubicBezTo>
                      <a:pt x="31628" y="11932"/>
                      <a:pt x="31486" y="11828"/>
                      <a:pt x="31331" y="11828"/>
                    </a:cubicBezTo>
                    <a:cubicBezTo>
                      <a:pt x="31302" y="11828"/>
                      <a:pt x="31273" y="11832"/>
                      <a:pt x="31244" y="11839"/>
                    </a:cubicBezTo>
                    <a:lnTo>
                      <a:pt x="31187" y="11853"/>
                    </a:lnTo>
                    <a:cubicBezTo>
                      <a:pt x="31083" y="11482"/>
                      <a:pt x="30967" y="11113"/>
                      <a:pt x="30834" y="10748"/>
                    </a:cubicBezTo>
                    <a:lnTo>
                      <a:pt x="30889" y="10727"/>
                    </a:lnTo>
                    <a:lnTo>
                      <a:pt x="30891" y="10729"/>
                    </a:lnTo>
                    <a:cubicBezTo>
                      <a:pt x="31069" y="10660"/>
                      <a:pt x="31159" y="10457"/>
                      <a:pt x="31090" y="10279"/>
                    </a:cubicBezTo>
                    <a:cubicBezTo>
                      <a:pt x="31037" y="10140"/>
                      <a:pt x="30905" y="10056"/>
                      <a:pt x="30765" y="10056"/>
                    </a:cubicBezTo>
                    <a:cubicBezTo>
                      <a:pt x="30724" y="10056"/>
                      <a:pt x="30681" y="10064"/>
                      <a:pt x="30640" y="10080"/>
                    </a:cubicBezTo>
                    <a:lnTo>
                      <a:pt x="30583" y="10100"/>
                    </a:lnTo>
                    <a:cubicBezTo>
                      <a:pt x="30470" y="9828"/>
                      <a:pt x="30349" y="9557"/>
                      <a:pt x="30221" y="9288"/>
                    </a:cubicBezTo>
                    <a:lnTo>
                      <a:pt x="30275" y="9261"/>
                    </a:lnTo>
                    <a:cubicBezTo>
                      <a:pt x="30446" y="9174"/>
                      <a:pt x="30514" y="8964"/>
                      <a:pt x="30427" y="8793"/>
                    </a:cubicBezTo>
                    <a:cubicBezTo>
                      <a:pt x="30366" y="8672"/>
                      <a:pt x="30243" y="8602"/>
                      <a:pt x="30116" y="8602"/>
                    </a:cubicBezTo>
                    <a:cubicBezTo>
                      <a:pt x="30063" y="8602"/>
                      <a:pt x="30010" y="8614"/>
                      <a:pt x="29959" y="8639"/>
                    </a:cubicBezTo>
                    <a:lnTo>
                      <a:pt x="29902" y="8668"/>
                    </a:lnTo>
                    <a:cubicBezTo>
                      <a:pt x="29807" y="8492"/>
                      <a:pt x="29707" y="8315"/>
                      <a:pt x="29603" y="8140"/>
                    </a:cubicBezTo>
                    <a:lnTo>
                      <a:pt x="29660" y="8106"/>
                    </a:lnTo>
                    <a:cubicBezTo>
                      <a:pt x="29823" y="8005"/>
                      <a:pt x="29873" y="7790"/>
                      <a:pt x="29772" y="7626"/>
                    </a:cubicBezTo>
                    <a:cubicBezTo>
                      <a:pt x="29707" y="7520"/>
                      <a:pt x="29593" y="7461"/>
                      <a:pt x="29477" y="7461"/>
                    </a:cubicBezTo>
                    <a:cubicBezTo>
                      <a:pt x="29414" y="7461"/>
                      <a:pt x="29351" y="7478"/>
                      <a:pt x="29295" y="7513"/>
                    </a:cubicBezTo>
                    <a:lnTo>
                      <a:pt x="29237" y="7548"/>
                    </a:lnTo>
                    <a:cubicBezTo>
                      <a:pt x="29147" y="7410"/>
                      <a:pt x="29059" y="7269"/>
                      <a:pt x="28964" y="7132"/>
                    </a:cubicBezTo>
                    <a:cubicBezTo>
                      <a:pt x="28889" y="7025"/>
                      <a:pt x="28808" y="6921"/>
                      <a:pt x="28732" y="6816"/>
                    </a:cubicBezTo>
                    <a:lnTo>
                      <a:pt x="28785" y="6774"/>
                    </a:lnTo>
                    <a:cubicBezTo>
                      <a:pt x="28938" y="6658"/>
                      <a:pt x="28966" y="6440"/>
                      <a:pt x="28850" y="6287"/>
                    </a:cubicBezTo>
                    <a:cubicBezTo>
                      <a:pt x="28781" y="6197"/>
                      <a:pt x="28677" y="6150"/>
                      <a:pt x="28573" y="6150"/>
                    </a:cubicBezTo>
                    <a:cubicBezTo>
                      <a:pt x="28499" y="6150"/>
                      <a:pt x="28424" y="6174"/>
                      <a:pt x="28361" y="6222"/>
                    </a:cubicBezTo>
                    <a:lnTo>
                      <a:pt x="28308" y="6263"/>
                    </a:lnTo>
                    <a:cubicBezTo>
                      <a:pt x="28138" y="6052"/>
                      <a:pt x="27965" y="5844"/>
                      <a:pt x="27786" y="5643"/>
                    </a:cubicBezTo>
                    <a:lnTo>
                      <a:pt x="27835" y="5600"/>
                    </a:lnTo>
                    <a:cubicBezTo>
                      <a:pt x="27975" y="5468"/>
                      <a:pt x="27982" y="5249"/>
                      <a:pt x="27852" y="5108"/>
                    </a:cubicBezTo>
                    <a:cubicBezTo>
                      <a:pt x="27783" y="5034"/>
                      <a:pt x="27691" y="4997"/>
                      <a:pt x="27598" y="4997"/>
                    </a:cubicBezTo>
                    <a:cubicBezTo>
                      <a:pt x="27513" y="4997"/>
                      <a:pt x="27427" y="5028"/>
                      <a:pt x="27360" y="5091"/>
                    </a:cubicBezTo>
                    <a:lnTo>
                      <a:pt x="27314" y="5134"/>
                    </a:lnTo>
                    <a:cubicBezTo>
                      <a:pt x="27106" y="4920"/>
                      <a:pt x="26891" y="4714"/>
                      <a:pt x="26675" y="4514"/>
                    </a:cubicBezTo>
                    <a:lnTo>
                      <a:pt x="26716" y="4466"/>
                    </a:lnTo>
                    <a:cubicBezTo>
                      <a:pt x="26843" y="4322"/>
                      <a:pt x="26829" y="4102"/>
                      <a:pt x="26683" y="3976"/>
                    </a:cubicBezTo>
                    <a:cubicBezTo>
                      <a:pt x="26618" y="3917"/>
                      <a:pt x="26536" y="3889"/>
                      <a:pt x="26455" y="3889"/>
                    </a:cubicBezTo>
                    <a:cubicBezTo>
                      <a:pt x="26358" y="3889"/>
                      <a:pt x="26261" y="3929"/>
                      <a:pt x="26192" y="4007"/>
                    </a:cubicBezTo>
                    <a:lnTo>
                      <a:pt x="26152" y="4054"/>
                    </a:lnTo>
                    <a:cubicBezTo>
                      <a:pt x="25996" y="3924"/>
                      <a:pt x="25840" y="3794"/>
                      <a:pt x="25681" y="3671"/>
                    </a:cubicBezTo>
                    <a:lnTo>
                      <a:pt x="25715" y="3623"/>
                    </a:lnTo>
                    <a:cubicBezTo>
                      <a:pt x="25830" y="3469"/>
                      <a:pt x="25797" y="3250"/>
                      <a:pt x="25643" y="3136"/>
                    </a:cubicBezTo>
                    <a:cubicBezTo>
                      <a:pt x="25580" y="3090"/>
                      <a:pt x="25508" y="3068"/>
                      <a:pt x="25436" y="3068"/>
                    </a:cubicBezTo>
                    <a:cubicBezTo>
                      <a:pt x="25330" y="3068"/>
                      <a:pt x="25225" y="3117"/>
                      <a:pt x="25156" y="3211"/>
                    </a:cubicBezTo>
                    <a:lnTo>
                      <a:pt x="25122" y="3256"/>
                    </a:lnTo>
                    <a:cubicBezTo>
                      <a:pt x="24877" y="3084"/>
                      <a:pt x="24630" y="2921"/>
                      <a:pt x="24379" y="2764"/>
                    </a:cubicBezTo>
                    <a:lnTo>
                      <a:pt x="24408" y="2714"/>
                    </a:lnTo>
                    <a:cubicBezTo>
                      <a:pt x="24507" y="2549"/>
                      <a:pt x="24451" y="2336"/>
                      <a:pt x="24287" y="2237"/>
                    </a:cubicBezTo>
                    <a:cubicBezTo>
                      <a:pt x="24231" y="2204"/>
                      <a:pt x="24170" y="2188"/>
                      <a:pt x="24109" y="2188"/>
                    </a:cubicBezTo>
                    <a:cubicBezTo>
                      <a:pt x="23990" y="2188"/>
                      <a:pt x="23875" y="2250"/>
                      <a:pt x="23809" y="2359"/>
                    </a:cubicBezTo>
                    <a:lnTo>
                      <a:pt x="23780" y="2409"/>
                    </a:lnTo>
                    <a:cubicBezTo>
                      <a:pt x="23442" y="2218"/>
                      <a:pt x="23097" y="2044"/>
                      <a:pt x="22748" y="1881"/>
                    </a:cubicBezTo>
                    <a:lnTo>
                      <a:pt x="22772" y="1824"/>
                    </a:lnTo>
                    <a:cubicBezTo>
                      <a:pt x="22850" y="1649"/>
                      <a:pt x="22770" y="1443"/>
                      <a:pt x="22594" y="1365"/>
                    </a:cubicBezTo>
                    <a:cubicBezTo>
                      <a:pt x="22548" y="1344"/>
                      <a:pt x="22500" y="1335"/>
                      <a:pt x="22453" y="1335"/>
                    </a:cubicBezTo>
                    <a:cubicBezTo>
                      <a:pt x="22320" y="1335"/>
                      <a:pt x="22192" y="1412"/>
                      <a:pt x="22135" y="1543"/>
                    </a:cubicBezTo>
                    <a:lnTo>
                      <a:pt x="22110" y="1599"/>
                    </a:lnTo>
                    <a:cubicBezTo>
                      <a:pt x="21837" y="1484"/>
                      <a:pt x="21560" y="1377"/>
                      <a:pt x="21279" y="1278"/>
                    </a:cubicBezTo>
                    <a:lnTo>
                      <a:pt x="21298" y="1221"/>
                    </a:lnTo>
                    <a:cubicBezTo>
                      <a:pt x="21357" y="1039"/>
                      <a:pt x="21259" y="842"/>
                      <a:pt x="21075" y="783"/>
                    </a:cubicBezTo>
                    <a:cubicBezTo>
                      <a:pt x="21039" y="771"/>
                      <a:pt x="21003" y="766"/>
                      <a:pt x="20968" y="766"/>
                    </a:cubicBezTo>
                    <a:cubicBezTo>
                      <a:pt x="20821" y="766"/>
                      <a:pt x="20684" y="859"/>
                      <a:pt x="20637" y="1006"/>
                    </a:cubicBezTo>
                    <a:lnTo>
                      <a:pt x="20618" y="1063"/>
                    </a:lnTo>
                    <a:cubicBezTo>
                      <a:pt x="20424" y="1005"/>
                      <a:pt x="20228" y="949"/>
                      <a:pt x="20033" y="897"/>
                    </a:cubicBezTo>
                    <a:lnTo>
                      <a:pt x="20046" y="840"/>
                    </a:lnTo>
                    <a:cubicBezTo>
                      <a:pt x="20091" y="653"/>
                      <a:pt x="19975" y="466"/>
                      <a:pt x="19788" y="421"/>
                    </a:cubicBezTo>
                    <a:cubicBezTo>
                      <a:pt x="19762" y="415"/>
                      <a:pt x="19736" y="412"/>
                      <a:pt x="19709" y="412"/>
                    </a:cubicBezTo>
                    <a:cubicBezTo>
                      <a:pt x="19551" y="412"/>
                      <a:pt x="19407" y="520"/>
                      <a:pt x="19369" y="681"/>
                    </a:cubicBezTo>
                    <a:lnTo>
                      <a:pt x="19356" y="736"/>
                    </a:lnTo>
                    <a:cubicBezTo>
                      <a:pt x="19066" y="674"/>
                      <a:pt x="18774" y="620"/>
                      <a:pt x="18479" y="575"/>
                    </a:cubicBezTo>
                    <a:lnTo>
                      <a:pt x="18488" y="518"/>
                    </a:lnTo>
                    <a:cubicBezTo>
                      <a:pt x="18512" y="328"/>
                      <a:pt x="18379" y="153"/>
                      <a:pt x="18188" y="128"/>
                    </a:cubicBezTo>
                    <a:cubicBezTo>
                      <a:pt x="18173" y="126"/>
                      <a:pt x="18157" y="125"/>
                      <a:pt x="18142" y="125"/>
                    </a:cubicBezTo>
                    <a:cubicBezTo>
                      <a:pt x="17970" y="125"/>
                      <a:pt x="17821" y="253"/>
                      <a:pt x="17797" y="428"/>
                    </a:cubicBezTo>
                    <a:lnTo>
                      <a:pt x="17790" y="482"/>
                    </a:lnTo>
                    <a:cubicBezTo>
                      <a:pt x="17522" y="452"/>
                      <a:pt x="17252" y="430"/>
                      <a:pt x="16982" y="414"/>
                    </a:cubicBezTo>
                    <a:lnTo>
                      <a:pt x="16983" y="360"/>
                    </a:lnTo>
                    <a:cubicBezTo>
                      <a:pt x="16990" y="168"/>
                      <a:pt x="16840" y="7"/>
                      <a:pt x="16647" y="0"/>
                    </a:cubicBezTo>
                    <a:cubicBezTo>
                      <a:pt x="16643" y="0"/>
                      <a:pt x="16639" y="0"/>
                      <a:pt x="166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2565500" y="2235675"/>
                <a:ext cx="808050" cy="807775"/>
              </a:xfrm>
              <a:custGeom>
                <a:avLst/>
                <a:gdLst/>
                <a:ahLst/>
                <a:cxnLst/>
                <a:rect l="l" t="t" r="r" b="b"/>
                <a:pathLst>
                  <a:path w="32322" h="32311" extrusionOk="0">
                    <a:moveTo>
                      <a:pt x="16104" y="3117"/>
                    </a:moveTo>
                    <a:cubicBezTo>
                      <a:pt x="16881" y="3117"/>
                      <a:pt x="17664" y="3186"/>
                      <a:pt x="18447" y="3328"/>
                    </a:cubicBezTo>
                    <a:cubicBezTo>
                      <a:pt x="21880" y="3947"/>
                      <a:pt x="24867" y="5865"/>
                      <a:pt x="26857" y="8729"/>
                    </a:cubicBezTo>
                    <a:cubicBezTo>
                      <a:pt x="28848" y="11595"/>
                      <a:pt x="29603" y="15063"/>
                      <a:pt x="28985" y="18497"/>
                    </a:cubicBezTo>
                    <a:cubicBezTo>
                      <a:pt x="28367" y="21930"/>
                      <a:pt x="26448" y="24917"/>
                      <a:pt x="23582" y="26908"/>
                    </a:cubicBezTo>
                    <a:cubicBezTo>
                      <a:pt x="21370" y="28445"/>
                      <a:pt x="18796" y="29246"/>
                      <a:pt x="16156" y="29246"/>
                    </a:cubicBezTo>
                    <a:cubicBezTo>
                      <a:pt x="15379" y="29246"/>
                      <a:pt x="14596" y="29177"/>
                      <a:pt x="13815" y="29036"/>
                    </a:cubicBezTo>
                    <a:cubicBezTo>
                      <a:pt x="10381" y="28416"/>
                      <a:pt x="7394" y="26498"/>
                      <a:pt x="5405" y="23634"/>
                    </a:cubicBezTo>
                    <a:cubicBezTo>
                      <a:pt x="3413" y="20768"/>
                      <a:pt x="2658" y="17300"/>
                      <a:pt x="3277" y="13866"/>
                    </a:cubicBezTo>
                    <a:cubicBezTo>
                      <a:pt x="3895" y="10433"/>
                      <a:pt x="5813" y="7446"/>
                      <a:pt x="8679" y="5455"/>
                    </a:cubicBezTo>
                    <a:cubicBezTo>
                      <a:pt x="10892" y="3917"/>
                      <a:pt x="13465" y="3117"/>
                      <a:pt x="16102" y="3117"/>
                    </a:cubicBezTo>
                    <a:close/>
                    <a:moveTo>
                      <a:pt x="16103" y="2962"/>
                    </a:moveTo>
                    <a:cubicBezTo>
                      <a:pt x="13433" y="2962"/>
                      <a:pt x="10829" y="3772"/>
                      <a:pt x="8589" y="5328"/>
                    </a:cubicBezTo>
                    <a:cubicBezTo>
                      <a:pt x="5690" y="7342"/>
                      <a:pt x="3749" y="10364"/>
                      <a:pt x="3122" y="13839"/>
                    </a:cubicBezTo>
                    <a:cubicBezTo>
                      <a:pt x="2497" y="17312"/>
                      <a:pt x="3263" y="20824"/>
                      <a:pt x="5277" y="23722"/>
                    </a:cubicBezTo>
                    <a:cubicBezTo>
                      <a:pt x="7290" y="26623"/>
                      <a:pt x="10314" y="28564"/>
                      <a:pt x="13787" y="29189"/>
                    </a:cubicBezTo>
                    <a:cubicBezTo>
                      <a:pt x="14578" y="29332"/>
                      <a:pt x="15371" y="29402"/>
                      <a:pt x="16159" y="29402"/>
                    </a:cubicBezTo>
                    <a:cubicBezTo>
                      <a:pt x="18828" y="29402"/>
                      <a:pt x="21432" y="28591"/>
                      <a:pt x="23671" y="27036"/>
                    </a:cubicBezTo>
                    <a:cubicBezTo>
                      <a:pt x="26571" y="25023"/>
                      <a:pt x="28512" y="21999"/>
                      <a:pt x="29137" y="18524"/>
                    </a:cubicBezTo>
                    <a:cubicBezTo>
                      <a:pt x="29764" y="15051"/>
                      <a:pt x="28999" y="11539"/>
                      <a:pt x="26985" y="8641"/>
                    </a:cubicBezTo>
                    <a:cubicBezTo>
                      <a:pt x="24971" y="5742"/>
                      <a:pt x="21948" y="3799"/>
                      <a:pt x="18474" y="3174"/>
                    </a:cubicBezTo>
                    <a:cubicBezTo>
                      <a:pt x="17683" y="3032"/>
                      <a:pt x="16890" y="2962"/>
                      <a:pt x="16103" y="2962"/>
                    </a:cubicBezTo>
                    <a:close/>
                    <a:moveTo>
                      <a:pt x="16717" y="156"/>
                    </a:moveTo>
                    <a:cubicBezTo>
                      <a:pt x="16719" y="156"/>
                      <a:pt x="16721" y="156"/>
                      <a:pt x="16724" y="156"/>
                    </a:cubicBezTo>
                    <a:cubicBezTo>
                      <a:pt x="16795" y="160"/>
                      <a:pt x="16862" y="189"/>
                      <a:pt x="16911" y="243"/>
                    </a:cubicBezTo>
                    <a:cubicBezTo>
                      <a:pt x="16961" y="295"/>
                      <a:pt x="16987" y="364"/>
                      <a:pt x="16983" y="437"/>
                    </a:cubicBezTo>
                    <a:lnTo>
                      <a:pt x="16982" y="490"/>
                    </a:lnTo>
                    <a:cubicBezTo>
                      <a:pt x="16980" y="532"/>
                      <a:pt x="17013" y="567"/>
                      <a:pt x="17054" y="570"/>
                    </a:cubicBezTo>
                    <a:cubicBezTo>
                      <a:pt x="17326" y="586"/>
                      <a:pt x="17596" y="610"/>
                      <a:pt x="17860" y="639"/>
                    </a:cubicBezTo>
                    <a:cubicBezTo>
                      <a:pt x="17863" y="640"/>
                      <a:pt x="17866" y="640"/>
                      <a:pt x="17869" y="640"/>
                    </a:cubicBezTo>
                    <a:cubicBezTo>
                      <a:pt x="17908" y="640"/>
                      <a:pt x="17940" y="610"/>
                      <a:pt x="17944" y="572"/>
                    </a:cubicBezTo>
                    <a:lnTo>
                      <a:pt x="17951" y="516"/>
                    </a:lnTo>
                    <a:cubicBezTo>
                      <a:pt x="17970" y="381"/>
                      <a:pt x="18088" y="282"/>
                      <a:pt x="18221" y="282"/>
                    </a:cubicBezTo>
                    <a:cubicBezTo>
                      <a:pt x="18233" y="282"/>
                      <a:pt x="18244" y="283"/>
                      <a:pt x="18256" y="284"/>
                    </a:cubicBezTo>
                    <a:cubicBezTo>
                      <a:pt x="18327" y="293"/>
                      <a:pt x="18391" y="329"/>
                      <a:pt x="18434" y="388"/>
                    </a:cubicBezTo>
                    <a:cubicBezTo>
                      <a:pt x="18478" y="445"/>
                      <a:pt x="18497" y="516"/>
                      <a:pt x="18488" y="587"/>
                    </a:cubicBezTo>
                    <a:lnTo>
                      <a:pt x="18481" y="645"/>
                    </a:lnTo>
                    <a:cubicBezTo>
                      <a:pt x="18476" y="686"/>
                      <a:pt x="18504" y="724"/>
                      <a:pt x="18545" y="731"/>
                    </a:cubicBezTo>
                    <a:cubicBezTo>
                      <a:pt x="18847" y="778"/>
                      <a:pt x="19139" y="832"/>
                      <a:pt x="19418" y="892"/>
                    </a:cubicBezTo>
                    <a:cubicBezTo>
                      <a:pt x="19423" y="893"/>
                      <a:pt x="19429" y="894"/>
                      <a:pt x="19434" y="894"/>
                    </a:cubicBezTo>
                    <a:cubicBezTo>
                      <a:pt x="19469" y="894"/>
                      <a:pt x="19501" y="869"/>
                      <a:pt x="19510" y="833"/>
                    </a:cubicBezTo>
                    <a:lnTo>
                      <a:pt x="19524" y="778"/>
                    </a:lnTo>
                    <a:cubicBezTo>
                      <a:pt x="19552" y="653"/>
                      <a:pt x="19662" y="570"/>
                      <a:pt x="19785" y="570"/>
                    </a:cubicBezTo>
                    <a:cubicBezTo>
                      <a:pt x="19805" y="570"/>
                      <a:pt x="19826" y="572"/>
                      <a:pt x="19847" y="577"/>
                    </a:cubicBezTo>
                    <a:cubicBezTo>
                      <a:pt x="19993" y="612"/>
                      <a:pt x="20083" y="757"/>
                      <a:pt x="20048" y="903"/>
                    </a:cubicBezTo>
                    <a:lnTo>
                      <a:pt x="20034" y="960"/>
                    </a:lnTo>
                    <a:cubicBezTo>
                      <a:pt x="20026" y="1000"/>
                      <a:pt x="20050" y="1041"/>
                      <a:pt x="20092" y="1053"/>
                    </a:cubicBezTo>
                    <a:cubicBezTo>
                      <a:pt x="20284" y="1103"/>
                      <a:pt x="20479" y="1159"/>
                      <a:pt x="20673" y="1216"/>
                    </a:cubicBezTo>
                    <a:cubicBezTo>
                      <a:pt x="20681" y="1219"/>
                      <a:pt x="20689" y="1220"/>
                      <a:pt x="20697" y="1220"/>
                    </a:cubicBezTo>
                    <a:cubicBezTo>
                      <a:pt x="20729" y="1220"/>
                      <a:pt x="20759" y="1199"/>
                      <a:pt x="20770" y="1166"/>
                    </a:cubicBezTo>
                    <a:lnTo>
                      <a:pt x="20788" y="1110"/>
                    </a:lnTo>
                    <a:cubicBezTo>
                      <a:pt x="20810" y="1041"/>
                      <a:pt x="20859" y="986"/>
                      <a:pt x="20923" y="953"/>
                    </a:cubicBezTo>
                    <a:cubicBezTo>
                      <a:pt x="20961" y="933"/>
                      <a:pt x="21002" y="923"/>
                      <a:pt x="21043" y="923"/>
                    </a:cubicBezTo>
                    <a:cubicBezTo>
                      <a:pt x="21072" y="923"/>
                      <a:pt x="21101" y="928"/>
                      <a:pt x="21129" y="937"/>
                    </a:cubicBezTo>
                    <a:cubicBezTo>
                      <a:pt x="21271" y="982"/>
                      <a:pt x="21349" y="1136"/>
                      <a:pt x="21302" y="1277"/>
                    </a:cubicBezTo>
                    <a:lnTo>
                      <a:pt x="21283" y="1334"/>
                    </a:lnTo>
                    <a:cubicBezTo>
                      <a:pt x="21271" y="1374"/>
                      <a:pt x="21291" y="1417"/>
                      <a:pt x="21331" y="1432"/>
                    </a:cubicBezTo>
                    <a:cubicBezTo>
                      <a:pt x="21603" y="1528"/>
                      <a:pt x="21882" y="1633"/>
                      <a:pt x="22159" y="1749"/>
                    </a:cubicBezTo>
                    <a:cubicBezTo>
                      <a:pt x="22168" y="1753"/>
                      <a:pt x="22178" y="1755"/>
                      <a:pt x="22188" y="1755"/>
                    </a:cubicBezTo>
                    <a:cubicBezTo>
                      <a:pt x="22218" y="1755"/>
                      <a:pt x="22246" y="1738"/>
                      <a:pt x="22259" y="1709"/>
                    </a:cubicBezTo>
                    <a:lnTo>
                      <a:pt x="22284" y="1654"/>
                    </a:lnTo>
                    <a:cubicBezTo>
                      <a:pt x="22329" y="1553"/>
                      <a:pt x="22427" y="1492"/>
                      <a:pt x="22531" y="1492"/>
                    </a:cubicBezTo>
                    <a:cubicBezTo>
                      <a:pt x="22568" y="1492"/>
                      <a:pt x="22605" y="1500"/>
                      <a:pt x="22640" y="1515"/>
                    </a:cubicBezTo>
                    <a:cubicBezTo>
                      <a:pt x="22777" y="1576"/>
                      <a:pt x="22838" y="1735"/>
                      <a:pt x="22779" y="1872"/>
                    </a:cubicBezTo>
                    <a:lnTo>
                      <a:pt x="22753" y="1928"/>
                    </a:lnTo>
                    <a:cubicBezTo>
                      <a:pt x="22736" y="1966"/>
                      <a:pt x="22753" y="2012"/>
                      <a:pt x="22791" y="2030"/>
                    </a:cubicBezTo>
                    <a:cubicBezTo>
                      <a:pt x="23175" y="2210"/>
                      <a:pt x="23511" y="2381"/>
                      <a:pt x="23820" y="2554"/>
                    </a:cubicBezTo>
                    <a:cubicBezTo>
                      <a:pt x="23832" y="2562"/>
                      <a:pt x="23846" y="2565"/>
                      <a:pt x="23859" y="2565"/>
                    </a:cubicBezTo>
                    <a:cubicBezTo>
                      <a:pt x="23886" y="2565"/>
                      <a:pt x="23911" y="2551"/>
                      <a:pt x="23925" y="2527"/>
                    </a:cubicBezTo>
                    <a:lnTo>
                      <a:pt x="23955" y="2478"/>
                    </a:lnTo>
                    <a:cubicBezTo>
                      <a:pt x="24005" y="2393"/>
                      <a:pt x="24096" y="2345"/>
                      <a:pt x="24188" y="2345"/>
                    </a:cubicBezTo>
                    <a:cubicBezTo>
                      <a:pt x="24235" y="2345"/>
                      <a:pt x="24282" y="2357"/>
                      <a:pt x="24325" y="2383"/>
                    </a:cubicBezTo>
                    <a:cubicBezTo>
                      <a:pt x="24453" y="2459"/>
                      <a:pt x="24495" y="2625"/>
                      <a:pt x="24419" y="2754"/>
                    </a:cubicBezTo>
                    <a:lnTo>
                      <a:pt x="24389" y="2804"/>
                    </a:lnTo>
                    <a:cubicBezTo>
                      <a:pt x="24368" y="2840"/>
                      <a:pt x="24379" y="2887"/>
                      <a:pt x="24415" y="2909"/>
                    </a:cubicBezTo>
                    <a:cubicBezTo>
                      <a:pt x="24680" y="3074"/>
                      <a:pt x="24921" y="3235"/>
                      <a:pt x="25155" y="3399"/>
                    </a:cubicBezTo>
                    <a:cubicBezTo>
                      <a:pt x="25168" y="3409"/>
                      <a:pt x="25184" y="3413"/>
                      <a:pt x="25199" y="3413"/>
                    </a:cubicBezTo>
                    <a:cubicBezTo>
                      <a:pt x="25223" y="3413"/>
                      <a:pt x="25247" y="3402"/>
                      <a:pt x="25262" y="3382"/>
                    </a:cubicBezTo>
                    <a:lnTo>
                      <a:pt x="25297" y="3335"/>
                    </a:lnTo>
                    <a:cubicBezTo>
                      <a:pt x="25340" y="3276"/>
                      <a:pt x="25402" y="3238"/>
                      <a:pt x="25473" y="3228"/>
                    </a:cubicBezTo>
                    <a:cubicBezTo>
                      <a:pt x="25487" y="3226"/>
                      <a:pt x="25500" y="3225"/>
                      <a:pt x="25513" y="3225"/>
                    </a:cubicBezTo>
                    <a:cubicBezTo>
                      <a:pt x="25571" y="3225"/>
                      <a:pt x="25628" y="3243"/>
                      <a:pt x="25674" y="3278"/>
                    </a:cubicBezTo>
                    <a:cubicBezTo>
                      <a:pt x="25733" y="3321"/>
                      <a:pt x="25769" y="3384"/>
                      <a:pt x="25781" y="3455"/>
                    </a:cubicBezTo>
                    <a:cubicBezTo>
                      <a:pt x="25792" y="3528"/>
                      <a:pt x="25774" y="3599"/>
                      <a:pt x="25731" y="3656"/>
                    </a:cubicBezTo>
                    <a:lnTo>
                      <a:pt x="25697" y="3702"/>
                    </a:lnTo>
                    <a:cubicBezTo>
                      <a:pt x="25671" y="3737"/>
                      <a:pt x="25677" y="3786"/>
                      <a:pt x="25712" y="3811"/>
                    </a:cubicBezTo>
                    <a:cubicBezTo>
                      <a:pt x="25877" y="3940"/>
                      <a:pt x="26041" y="4075"/>
                      <a:pt x="26180" y="4192"/>
                    </a:cubicBezTo>
                    <a:cubicBezTo>
                      <a:pt x="26194" y="4205"/>
                      <a:pt x="26212" y="4211"/>
                      <a:pt x="26230" y="4211"/>
                    </a:cubicBezTo>
                    <a:cubicBezTo>
                      <a:pt x="26252" y="4211"/>
                      <a:pt x="26273" y="4202"/>
                      <a:pt x="26289" y="4184"/>
                    </a:cubicBezTo>
                    <a:lnTo>
                      <a:pt x="26330" y="4137"/>
                    </a:lnTo>
                    <a:cubicBezTo>
                      <a:pt x="26377" y="4083"/>
                      <a:pt x="26443" y="4050"/>
                      <a:pt x="26516" y="4045"/>
                    </a:cubicBezTo>
                    <a:cubicBezTo>
                      <a:pt x="26520" y="4045"/>
                      <a:pt x="26525" y="4045"/>
                      <a:pt x="26530" y="4045"/>
                    </a:cubicBezTo>
                    <a:cubicBezTo>
                      <a:pt x="26596" y="4045"/>
                      <a:pt x="26659" y="4068"/>
                      <a:pt x="26711" y="4113"/>
                    </a:cubicBezTo>
                    <a:cubicBezTo>
                      <a:pt x="26765" y="4160"/>
                      <a:pt x="26798" y="4225"/>
                      <a:pt x="26803" y="4298"/>
                    </a:cubicBezTo>
                    <a:cubicBezTo>
                      <a:pt x="26806" y="4369"/>
                      <a:pt x="26784" y="4440"/>
                      <a:pt x="26735" y="4494"/>
                    </a:cubicBezTo>
                    <a:lnTo>
                      <a:pt x="26694" y="4542"/>
                    </a:lnTo>
                    <a:cubicBezTo>
                      <a:pt x="26666" y="4573"/>
                      <a:pt x="26670" y="4622"/>
                      <a:pt x="26701" y="4650"/>
                    </a:cubicBezTo>
                    <a:cubicBezTo>
                      <a:pt x="26924" y="4856"/>
                      <a:pt x="27137" y="5063"/>
                      <a:pt x="27336" y="5266"/>
                    </a:cubicBezTo>
                    <a:cubicBezTo>
                      <a:pt x="27352" y="5282"/>
                      <a:pt x="27372" y="5290"/>
                      <a:pt x="27393" y="5290"/>
                    </a:cubicBezTo>
                    <a:cubicBezTo>
                      <a:pt x="27412" y="5290"/>
                      <a:pt x="27430" y="5284"/>
                      <a:pt x="27445" y="5269"/>
                    </a:cubicBezTo>
                    <a:lnTo>
                      <a:pt x="27492" y="5226"/>
                    </a:lnTo>
                    <a:cubicBezTo>
                      <a:pt x="27543" y="5178"/>
                      <a:pt x="27609" y="5154"/>
                      <a:pt x="27674" y="5154"/>
                    </a:cubicBezTo>
                    <a:cubicBezTo>
                      <a:pt x="27747" y="5154"/>
                      <a:pt x="27819" y="5183"/>
                      <a:pt x="27873" y="5240"/>
                    </a:cubicBezTo>
                    <a:cubicBezTo>
                      <a:pt x="27975" y="5347"/>
                      <a:pt x="27968" y="5519"/>
                      <a:pt x="27859" y="5621"/>
                    </a:cubicBezTo>
                    <a:lnTo>
                      <a:pt x="27812" y="5666"/>
                    </a:lnTo>
                    <a:cubicBezTo>
                      <a:pt x="27781" y="5695"/>
                      <a:pt x="27778" y="5742"/>
                      <a:pt x="27807" y="5775"/>
                    </a:cubicBezTo>
                    <a:cubicBezTo>
                      <a:pt x="27984" y="5974"/>
                      <a:pt x="28159" y="6182"/>
                      <a:pt x="28327" y="6390"/>
                    </a:cubicBezTo>
                    <a:cubicBezTo>
                      <a:pt x="28342" y="6409"/>
                      <a:pt x="28365" y="6419"/>
                      <a:pt x="28388" y="6419"/>
                    </a:cubicBezTo>
                    <a:cubicBezTo>
                      <a:pt x="28404" y="6419"/>
                      <a:pt x="28420" y="6414"/>
                      <a:pt x="28434" y="6404"/>
                    </a:cubicBezTo>
                    <a:lnTo>
                      <a:pt x="28488" y="6362"/>
                    </a:lnTo>
                    <a:cubicBezTo>
                      <a:pt x="28535" y="6327"/>
                      <a:pt x="28591" y="6307"/>
                      <a:pt x="28649" y="6307"/>
                    </a:cubicBezTo>
                    <a:cubicBezTo>
                      <a:pt x="28661" y="6307"/>
                      <a:pt x="28674" y="6308"/>
                      <a:pt x="28687" y="6310"/>
                    </a:cubicBezTo>
                    <a:cubicBezTo>
                      <a:pt x="28760" y="6319"/>
                      <a:pt x="28822" y="6355"/>
                      <a:pt x="28867" y="6412"/>
                    </a:cubicBezTo>
                    <a:cubicBezTo>
                      <a:pt x="28910" y="6469"/>
                      <a:pt x="28929" y="6540"/>
                      <a:pt x="28921" y="6613"/>
                    </a:cubicBezTo>
                    <a:cubicBezTo>
                      <a:pt x="28910" y="6684"/>
                      <a:pt x="28874" y="6748"/>
                      <a:pt x="28817" y="6791"/>
                    </a:cubicBezTo>
                    <a:lnTo>
                      <a:pt x="28763" y="6833"/>
                    </a:lnTo>
                    <a:cubicBezTo>
                      <a:pt x="28728" y="6859"/>
                      <a:pt x="28723" y="6906"/>
                      <a:pt x="28747" y="6940"/>
                    </a:cubicBezTo>
                    <a:lnTo>
                      <a:pt x="28829" y="7051"/>
                    </a:lnTo>
                    <a:cubicBezTo>
                      <a:pt x="28881" y="7119"/>
                      <a:pt x="28931" y="7186"/>
                      <a:pt x="28979" y="7257"/>
                    </a:cubicBezTo>
                    <a:cubicBezTo>
                      <a:pt x="29050" y="7359"/>
                      <a:pt x="29118" y="7465"/>
                      <a:pt x="29186" y="7569"/>
                    </a:cubicBezTo>
                    <a:lnTo>
                      <a:pt x="29251" y="7669"/>
                    </a:lnTo>
                    <a:cubicBezTo>
                      <a:pt x="29266" y="7692"/>
                      <a:pt x="29291" y="7704"/>
                      <a:pt x="29317" y="7704"/>
                    </a:cubicBezTo>
                    <a:cubicBezTo>
                      <a:pt x="29331" y="7704"/>
                      <a:pt x="29344" y="7701"/>
                      <a:pt x="29357" y="7694"/>
                    </a:cubicBezTo>
                    <a:lnTo>
                      <a:pt x="29414" y="7657"/>
                    </a:lnTo>
                    <a:cubicBezTo>
                      <a:pt x="29457" y="7630"/>
                      <a:pt x="29505" y="7617"/>
                      <a:pt x="29555" y="7617"/>
                    </a:cubicBezTo>
                    <a:cubicBezTo>
                      <a:pt x="29576" y="7617"/>
                      <a:pt x="29597" y="7620"/>
                      <a:pt x="29618" y="7624"/>
                    </a:cubicBezTo>
                    <a:cubicBezTo>
                      <a:pt x="29688" y="7642"/>
                      <a:pt x="29748" y="7683"/>
                      <a:pt x="29785" y="7746"/>
                    </a:cubicBezTo>
                    <a:cubicBezTo>
                      <a:pt x="29864" y="7872"/>
                      <a:pt x="29824" y="8038"/>
                      <a:pt x="29698" y="8118"/>
                    </a:cubicBezTo>
                    <a:lnTo>
                      <a:pt x="29641" y="8152"/>
                    </a:lnTo>
                    <a:cubicBezTo>
                      <a:pt x="29605" y="8175"/>
                      <a:pt x="29594" y="8222"/>
                      <a:pt x="29615" y="8258"/>
                    </a:cubicBezTo>
                    <a:cubicBezTo>
                      <a:pt x="29733" y="8459"/>
                      <a:pt x="29828" y="8625"/>
                      <a:pt x="29913" y="8783"/>
                    </a:cubicBezTo>
                    <a:cubicBezTo>
                      <a:pt x="29927" y="8809"/>
                      <a:pt x="29954" y="8824"/>
                      <a:pt x="29981" y="8824"/>
                    </a:cubicBezTo>
                    <a:cubicBezTo>
                      <a:pt x="29993" y="8824"/>
                      <a:pt x="30005" y="8821"/>
                      <a:pt x="30017" y="8816"/>
                    </a:cubicBezTo>
                    <a:lnTo>
                      <a:pt x="30074" y="8788"/>
                    </a:lnTo>
                    <a:cubicBezTo>
                      <a:pt x="30113" y="8768"/>
                      <a:pt x="30155" y="8758"/>
                      <a:pt x="30196" y="8758"/>
                    </a:cubicBezTo>
                    <a:cubicBezTo>
                      <a:pt x="30294" y="8758"/>
                      <a:pt x="30389" y="8812"/>
                      <a:pt x="30436" y="8906"/>
                    </a:cubicBezTo>
                    <a:cubicBezTo>
                      <a:pt x="30469" y="8970"/>
                      <a:pt x="30476" y="9042"/>
                      <a:pt x="30453" y="9112"/>
                    </a:cubicBezTo>
                    <a:cubicBezTo>
                      <a:pt x="30431" y="9181"/>
                      <a:pt x="30382" y="9236"/>
                      <a:pt x="30318" y="9269"/>
                    </a:cubicBezTo>
                    <a:lnTo>
                      <a:pt x="30264" y="9297"/>
                    </a:lnTo>
                    <a:cubicBezTo>
                      <a:pt x="30226" y="9316"/>
                      <a:pt x="30211" y="9361"/>
                      <a:pt x="30230" y="9399"/>
                    </a:cubicBezTo>
                    <a:cubicBezTo>
                      <a:pt x="30349" y="9650"/>
                      <a:pt x="30467" y="9915"/>
                      <a:pt x="30590" y="10209"/>
                    </a:cubicBezTo>
                    <a:cubicBezTo>
                      <a:pt x="30602" y="10239"/>
                      <a:pt x="30631" y="10256"/>
                      <a:pt x="30661" y="10256"/>
                    </a:cubicBezTo>
                    <a:cubicBezTo>
                      <a:pt x="30671" y="10256"/>
                      <a:pt x="30681" y="10255"/>
                      <a:pt x="30690" y="10251"/>
                    </a:cubicBezTo>
                    <a:lnTo>
                      <a:pt x="30746" y="10230"/>
                    </a:lnTo>
                    <a:cubicBezTo>
                      <a:pt x="30777" y="10218"/>
                      <a:pt x="30810" y="10212"/>
                      <a:pt x="30844" y="10212"/>
                    </a:cubicBezTo>
                    <a:cubicBezTo>
                      <a:pt x="30881" y="10212"/>
                      <a:pt x="30918" y="10220"/>
                      <a:pt x="30953" y="10235"/>
                    </a:cubicBezTo>
                    <a:cubicBezTo>
                      <a:pt x="31019" y="10263"/>
                      <a:pt x="31069" y="10317"/>
                      <a:pt x="31095" y="10384"/>
                    </a:cubicBezTo>
                    <a:cubicBezTo>
                      <a:pt x="31149" y="10523"/>
                      <a:pt x="31080" y="10680"/>
                      <a:pt x="30941" y="10734"/>
                    </a:cubicBezTo>
                    <a:lnTo>
                      <a:pt x="30886" y="10755"/>
                    </a:lnTo>
                    <a:cubicBezTo>
                      <a:pt x="30848" y="10771"/>
                      <a:pt x="30827" y="10814"/>
                      <a:pt x="30841" y="10854"/>
                    </a:cubicBezTo>
                    <a:cubicBezTo>
                      <a:pt x="30967" y="11202"/>
                      <a:pt x="31083" y="11562"/>
                      <a:pt x="31192" y="11953"/>
                    </a:cubicBezTo>
                    <a:cubicBezTo>
                      <a:pt x="31203" y="11988"/>
                      <a:pt x="31234" y="12011"/>
                      <a:pt x="31268" y="12011"/>
                    </a:cubicBezTo>
                    <a:cubicBezTo>
                      <a:pt x="31275" y="12011"/>
                      <a:pt x="31281" y="12010"/>
                      <a:pt x="31288" y="12009"/>
                    </a:cubicBezTo>
                    <a:lnTo>
                      <a:pt x="31345" y="11993"/>
                    </a:lnTo>
                    <a:cubicBezTo>
                      <a:pt x="31367" y="11987"/>
                      <a:pt x="31389" y="11985"/>
                      <a:pt x="31411" y="11985"/>
                    </a:cubicBezTo>
                    <a:cubicBezTo>
                      <a:pt x="31531" y="11985"/>
                      <a:pt x="31642" y="12066"/>
                      <a:pt x="31674" y="12189"/>
                    </a:cubicBezTo>
                    <a:cubicBezTo>
                      <a:pt x="31710" y="12332"/>
                      <a:pt x="31622" y="12480"/>
                      <a:pt x="31478" y="12518"/>
                    </a:cubicBezTo>
                    <a:lnTo>
                      <a:pt x="31421" y="12531"/>
                    </a:lnTo>
                    <a:cubicBezTo>
                      <a:pt x="31381" y="12542"/>
                      <a:pt x="31355" y="12583"/>
                      <a:pt x="31366" y="12625"/>
                    </a:cubicBezTo>
                    <a:cubicBezTo>
                      <a:pt x="31435" y="12921"/>
                      <a:pt x="31494" y="13214"/>
                      <a:pt x="31542" y="13492"/>
                    </a:cubicBezTo>
                    <a:cubicBezTo>
                      <a:pt x="31548" y="13530"/>
                      <a:pt x="31581" y="13558"/>
                      <a:pt x="31618" y="13558"/>
                    </a:cubicBezTo>
                    <a:cubicBezTo>
                      <a:pt x="31622" y="13558"/>
                      <a:pt x="31626" y="13557"/>
                      <a:pt x="31630" y="13557"/>
                    </a:cubicBezTo>
                    <a:lnTo>
                      <a:pt x="31688" y="13548"/>
                    </a:lnTo>
                    <a:cubicBezTo>
                      <a:pt x="31701" y="13546"/>
                      <a:pt x="31714" y="13545"/>
                      <a:pt x="31727" y="13545"/>
                    </a:cubicBezTo>
                    <a:cubicBezTo>
                      <a:pt x="31784" y="13545"/>
                      <a:pt x="31840" y="13563"/>
                      <a:pt x="31887" y="13598"/>
                    </a:cubicBezTo>
                    <a:cubicBezTo>
                      <a:pt x="31946" y="13641"/>
                      <a:pt x="31984" y="13704"/>
                      <a:pt x="31994" y="13775"/>
                    </a:cubicBezTo>
                    <a:cubicBezTo>
                      <a:pt x="32004" y="13846"/>
                      <a:pt x="31987" y="13918"/>
                      <a:pt x="31944" y="13976"/>
                    </a:cubicBezTo>
                    <a:cubicBezTo>
                      <a:pt x="31901" y="14034"/>
                      <a:pt x="31838" y="14073"/>
                      <a:pt x="31767" y="14083"/>
                    </a:cubicBezTo>
                    <a:lnTo>
                      <a:pt x="31710" y="14092"/>
                    </a:lnTo>
                    <a:cubicBezTo>
                      <a:pt x="31669" y="14097"/>
                      <a:pt x="31639" y="14135"/>
                      <a:pt x="31644" y="14178"/>
                    </a:cubicBezTo>
                    <a:cubicBezTo>
                      <a:pt x="31670" y="14372"/>
                      <a:pt x="31693" y="14575"/>
                      <a:pt x="31710" y="14779"/>
                    </a:cubicBezTo>
                    <a:cubicBezTo>
                      <a:pt x="31714" y="14819"/>
                      <a:pt x="31748" y="14850"/>
                      <a:pt x="31790" y="14850"/>
                    </a:cubicBezTo>
                    <a:cubicBezTo>
                      <a:pt x="31791" y="14850"/>
                      <a:pt x="31792" y="14850"/>
                      <a:pt x="31793" y="14850"/>
                    </a:cubicBezTo>
                    <a:lnTo>
                      <a:pt x="31850" y="14847"/>
                    </a:lnTo>
                    <a:cubicBezTo>
                      <a:pt x="31856" y="14846"/>
                      <a:pt x="31861" y="14846"/>
                      <a:pt x="31867" y="14846"/>
                    </a:cubicBezTo>
                    <a:cubicBezTo>
                      <a:pt x="32009" y="14846"/>
                      <a:pt x="32128" y="14954"/>
                      <a:pt x="32138" y="15098"/>
                    </a:cubicBezTo>
                    <a:cubicBezTo>
                      <a:pt x="32141" y="15170"/>
                      <a:pt x="32119" y="15240"/>
                      <a:pt x="32070" y="15293"/>
                    </a:cubicBezTo>
                    <a:cubicBezTo>
                      <a:pt x="32024" y="15349"/>
                      <a:pt x="31958" y="15380"/>
                      <a:pt x="31885" y="15385"/>
                    </a:cubicBezTo>
                    <a:lnTo>
                      <a:pt x="31830" y="15388"/>
                    </a:lnTo>
                    <a:cubicBezTo>
                      <a:pt x="31788" y="15392"/>
                      <a:pt x="31755" y="15428"/>
                      <a:pt x="31757" y="15470"/>
                    </a:cubicBezTo>
                    <a:cubicBezTo>
                      <a:pt x="31769" y="15761"/>
                      <a:pt x="31774" y="16059"/>
                      <a:pt x="31771" y="16356"/>
                    </a:cubicBezTo>
                    <a:cubicBezTo>
                      <a:pt x="31771" y="16398"/>
                      <a:pt x="31804" y="16434"/>
                      <a:pt x="31845" y="16434"/>
                    </a:cubicBezTo>
                    <a:lnTo>
                      <a:pt x="31902" y="16438"/>
                    </a:lnTo>
                    <a:cubicBezTo>
                      <a:pt x="31973" y="16440"/>
                      <a:pt x="32041" y="16471"/>
                      <a:pt x="32089" y="16523"/>
                    </a:cubicBezTo>
                    <a:cubicBezTo>
                      <a:pt x="32140" y="16576"/>
                      <a:pt x="32164" y="16644"/>
                      <a:pt x="32162" y="16717"/>
                    </a:cubicBezTo>
                    <a:cubicBezTo>
                      <a:pt x="32160" y="16789"/>
                      <a:pt x="32129" y="16855"/>
                      <a:pt x="32075" y="16905"/>
                    </a:cubicBezTo>
                    <a:cubicBezTo>
                      <a:pt x="32025" y="16952"/>
                      <a:pt x="31960" y="16976"/>
                      <a:pt x="31891" y="16976"/>
                    </a:cubicBezTo>
                    <a:cubicBezTo>
                      <a:pt x="31888" y="16976"/>
                      <a:pt x="31886" y="16976"/>
                      <a:pt x="31883" y="16976"/>
                    </a:cubicBezTo>
                    <a:lnTo>
                      <a:pt x="31828" y="16975"/>
                    </a:lnTo>
                    <a:cubicBezTo>
                      <a:pt x="31827" y="16975"/>
                      <a:pt x="31826" y="16974"/>
                      <a:pt x="31825" y="16974"/>
                    </a:cubicBezTo>
                    <a:cubicBezTo>
                      <a:pt x="31783" y="16974"/>
                      <a:pt x="31750" y="17007"/>
                      <a:pt x="31746" y="17049"/>
                    </a:cubicBezTo>
                    <a:cubicBezTo>
                      <a:pt x="31733" y="17314"/>
                      <a:pt x="31710" y="17586"/>
                      <a:pt x="31681" y="17852"/>
                    </a:cubicBezTo>
                    <a:cubicBezTo>
                      <a:pt x="31677" y="17894"/>
                      <a:pt x="31707" y="17932"/>
                      <a:pt x="31748" y="17937"/>
                    </a:cubicBezTo>
                    <a:lnTo>
                      <a:pt x="31802" y="17944"/>
                    </a:lnTo>
                    <a:cubicBezTo>
                      <a:pt x="31873" y="17955"/>
                      <a:pt x="31937" y="17991"/>
                      <a:pt x="31980" y="18048"/>
                    </a:cubicBezTo>
                    <a:cubicBezTo>
                      <a:pt x="32025" y="18105"/>
                      <a:pt x="32044" y="18176"/>
                      <a:pt x="32034" y="18249"/>
                    </a:cubicBezTo>
                    <a:cubicBezTo>
                      <a:pt x="32025" y="18320"/>
                      <a:pt x="31989" y="18384"/>
                      <a:pt x="31932" y="18427"/>
                    </a:cubicBezTo>
                    <a:cubicBezTo>
                      <a:pt x="31884" y="18464"/>
                      <a:pt x="31824" y="18483"/>
                      <a:pt x="31765" y="18483"/>
                    </a:cubicBezTo>
                    <a:cubicBezTo>
                      <a:pt x="31753" y="18483"/>
                      <a:pt x="31742" y="18482"/>
                      <a:pt x="31731" y="18481"/>
                    </a:cubicBezTo>
                    <a:lnTo>
                      <a:pt x="31679" y="18474"/>
                    </a:lnTo>
                    <a:cubicBezTo>
                      <a:pt x="31676" y="18474"/>
                      <a:pt x="31672" y="18473"/>
                      <a:pt x="31669" y="18473"/>
                    </a:cubicBezTo>
                    <a:cubicBezTo>
                      <a:pt x="31631" y="18473"/>
                      <a:pt x="31599" y="18500"/>
                      <a:pt x="31592" y="18540"/>
                    </a:cubicBezTo>
                    <a:cubicBezTo>
                      <a:pt x="31547" y="18832"/>
                      <a:pt x="31494" y="19127"/>
                      <a:pt x="31433" y="19413"/>
                    </a:cubicBezTo>
                    <a:cubicBezTo>
                      <a:pt x="31424" y="19454"/>
                      <a:pt x="31450" y="19494"/>
                      <a:pt x="31492" y="19504"/>
                    </a:cubicBezTo>
                    <a:lnTo>
                      <a:pt x="31540" y="19515"/>
                    </a:lnTo>
                    <a:cubicBezTo>
                      <a:pt x="31686" y="19549"/>
                      <a:pt x="31776" y="19695"/>
                      <a:pt x="31741" y="19840"/>
                    </a:cubicBezTo>
                    <a:cubicBezTo>
                      <a:pt x="31712" y="19965"/>
                      <a:pt x="31601" y="20049"/>
                      <a:pt x="31480" y="20049"/>
                    </a:cubicBezTo>
                    <a:cubicBezTo>
                      <a:pt x="31459" y="20049"/>
                      <a:pt x="31438" y="20046"/>
                      <a:pt x="31417" y="20041"/>
                    </a:cubicBezTo>
                    <a:lnTo>
                      <a:pt x="31369" y="20031"/>
                    </a:lnTo>
                    <a:cubicBezTo>
                      <a:pt x="31363" y="20029"/>
                      <a:pt x="31356" y="20028"/>
                      <a:pt x="31350" y="20028"/>
                    </a:cubicBezTo>
                    <a:cubicBezTo>
                      <a:pt x="31315" y="20028"/>
                      <a:pt x="31284" y="20051"/>
                      <a:pt x="31276" y="20086"/>
                    </a:cubicBezTo>
                    <a:cubicBezTo>
                      <a:pt x="31224" y="20287"/>
                      <a:pt x="31170" y="20484"/>
                      <a:pt x="31114" y="20670"/>
                    </a:cubicBezTo>
                    <a:cubicBezTo>
                      <a:pt x="31102" y="20709"/>
                      <a:pt x="31123" y="20753"/>
                      <a:pt x="31165" y="20767"/>
                    </a:cubicBezTo>
                    <a:lnTo>
                      <a:pt x="31208" y="20780"/>
                    </a:lnTo>
                    <a:cubicBezTo>
                      <a:pt x="31350" y="20827"/>
                      <a:pt x="31428" y="20980"/>
                      <a:pt x="31381" y="21122"/>
                    </a:cubicBezTo>
                    <a:cubicBezTo>
                      <a:pt x="31359" y="21191"/>
                      <a:pt x="31312" y="21246"/>
                      <a:pt x="31248" y="21279"/>
                    </a:cubicBezTo>
                    <a:cubicBezTo>
                      <a:pt x="31210" y="21299"/>
                      <a:pt x="31168" y="21308"/>
                      <a:pt x="31126" y="21308"/>
                    </a:cubicBezTo>
                    <a:cubicBezTo>
                      <a:pt x="31098" y="21308"/>
                      <a:pt x="31069" y="21304"/>
                      <a:pt x="31042" y="21295"/>
                    </a:cubicBezTo>
                    <a:lnTo>
                      <a:pt x="30998" y="21281"/>
                    </a:lnTo>
                    <a:cubicBezTo>
                      <a:pt x="30990" y="21278"/>
                      <a:pt x="30982" y="21277"/>
                      <a:pt x="30974" y="21277"/>
                    </a:cubicBezTo>
                    <a:cubicBezTo>
                      <a:pt x="30942" y="21277"/>
                      <a:pt x="30913" y="21298"/>
                      <a:pt x="30902" y="21329"/>
                    </a:cubicBezTo>
                    <a:cubicBezTo>
                      <a:pt x="30808" y="21598"/>
                      <a:pt x="30701" y="21877"/>
                      <a:pt x="30585" y="22159"/>
                    </a:cubicBezTo>
                    <a:cubicBezTo>
                      <a:pt x="30569" y="22199"/>
                      <a:pt x="30586" y="22242"/>
                      <a:pt x="30626" y="22259"/>
                    </a:cubicBezTo>
                    <a:lnTo>
                      <a:pt x="30664" y="22276"/>
                    </a:lnTo>
                    <a:cubicBezTo>
                      <a:pt x="30801" y="22337"/>
                      <a:pt x="30862" y="22496"/>
                      <a:pt x="30803" y="22633"/>
                    </a:cubicBezTo>
                    <a:cubicBezTo>
                      <a:pt x="30758" y="22735"/>
                      <a:pt x="30658" y="22794"/>
                      <a:pt x="30554" y="22794"/>
                    </a:cubicBezTo>
                    <a:cubicBezTo>
                      <a:pt x="30518" y="22794"/>
                      <a:pt x="30481" y="22787"/>
                      <a:pt x="30446" y="22772"/>
                    </a:cubicBezTo>
                    <a:lnTo>
                      <a:pt x="30410" y="22754"/>
                    </a:lnTo>
                    <a:cubicBezTo>
                      <a:pt x="30399" y="22750"/>
                      <a:pt x="30388" y="22748"/>
                      <a:pt x="30378" y="22748"/>
                    </a:cubicBezTo>
                    <a:cubicBezTo>
                      <a:pt x="30348" y="22748"/>
                      <a:pt x="30320" y="22764"/>
                      <a:pt x="30308" y="22792"/>
                    </a:cubicBezTo>
                    <a:cubicBezTo>
                      <a:pt x="30133" y="23166"/>
                      <a:pt x="29961" y="23504"/>
                      <a:pt x="29783" y="23824"/>
                    </a:cubicBezTo>
                    <a:cubicBezTo>
                      <a:pt x="29762" y="23863"/>
                      <a:pt x="29774" y="23908"/>
                      <a:pt x="29811" y="23930"/>
                    </a:cubicBezTo>
                    <a:lnTo>
                      <a:pt x="29840" y="23947"/>
                    </a:lnTo>
                    <a:cubicBezTo>
                      <a:pt x="29968" y="24024"/>
                      <a:pt x="30010" y="24190"/>
                      <a:pt x="29934" y="24318"/>
                    </a:cubicBezTo>
                    <a:cubicBezTo>
                      <a:pt x="29897" y="24379"/>
                      <a:pt x="29838" y="24424"/>
                      <a:pt x="29769" y="24441"/>
                    </a:cubicBezTo>
                    <a:cubicBezTo>
                      <a:pt x="29747" y="24446"/>
                      <a:pt x="29724" y="24449"/>
                      <a:pt x="29702" y="24449"/>
                    </a:cubicBezTo>
                    <a:cubicBezTo>
                      <a:pt x="29653" y="24449"/>
                      <a:pt x="29606" y="24436"/>
                      <a:pt x="29563" y="24411"/>
                    </a:cubicBezTo>
                    <a:lnTo>
                      <a:pt x="29535" y="24396"/>
                    </a:lnTo>
                    <a:cubicBezTo>
                      <a:pt x="29523" y="24388"/>
                      <a:pt x="29509" y="24385"/>
                      <a:pt x="29496" y="24385"/>
                    </a:cubicBezTo>
                    <a:cubicBezTo>
                      <a:pt x="29470" y="24385"/>
                      <a:pt x="29444" y="24398"/>
                      <a:pt x="29430" y="24422"/>
                    </a:cubicBezTo>
                    <a:cubicBezTo>
                      <a:pt x="29258" y="24699"/>
                      <a:pt x="29099" y="24943"/>
                      <a:pt x="28943" y="25165"/>
                    </a:cubicBezTo>
                    <a:cubicBezTo>
                      <a:pt x="28919" y="25199"/>
                      <a:pt x="28926" y="25248"/>
                      <a:pt x="28960" y="25272"/>
                    </a:cubicBezTo>
                    <a:lnTo>
                      <a:pt x="28983" y="25289"/>
                    </a:lnTo>
                    <a:cubicBezTo>
                      <a:pt x="29102" y="25378"/>
                      <a:pt x="29127" y="25547"/>
                      <a:pt x="29038" y="25667"/>
                    </a:cubicBezTo>
                    <a:cubicBezTo>
                      <a:pt x="28997" y="25724"/>
                      <a:pt x="28933" y="25762"/>
                      <a:pt x="28862" y="25772"/>
                    </a:cubicBezTo>
                    <a:cubicBezTo>
                      <a:pt x="28848" y="25774"/>
                      <a:pt x="28835" y="25775"/>
                      <a:pt x="28821" y="25775"/>
                    </a:cubicBezTo>
                    <a:cubicBezTo>
                      <a:pt x="28764" y="25775"/>
                      <a:pt x="28709" y="25758"/>
                      <a:pt x="28661" y="25724"/>
                    </a:cubicBezTo>
                    <a:lnTo>
                      <a:pt x="28638" y="25707"/>
                    </a:lnTo>
                    <a:cubicBezTo>
                      <a:pt x="28625" y="25697"/>
                      <a:pt x="28609" y="25692"/>
                      <a:pt x="28594" y="25692"/>
                    </a:cubicBezTo>
                    <a:cubicBezTo>
                      <a:pt x="28570" y="25692"/>
                      <a:pt x="28547" y="25703"/>
                      <a:pt x="28531" y="25722"/>
                    </a:cubicBezTo>
                    <a:cubicBezTo>
                      <a:pt x="28398" y="25895"/>
                      <a:pt x="28257" y="26067"/>
                      <a:pt x="28150" y="26195"/>
                    </a:cubicBezTo>
                    <a:cubicBezTo>
                      <a:pt x="28122" y="26226"/>
                      <a:pt x="28126" y="26275"/>
                      <a:pt x="28159" y="26302"/>
                    </a:cubicBezTo>
                    <a:lnTo>
                      <a:pt x="28180" y="26321"/>
                    </a:lnTo>
                    <a:cubicBezTo>
                      <a:pt x="28233" y="26368"/>
                      <a:pt x="28266" y="26436"/>
                      <a:pt x="28271" y="26507"/>
                    </a:cubicBezTo>
                    <a:cubicBezTo>
                      <a:pt x="28276" y="26579"/>
                      <a:pt x="28252" y="26649"/>
                      <a:pt x="28206" y="26702"/>
                    </a:cubicBezTo>
                    <a:cubicBezTo>
                      <a:pt x="28157" y="26758"/>
                      <a:pt x="28091" y="26789"/>
                      <a:pt x="28020" y="26794"/>
                    </a:cubicBezTo>
                    <a:cubicBezTo>
                      <a:pt x="28014" y="26795"/>
                      <a:pt x="28007" y="26795"/>
                      <a:pt x="28000" y="26795"/>
                    </a:cubicBezTo>
                    <a:cubicBezTo>
                      <a:pt x="27934" y="26795"/>
                      <a:pt x="27873" y="26771"/>
                      <a:pt x="27823" y="26728"/>
                    </a:cubicBezTo>
                    <a:lnTo>
                      <a:pt x="27802" y="26709"/>
                    </a:lnTo>
                    <a:cubicBezTo>
                      <a:pt x="27788" y="26697"/>
                      <a:pt x="27770" y="26690"/>
                      <a:pt x="27752" y="26690"/>
                    </a:cubicBezTo>
                    <a:cubicBezTo>
                      <a:pt x="27731" y="26690"/>
                      <a:pt x="27710" y="26699"/>
                      <a:pt x="27695" y="26716"/>
                    </a:cubicBezTo>
                    <a:cubicBezTo>
                      <a:pt x="27490" y="26939"/>
                      <a:pt x="27283" y="27154"/>
                      <a:pt x="27077" y="27355"/>
                    </a:cubicBezTo>
                    <a:cubicBezTo>
                      <a:pt x="27045" y="27384"/>
                      <a:pt x="27045" y="27433"/>
                      <a:pt x="27073" y="27464"/>
                    </a:cubicBezTo>
                    <a:lnTo>
                      <a:pt x="27092" y="27483"/>
                    </a:lnTo>
                    <a:cubicBezTo>
                      <a:pt x="27193" y="27592"/>
                      <a:pt x="27187" y="27764"/>
                      <a:pt x="27078" y="27864"/>
                    </a:cubicBezTo>
                    <a:cubicBezTo>
                      <a:pt x="27026" y="27913"/>
                      <a:pt x="26960" y="27937"/>
                      <a:pt x="26891" y="27937"/>
                    </a:cubicBezTo>
                    <a:cubicBezTo>
                      <a:pt x="26889" y="27937"/>
                      <a:pt x="26887" y="27937"/>
                      <a:pt x="26884" y="27937"/>
                    </a:cubicBezTo>
                    <a:cubicBezTo>
                      <a:pt x="26812" y="27935"/>
                      <a:pt x="26746" y="27904"/>
                      <a:pt x="26696" y="27852"/>
                    </a:cubicBezTo>
                    <a:lnTo>
                      <a:pt x="26678" y="27833"/>
                    </a:lnTo>
                    <a:cubicBezTo>
                      <a:pt x="26664" y="27816"/>
                      <a:pt x="26643" y="27808"/>
                      <a:pt x="26622" y="27808"/>
                    </a:cubicBezTo>
                    <a:cubicBezTo>
                      <a:pt x="26604" y="27808"/>
                      <a:pt x="26585" y="27815"/>
                      <a:pt x="26569" y="27828"/>
                    </a:cubicBezTo>
                    <a:cubicBezTo>
                      <a:pt x="26370" y="28006"/>
                      <a:pt x="26162" y="28183"/>
                      <a:pt x="25953" y="28352"/>
                    </a:cubicBezTo>
                    <a:cubicBezTo>
                      <a:pt x="25920" y="28378"/>
                      <a:pt x="25915" y="28427"/>
                      <a:pt x="25939" y="28460"/>
                    </a:cubicBezTo>
                    <a:lnTo>
                      <a:pt x="25955" y="28479"/>
                    </a:lnTo>
                    <a:cubicBezTo>
                      <a:pt x="25998" y="28536"/>
                      <a:pt x="26017" y="28607"/>
                      <a:pt x="26008" y="28680"/>
                    </a:cubicBezTo>
                    <a:cubicBezTo>
                      <a:pt x="25998" y="28751"/>
                      <a:pt x="25961" y="28815"/>
                      <a:pt x="25904" y="28858"/>
                    </a:cubicBezTo>
                    <a:cubicBezTo>
                      <a:pt x="25857" y="28895"/>
                      <a:pt x="25802" y="28914"/>
                      <a:pt x="25744" y="28914"/>
                    </a:cubicBezTo>
                    <a:cubicBezTo>
                      <a:pt x="25731" y="28914"/>
                      <a:pt x="25718" y="28914"/>
                      <a:pt x="25705" y="28912"/>
                    </a:cubicBezTo>
                    <a:cubicBezTo>
                      <a:pt x="25632" y="28903"/>
                      <a:pt x="25570" y="28865"/>
                      <a:pt x="25525" y="28808"/>
                    </a:cubicBezTo>
                    <a:lnTo>
                      <a:pt x="25511" y="28790"/>
                    </a:lnTo>
                    <a:cubicBezTo>
                      <a:pt x="25496" y="28770"/>
                      <a:pt x="25473" y="28759"/>
                      <a:pt x="25449" y="28759"/>
                    </a:cubicBezTo>
                    <a:cubicBezTo>
                      <a:pt x="25433" y="28759"/>
                      <a:pt x="25417" y="28764"/>
                      <a:pt x="25404" y="28775"/>
                    </a:cubicBezTo>
                    <a:lnTo>
                      <a:pt x="25293" y="28856"/>
                    </a:lnTo>
                    <a:cubicBezTo>
                      <a:pt x="25215" y="28915"/>
                      <a:pt x="25137" y="28972"/>
                      <a:pt x="25056" y="29029"/>
                    </a:cubicBezTo>
                    <a:cubicBezTo>
                      <a:pt x="24966" y="29092"/>
                      <a:pt x="24874" y="29151"/>
                      <a:pt x="24782" y="29211"/>
                    </a:cubicBezTo>
                    <a:lnTo>
                      <a:pt x="24671" y="29282"/>
                    </a:lnTo>
                    <a:cubicBezTo>
                      <a:pt x="24637" y="29305"/>
                      <a:pt x="24626" y="29352"/>
                      <a:pt x="24649" y="29388"/>
                    </a:cubicBezTo>
                    <a:lnTo>
                      <a:pt x="24659" y="29405"/>
                    </a:lnTo>
                    <a:cubicBezTo>
                      <a:pt x="24737" y="29533"/>
                      <a:pt x="24697" y="29700"/>
                      <a:pt x="24571" y="29777"/>
                    </a:cubicBezTo>
                    <a:cubicBezTo>
                      <a:pt x="24529" y="29804"/>
                      <a:pt x="24480" y="29818"/>
                      <a:pt x="24431" y="29818"/>
                    </a:cubicBezTo>
                    <a:cubicBezTo>
                      <a:pt x="24409" y="29818"/>
                      <a:pt x="24388" y="29816"/>
                      <a:pt x="24367" y="29810"/>
                    </a:cubicBezTo>
                    <a:cubicBezTo>
                      <a:pt x="24297" y="29795"/>
                      <a:pt x="24237" y="29751"/>
                      <a:pt x="24199" y="29689"/>
                    </a:cubicBezTo>
                    <a:lnTo>
                      <a:pt x="24190" y="29674"/>
                    </a:lnTo>
                    <a:cubicBezTo>
                      <a:pt x="24175" y="29650"/>
                      <a:pt x="24150" y="29637"/>
                      <a:pt x="24124" y="29637"/>
                    </a:cubicBezTo>
                    <a:cubicBezTo>
                      <a:pt x="24111" y="29637"/>
                      <a:pt x="24097" y="29640"/>
                      <a:pt x="24084" y="29648"/>
                    </a:cubicBezTo>
                    <a:cubicBezTo>
                      <a:pt x="23878" y="29769"/>
                      <a:pt x="23710" y="29866"/>
                      <a:pt x="23556" y="29949"/>
                    </a:cubicBezTo>
                    <a:cubicBezTo>
                      <a:pt x="23518" y="29970"/>
                      <a:pt x="23511" y="30029"/>
                      <a:pt x="23530" y="30065"/>
                    </a:cubicBezTo>
                    <a:cubicBezTo>
                      <a:pt x="23563" y="30131"/>
                      <a:pt x="23568" y="30203"/>
                      <a:pt x="23546" y="30271"/>
                    </a:cubicBezTo>
                    <a:cubicBezTo>
                      <a:pt x="23523" y="30340"/>
                      <a:pt x="23475" y="30396"/>
                      <a:pt x="23411" y="30429"/>
                    </a:cubicBezTo>
                    <a:cubicBezTo>
                      <a:pt x="23373" y="30448"/>
                      <a:pt x="23332" y="30458"/>
                      <a:pt x="23291" y="30458"/>
                    </a:cubicBezTo>
                    <a:cubicBezTo>
                      <a:pt x="23192" y="30458"/>
                      <a:pt x="23094" y="30402"/>
                      <a:pt x="23044" y="30302"/>
                    </a:cubicBezTo>
                    <a:cubicBezTo>
                      <a:pt x="23030" y="30275"/>
                      <a:pt x="23002" y="30259"/>
                      <a:pt x="22973" y="30259"/>
                    </a:cubicBezTo>
                    <a:cubicBezTo>
                      <a:pt x="22962" y="30259"/>
                      <a:pt x="22950" y="30261"/>
                      <a:pt x="22940" y="30266"/>
                    </a:cubicBezTo>
                    <a:cubicBezTo>
                      <a:pt x="22691" y="30389"/>
                      <a:pt x="22424" y="30506"/>
                      <a:pt x="22126" y="30631"/>
                    </a:cubicBezTo>
                    <a:cubicBezTo>
                      <a:pt x="22088" y="30647"/>
                      <a:pt x="22072" y="30699"/>
                      <a:pt x="22088" y="30738"/>
                    </a:cubicBezTo>
                    <a:cubicBezTo>
                      <a:pt x="22114" y="30806"/>
                      <a:pt x="22112" y="30879"/>
                      <a:pt x="22083" y="30945"/>
                    </a:cubicBezTo>
                    <a:cubicBezTo>
                      <a:pt x="22053" y="31010"/>
                      <a:pt x="22000" y="31062"/>
                      <a:pt x="21932" y="31088"/>
                    </a:cubicBezTo>
                    <a:cubicBezTo>
                      <a:pt x="21900" y="31100"/>
                      <a:pt x="21868" y="31106"/>
                      <a:pt x="21835" y="31106"/>
                    </a:cubicBezTo>
                    <a:cubicBezTo>
                      <a:pt x="21798" y="31106"/>
                      <a:pt x="21761" y="31099"/>
                      <a:pt x="21726" y="31083"/>
                    </a:cubicBezTo>
                    <a:cubicBezTo>
                      <a:pt x="21660" y="31054"/>
                      <a:pt x="21610" y="31000"/>
                      <a:pt x="21582" y="30929"/>
                    </a:cubicBezTo>
                    <a:cubicBezTo>
                      <a:pt x="21570" y="30898"/>
                      <a:pt x="21541" y="30879"/>
                      <a:pt x="21509" y="30879"/>
                    </a:cubicBezTo>
                    <a:cubicBezTo>
                      <a:pt x="21500" y="30879"/>
                      <a:pt x="21491" y="30880"/>
                      <a:pt x="21482" y="30884"/>
                    </a:cubicBezTo>
                    <a:cubicBezTo>
                      <a:pt x="21136" y="31010"/>
                      <a:pt x="20774" y="31126"/>
                      <a:pt x="20377" y="31237"/>
                    </a:cubicBezTo>
                    <a:cubicBezTo>
                      <a:pt x="20336" y="31249"/>
                      <a:pt x="20313" y="31294"/>
                      <a:pt x="20324" y="31336"/>
                    </a:cubicBezTo>
                    <a:cubicBezTo>
                      <a:pt x="20341" y="31405"/>
                      <a:pt x="20330" y="31478"/>
                      <a:pt x="20294" y="31540"/>
                    </a:cubicBezTo>
                    <a:cubicBezTo>
                      <a:pt x="20256" y="31602"/>
                      <a:pt x="20199" y="31648"/>
                      <a:pt x="20128" y="31665"/>
                    </a:cubicBezTo>
                    <a:cubicBezTo>
                      <a:pt x="20106" y="31670"/>
                      <a:pt x="20084" y="31673"/>
                      <a:pt x="20062" y="31673"/>
                    </a:cubicBezTo>
                    <a:cubicBezTo>
                      <a:pt x="19941" y="31673"/>
                      <a:pt x="19831" y="31592"/>
                      <a:pt x="19799" y="31467"/>
                    </a:cubicBezTo>
                    <a:cubicBezTo>
                      <a:pt x="19790" y="31432"/>
                      <a:pt x="19758" y="31409"/>
                      <a:pt x="19722" y="31409"/>
                    </a:cubicBezTo>
                    <a:cubicBezTo>
                      <a:pt x="19717" y="31409"/>
                      <a:pt x="19711" y="31409"/>
                      <a:pt x="19705" y="31410"/>
                    </a:cubicBezTo>
                    <a:cubicBezTo>
                      <a:pt x="19409" y="31480"/>
                      <a:pt x="19117" y="31540"/>
                      <a:pt x="18833" y="31590"/>
                    </a:cubicBezTo>
                    <a:cubicBezTo>
                      <a:pt x="18791" y="31597"/>
                      <a:pt x="18762" y="31637"/>
                      <a:pt x="18769" y="31679"/>
                    </a:cubicBezTo>
                    <a:cubicBezTo>
                      <a:pt x="18779" y="31750"/>
                      <a:pt x="18762" y="31821"/>
                      <a:pt x="18718" y="31880"/>
                    </a:cubicBezTo>
                    <a:cubicBezTo>
                      <a:pt x="18675" y="31938"/>
                      <a:pt x="18613" y="31975"/>
                      <a:pt x="18542" y="31987"/>
                    </a:cubicBezTo>
                    <a:cubicBezTo>
                      <a:pt x="18529" y="31989"/>
                      <a:pt x="18516" y="31990"/>
                      <a:pt x="18503" y="31990"/>
                    </a:cubicBezTo>
                    <a:cubicBezTo>
                      <a:pt x="18371" y="31990"/>
                      <a:pt x="18254" y="31894"/>
                      <a:pt x="18234" y="31760"/>
                    </a:cubicBezTo>
                    <a:cubicBezTo>
                      <a:pt x="18229" y="31720"/>
                      <a:pt x="18196" y="31694"/>
                      <a:pt x="18157" y="31694"/>
                    </a:cubicBezTo>
                    <a:cubicBezTo>
                      <a:pt x="18154" y="31694"/>
                      <a:pt x="18151" y="31694"/>
                      <a:pt x="18147" y="31694"/>
                    </a:cubicBezTo>
                    <a:cubicBezTo>
                      <a:pt x="17950" y="31720"/>
                      <a:pt x="17745" y="31741"/>
                      <a:pt x="17541" y="31760"/>
                    </a:cubicBezTo>
                    <a:cubicBezTo>
                      <a:pt x="17499" y="31764"/>
                      <a:pt x="17468" y="31800"/>
                      <a:pt x="17470" y="31843"/>
                    </a:cubicBezTo>
                    <a:cubicBezTo>
                      <a:pt x="17480" y="31990"/>
                      <a:pt x="17366" y="32118"/>
                      <a:pt x="17219" y="32129"/>
                    </a:cubicBezTo>
                    <a:cubicBezTo>
                      <a:pt x="17214" y="32129"/>
                      <a:pt x="17208" y="32129"/>
                      <a:pt x="17203" y="32129"/>
                    </a:cubicBezTo>
                    <a:cubicBezTo>
                      <a:pt x="17062" y="32129"/>
                      <a:pt x="16941" y="32021"/>
                      <a:pt x="16931" y="31880"/>
                    </a:cubicBezTo>
                    <a:cubicBezTo>
                      <a:pt x="16928" y="31836"/>
                      <a:pt x="16890" y="31809"/>
                      <a:pt x="16850" y="31807"/>
                    </a:cubicBezTo>
                    <a:cubicBezTo>
                      <a:pt x="16629" y="31817"/>
                      <a:pt x="16401" y="31822"/>
                      <a:pt x="16171" y="31822"/>
                    </a:cubicBezTo>
                    <a:cubicBezTo>
                      <a:pt x="16100" y="31822"/>
                      <a:pt x="16028" y="31821"/>
                      <a:pt x="15957" y="31821"/>
                    </a:cubicBezTo>
                    <a:cubicBezTo>
                      <a:pt x="15915" y="31821"/>
                      <a:pt x="15880" y="31854"/>
                      <a:pt x="15879" y="31895"/>
                    </a:cubicBezTo>
                    <a:cubicBezTo>
                      <a:pt x="15872" y="32043"/>
                      <a:pt x="15751" y="32155"/>
                      <a:pt x="15603" y="32155"/>
                    </a:cubicBezTo>
                    <a:cubicBezTo>
                      <a:pt x="15602" y="32155"/>
                      <a:pt x="15601" y="32155"/>
                      <a:pt x="15600" y="32155"/>
                    </a:cubicBezTo>
                    <a:cubicBezTo>
                      <a:pt x="15453" y="32150"/>
                      <a:pt x="15337" y="32025"/>
                      <a:pt x="15340" y="31878"/>
                    </a:cubicBezTo>
                    <a:cubicBezTo>
                      <a:pt x="15342" y="31836"/>
                      <a:pt x="15309" y="31800"/>
                      <a:pt x="15267" y="31798"/>
                    </a:cubicBezTo>
                    <a:cubicBezTo>
                      <a:pt x="14996" y="31783"/>
                      <a:pt x="14724" y="31760"/>
                      <a:pt x="14455" y="31731"/>
                    </a:cubicBezTo>
                    <a:lnTo>
                      <a:pt x="14447" y="31731"/>
                    </a:lnTo>
                    <a:lnTo>
                      <a:pt x="14445" y="31732"/>
                    </a:lnTo>
                    <a:cubicBezTo>
                      <a:pt x="14407" y="31732"/>
                      <a:pt x="14374" y="31760"/>
                      <a:pt x="14369" y="31798"/>
                    </a:cubicBezTo>
                    <a:cubicBezTo>
                      <a:pt x="14350" y="31931"/>
                      <a:pt x="14234" y="32029"/>
                      <a:pt x="14104" y="32029"/>
                    </a:cubicBezTo>
                    <a:cubicBezTo>
                      <a:pt x="14092" y="32029"/>
                      <a:pt x="14080" y="32028"/>
                      <a:pt x="14068" y="32027"/>
                    </a:cubicBezTo>
                    <a:cubicBezTo>
                      <a:pt x="13922" y="32008"/>
                      <a:pt x="13818" y="31874"/>
                      <a:pt x="13835" y="31729"/>
                    </a:cubicBezTo>
                    <a:cubicBezTo>
                      <a:pt x="13839" y="31687"/>
                      <a:pt x="13811" y="31649"/>
                      <a:pt x="13770" y="31642"/>
                    </a:cubicBezTo>
                    <a:cubicBezTo>
                      <a:pt x="13472" y="31597"/>
                      <a:pt x="13176" y="31544"/>
                      <a:pt x="12888" y="31483"/>
                    </a:cubicBezTo>
                    <a:cubicBezTo>
                      <a:pt x="12883" y="31482"/>
                      <a:pt x="12877" y="31481"/>
                      <a:pt x="12872" y="31481"/>
                    </a:cubicBezTo>
                    <a:cubicBezTo>
                      <a:pt x="12838" y="31481"/>
                      <a:pt x="12806" y="31504"/>
                      <a:pt x="12797" y="31538"/>
                    </a:cubicBezTo>
                    <a:cubicBezTo>
                      <a:pt x="12766" y="31661"/>
                      <a:pt x="12658" y="31742"/>
                      <a:pt x="12538" y="31742"/>
                    </a:cubicBezTo>
                    <a:cubicBezTo>
                      <a:pt x="12517" y="31742"/>
                      <a:pt x="12496" y="31739"/>
                      <a:pt x="12475" y="31734"/>
                    </a:cubicBezTo>
                    <a:cubicBezTo>
                      <a:pt x="12333" y="31701"/>
                      <a:pt x="12244" y="31561"/>
                      <a:pt x="12274" y="31415"/>
                    </a:cubicBezTo>
                    <a:cubicBezTo>
                      <a:pt x="12282" y="31376"/>
                      <a:pt x="12258" y="31336"/>
                      <a:pt x="12218" y="31325"/>
                    </a:cubicBezTo>
                    <a:cubicBezTo>
                      <a:pt x="12017" y="31274"/>
                      <a:pt x="11818" y="31218"/>
                      <a:pt x="11626" y="31161"/>
                    </a:cubicBezTo>
                    <a:cubicBezTo>
                      <a:pt x="11618" y="31159"/>
                      <a:pt x="11611" y="31157"/>
                      <a:pt x="11603" y="31157"/>
                    </a:cubicBezTo>
                    <a:cubicBezTo>
                      <a:pt x="11571" y="31157"/>
                      <a:pt x="11542" y="31177"/>
                      <a:pt x="11531" y="31208"/>
                    </a:cubicBezTo>
                    <a:cubicBezTo>
                      <a:pt x="11491" y="31318"/>
                      <a:pt x="11389" y="31388"/>
                      <a:pt x="11278" y="31388"/>
                    </a:cubicBezTo>
                    <a:cubicBezTo>
                      <a:pt x="11250" y="31388"/>
                      <a:pt x="11222" y="31383"/>
                      <a:pt x="11193" y="31374"/>
                    </a:cubicBezTo>
                    <a:cubicBezTo>
                      <a:pt x="11056" y="31329"/>
                      <a:pt x="10980" y="31183"/>
                      <a:pt x="11020" y="31043"/>
                    </a:cubicBezTo>
                    <a:cubicBezTo>
                      <a:pt x="11032" y="31003"/>
                      <a:pt x="11010" y="30962"/>
                      <a:pt x="10972" y="30948"/>
                    </a:cubicBezTo>
                    <a:cubicBezTo>
                      <a:pt x="10700" y="30854"/>
                      <a:pt x="10417" y="30745"/>
                      <a:pt x="10132" y="30628"/>
                    </a:cubicBezTo>
                    <a:cubicBezTo>
                      <a:pt x="10122" y="30624"/>
                      <a:pt x="10112" y="30622"/>
                      <a:pt x="10103" y="30622"/>
                    </a:cubicBezTo>
                    <a:cubicBezTo>
                      <a:pt x="10074" y="30622"/>
                      <a:pt x="10046" y="30638"/>
                      <a:pt x="10033" y="30666"/>
                    </a:cubicBezTo>
                    <a:cubicBezTo>
                      <a:pt x="9985" y="30762"/>
                      <a:pt x="9890" y="30818"/>
                      <a:pt x="9790" y="30818"/>
                    </a:cubicBezTo>
                    <a:cubicBezTo>
                      <a:pt x="9754" y="30818"/>
                      <a:pt x="9717" y="30811"/>
                      <a:pt x="9682" y="30796"/>
                    </a:cubicBezTo>
                    <a:cubicBezTo>
                      <a:pt x="9552" y="30737"/>
                      <a:pt x="9489" y="30586"/>
                      <a:pt x="9543" y="30451"/>
                    </a:cubicBezTo>
                    <a:cubicBezTo>
                      <a:pt x="9557" y="30411"/>
                      <a:pt x="9540" y="30368"/>
                      <a:pt x="9503" y="30351"/>
                    </a:cubicBezTo>
                    <a:cubicBezTo>
                      <a:pt x="9119" y="30172"/>
                      <a:pt x="8778" y="29999"/>
                      <a:pt x="8459" y="29819"/>
                    </a:cubicBezTo>
                    <a:cubicBezTo>
                      <a:pt x="8447" y="29813"/>
                      <a:pt x="8435" y="29810"/>
                      <a:pt x="8422" y="29810"/>
                    </a:cubicBezTo>
                    <a:cubicBezTo>
                      <a:pt x="8397" y="29810"/>
                      <a:pt x="8372" y="29821"/>
                      <a:pt x="8357" y="29843"/>
                    </a:cubicBezTo>
                    <a:cubicBezTo>
                      <a:pt x="8305" y="29922"/>
                      <a:pt x="8219" y="29964"/>
                      <a:pt x="8132" y="29964"/>
                    </a:cubicBezTo>
                    <a:cubicBezTo>
                      <a:pt x="8086" y="29964"/>
                      <a:pt x="8040" y="29953"/>
                      <a:pt x="7998" y="29928"/>
                    </a:cubicBezTo>
                    <a:cubicBezTo>
                      <a:pt x="7877" y="29855"/>
                      <a:pt x="7834" y="29700"/>
                      <a:pt x="7900" y="29571"/>
                    </a:cubicBezTo>
                    <a:cubicBezTo>
                      <a:pt x="7917" y="29537"/>
                      <a:pt x="7905" y="29492"/>
                      <a:pt x="7870" y="29471"/>
                    </a:cubicBezTo>
                    <a:cubicBezTo>
                      <a:pt x="7592" y="29298"/>
                      <a:pt x="7346" y="29135"/>
                      <a:pt x="7117" y="28974"/>
                    </a:cubicBezTo>
                    <a:cubicBezTo>
                      <a:pt x="7104" y="28965"/>
                      <a:pt x="7088" y="28960"/>
                      <a:pt x="7073" y="28960"/>
                    </a:cubicBezTo>
                    <a:cubicBezTo>
                      <a:pt x="7050" y="28960"/>
                      <a:pt x="7029" y="28970"/>
                      <a:pt x="7013" y="28988"/>
                    </a:cubicBezTo>
                    <a:cubicBezTo>
                      <a:pt x="6959" y="29051"/>
                      <a:pt x="6883" y="29084"/>
                      <a:pt x="6807" y="29084"/>
                    </a:cubicBezTo>
                    <a:cubicBezTo>
                      <a:pt x="6752" y="29084"/>
                      <a:pt x="6697" y="29068"/>
                      <a:pt x="6650" y="29033"/>
                    </a:cubicBezTo>
                    <a:cubicBezTo>
                      <a:pt x="6537" y="28950"/>
                      <a:pt x="6509" y="28790"/>
                      <a:pt x="6586" y="28671"/>
                    </a:cubicBezTo>
                    <a:cubicBezTo>
                      <a:pt x="6608" y="28636"/>
                      <a:pt x="6599" y="28591"/>
                      <a:pt x="6568" y="28567"/>
                    </a:cubicBezTo>
                    <a:cubicBezTo>
                      <a:pt x="6395" y="28434"/>
                      <a:pt x="6227" y="28295"/>
                      <a:pt x="6087" y="28178"/>
                    </a:cubicBezTo>
                    <a:cubicBezTo>
                      <a:pt x="6072" y="28165"/>
                      <a:pt x="6055" y="28159"/>
                      <a:pt x="6037" y="28159"/>
                    </a:cubicBezTo>
                    <a:cubicBezTo>
                      <a:pt x="6017" y="28159"/>
                      <a:pt x="5997" y="28167"/>
                      <a:pt x="5981" y="28183"/>
                    </a:cubicBezTo>
                    <a:cubicBezTo>
                      <a:pt x="5928" y="28237"/>
                      <a:pt x="5858" y="28264"/>
                      <a:pt x="5788" y="28264"/>
                    </a:cubicBezTo>
                    <a:cubicBezTo>
                      <a:pt x="5726" y="28264"/>
                      <a:pt x="5663" y="28242"/>
                      <a:pt x="5612" y="28198"/>
                    </a:cubicBezTo>
                    <a:cubicBezTo>
                      <a:pt x="5507" y="28105"/>
                      <a:pt x="5493" y="27944"/>
                      <a:pt x="5581" y="27831"/>
                    </a:cubicBezTo>
                    <a:cubicBezTo>
                      <a:pt x="5606" y="27798"/>
                      <a:pt x="5602" y="27753"/>
                      <a:pt x="5573" y="27726"/>
                    </a:cubicBezTo>
                    <a:cubicBezTo>
                      <a:pt x="5344" y="27516"/>
                      <a:pt x="5126" y="27305"/>
                      <a:pt x="4925" y="27097"/>
                    </a:cubicBezTo>
                    <a:cubicBezTo>
                      <a:pt x="4910" y="27082"/>
                      <a:pt x="4890" y="27074"/>
                      <a:pt x="4869" y="27074"/>
                    </a:cubicBezTo>
                    <a:cubicBezTo>
                      <a:pt x="4851" y="27074"/>
                      <a:pt x="4834" y="27080"/>
                      <a:pt x="4819" y="27092"/>
                    </a:cubicBezTo>
                    <a:cubicBezTo>
                      <a:pt x="4768" y="27134"/>
                      <a:pt x="4706" y="27155"/>
                      <a:pt x="4645" y="27155"/>
                    </a:cubicBezTo>
                    <a:cubicBezTo>
                      <a:pt x="4573" y="27155"/>
                      <a:pt x="4503" y="27127"/>
                      <a:pt x="4451" y="27071"/>
                    </a:cubicBezTo>
                    <a:cubicBezTo>
                      <a:pt x="4354" y="26967"/>
                      <a:pt x="4357" y="26804"/>
                      <a:pt x="4458" y="26701"/>
                    </a:cubicBezTo>
                    <a:cubicBezTo>
                      <a:pt x="4485" y="26671"/>
                      <a:pt x="4485" y="26626"/>
                      <a:pt x="4459" y="26595"/>
                    </a:cubicBezTo>
                    <a:cubicBezTo>
                      <a:pt x="4277" y="26391"/>
                      <a:pt x="4099" y="26179"/>
                      <a:pt x="3929" y="25968"/>
                    </a:cubicBezTo>
                    <a:cubicBezTo>
                      <a:pt x="3915" y="25949"/>
                      <a:pt x="3892" y="25939"/>
                      <a:pt x="3869" y="25939"/>
                    </a:cubicBezTo>
                    <a:cubicBezTo>
                      <a:pt x="3854" y="25939"/>
                      <a:pt x="3839" y="25944"/>
                      <a:pt x="3825" y="25953"/>
                    </a:cubicBezTo>
                    <a:cubicBezTo>
                      <a:pt x="3778" y="25986"/>
                      <a:pt x="3723" y="26002"/>
                      <a:pt x="3669" y="26002"/>
                    </a:cubicBezTo>
                    <a:cubicBezTo>
                      <a:pt x="3589" y="26002"/>
                      <a:pt x="3510" y="25966"/>
                      <a:pt x="3458" y="25899"/>
                    </a:cubicBezTo>
                    <a:cubicBezTo>
                      <a:pt x="3370" y="25785"/>
                      <a:pt x="3389" y="25622"/>
                      <a:pt x="3500" y="25528"/>
                    </a:cubicBezTo>
                    <a:cubicBezTo>
                      <a:pt x="3531" y="25502"/>
                      <a:pt x="3536" y="25456"/>
                      <a:pt x="3512" y="25423"/>
                    </a:cubicBezTo>
                    <a:lnTo>
                      <a:pt x="3434" y="25317"/>
                    </a:lnTo>
                    <a:cubicBezTo>
                      <a:pt x="3382" y="25248"/>
                      <a:pt x="3332" y="25179"/>
                      <a:pt x="3282" y="25108"/>
                    </a:cubicBezTo>
                    <a:cubicBezTo>
                      <a:pt x="3206" y="24997"/>
                      <a:pt x="3133" y="24884"/>
                      <a:pt x="3060" y="24773"/>
                    </a:cubicBezTo>
                    <a:lnTo>
                      <a:pt x="3001" y="24682"/>
                    </a:lnTo>
                    <a:cubicBezTo>
                      <a:pt x="2987" y="24660"/>
                      <a:pt x="2963" y="24647"/>
                      <a:pt x="2938" y="24647"/>
                    </a:cubicBezTo>
                    <a:cubicBezTo>
                      <a:pt x="2925" y="24647"/>
                      <a:pt x="2911" y="24650"/>
                      <a:pt x="2899" y="24657"/>
                    </a:cubicBezTo>
                    <a:cubicBezTo>
                      <a:pt x="2857" y="24680"/>
                      <a:pt x="2812" y="24691"/>
                      <a:pt x="2767" y="24691"/>
                    </a:cubicBezTo>
                    <a:cubicBezTo>
                      <a:pt x="2676" y="24691"/>
                      <a:pt x="2589" y="24647"/>
                      <a:pt x="2539" y="24566"/>
                    </a:cubicBezTo>
                    <a:cubicBezTo>
                      <a:pt x="2463" y="24443"/>
                      <a:pt x="2499" y="24283"/>
                      <a:pt x="2619" y="24202"/>
                    </a:cubicBezTo>
                    <a:cubicBezTo>
                      <a:pt x="2652" y="24179"/>
                      <a:pt x="2662" y="24133"/>
                      <a:pt x="2641" y="24098"/>
                    </a:cubicBezTo>
                    <a:cubicBezTo>
                      <a:pt x="2527" y="23902"/>
                      <a:pt x="2426" y="23728"/>
                      <a:pt x="2338" y="23561"/>
                    </a:cubicBezTo>
                    <a:cubicBezTo>
                      <a:pt x="2324" y="23535"/>
                      <a:pt x="2298" y="23520"/>
                      <a:pt x="2270" y="23520"/>
                    </a:cubicBezTo>
                    <a:cubicBezTo>
                      <a:pt x="2259" y="23520"/>
                      <a:pt x="2248" y="23522"/>
                      <a:pt x="2238" y="23527"/>
                    </a:cubicBezTo>
                    <a:cubicBezTo>
                      <a:pt x="2201" y="23543"/>
                      <a:pt x="2164" y="23551"/>
                      <a:pt x="2126" y="23551"/>
                    </a:cubicBezTo>
                    <a:cubicBezTo>
                      <a:pt x="2028" y="23551"/>
                      <a:pt x="1934" y="23497"/>
                      <a:pt x="1888" y="23405"/>
                    </a:cubicBezTo>
                    <a:cubicBezTo>
                      <a:pt x="1824" y="23279"/>
                      <a:pt x="1871" y="23123"/>
                      <a:pt x="1995" y="23052"/>
                    </a:cubicBezTo>
                    <a:cubicBezTo>
                      <a:pt x="2030" y="23031"/>
                      <a:pt x="2044" y="22986"/>
                      <a:pt x="2026" y="22950"/>
                    </a:cubicBezTo>
                    <a:cubicBezTo>
                      <a:pt x="1903" y="22696"/>
                      <a:pt x="1782" y="22425"/>
                      <a:pt x="1659" y="22128"/>
                    </a:cubicBezTo>
                    <a:cubicBezTo>
                      <a:pt x="1648" y="22097"/>
                      <a:pt x="1619" y="22079"/>
                      <a:pt x="1588" y="22079"/>
                    </a:cubicBezTo>
                    <a:cubicBezTo>
                      <a:pt x="1580" y="22079"/>
                      <a:pt x="1572" y="22080"/>
                      <a:pt x="1564" y="22083"/>
                    </a:cubicBezTo>
                    <a:cubicBezTo>
                      <a:pt x="1536" y="22092"/>
                      <a:pt x="1507" y="22096"/>
                      <a:pt x="1479" y="22096"/>
                    </a:cubicBezTo>
                    <a:cubicBezTo>
                      <a:pt x="1371" y="22096"/>
                      <a:pt x="1269" y="22031"/>
                      <a:pt x="1228" y="21927"/>
                    </a:cubicBezTo>
                    <a:cubicBezTo>
                      <a:pt x="1178" y="21793"/>
                      <a:pt x="1240" y="21644"/>
                      <a:pt x="1370" y="21586"/>
                    </a:cubicBezTo>
                    <a:cubicBezTo>
                      <a:pt x="1408" y="21568"/>
                      <a:pt x="1426" y="21527"/>
                      <a:pt x="1412" y="21489"/>
                    </a:cubicBezTo>
                    <a:cubicBezTo>
                      <a:pt x="1284" y="21132"/>
                      <a:pt x="1164" y="20756"/>
                      <a:pt x="1057" y="20372"/>
                    </a:cubicBezTo>
                    <a:cubicBezTo>
                      <a:pt x="1048" y="20337"/>
                      <a:pt x="1016" y="20315"/>
                      <a:pt x="981" y="20315"/>
                    </a:cubicBezTo>
                    <a:cubicBezTo>
                      <a:pt x="976" y="20315"/>
                      <a:pt x="972" y="20316"/>
                      <a:pt x="967" y="20316"/>
                    </a:cubicBezTo>
                    <a:cubicBezTo>
                      <a:pt x="948" y="20320"/>
                      <a:pt x="930" y="20322"/>
                      <a:pt x="912" y="20322"/>
                    </a:cubicBezTo>
                    <a:cubicBezTo>
                      <a:pt x="791" y="20322"/>
                      <a:pt x="682" y="20241"/>
                      <a:pt x="652" y="20122"/>
                    </a:cubicBezTo>
                    <a:cubicBezTo>
                      <a:pt x="615" y="19984"/>
                      <a:pt x="697" y="19842"/>
                      <a:pt x="835" y="19799"/>
                    </a:cubicBezTo>
                    <a:cubicBezTo>
                      <a:pt x="875" y="19787"/>
                      <a:pt x="897" y="19747"/>
                      <a:pt x="889" y="19707"/>
                    </a:cubicBezTo>
                    <a:cubicBezTo>
                      <a:pt x="818" y="19397"/>
                      <a:pt x="759" y="19110"/>
                      <a:pt x="710" y="18826"/>
                    </a:cubicBezTo>
                    <a:cubicBezTo>
                      <a:pt x="704" y="18789"/>
                      <a:pt x="673" y="18761"/>
                      <a:pt x="635" y="18761"/>
                    </a:cubicBezTo>
                    <a:cubicBezTo>
                      <a:pt x="632" y="18761"/>
                      <a:pt x="629" y="18761"/>
                      <a:pt x="626" y="18761"/>
                    </a:cubicBezTo>
                    <a:cubicBezTo>
                      <a:pt x="617" y="18762"/>
                      <a:pt x="608" y="18763"/>
                      <a:pt x="599" y="18763"/>
                    </a:cubicBezTo>
                    <a:cubicBezTo>
                      <a:pt x="466" y="18763"/>
                      <a:pt x="351" y="18668"/>
                      <a:pt x="330" y="18535"/>
                    </a:cubicBezTo>
                    <a:cubicBezTo>
                      <a:pt x="309" y="18393"/>
                      <a:pt x="404" y="18259"/>
                      <a:pt x="548" y="18232"/>
                    </a:cubicBezTo>
                    <a:cubicBezTo>
                      <a:pt x="588" y="18225"/>
                      <a:pt x="615" y="18187"/>
                      <a:pt x="610" y="18145"/>
                    </a:cubicBezTo>
                    <a:cubicBezTo>
                      <a:pt x="586" y="17949"/>
                      <a:pt x="565" y="17749"/>
                      <a:pt x="546" y="17534"/>
                    </a:cubicBezTo>
                    <a:cubicBezTo>
                      <a:pt x="543" y="17492"/>
                      <a:pt x="503" y="17463"/>
                      <a:pt x="466" y="17463"/>
                    </a:cubicBezTo>
                    <a:cubicBezTo>
                      <a:pt x="464" y="17463"/>
                      <a:pt x="462" y="17463"/>
                      <a:pt x="459" y="17463"/>
                    </a:cubicBezTo>
                    <a:cubicBezTo>
                      <a:pt x="312" y="17463"/>
                      <a:pt x="196" y="17355"/>
                      <a:pt x="188" y="17212"/>
                    </a:cubicBezTo>
                    <a:cubicBezTo>
                      <a:pt x="177" y="17066"/>
                      <a:pt x="285" y="16942"/>
                      <a:pt x="432" y="16928"/>
                    </a:cubicBezTo>
                    <a:cubicBezTo>
                      <a:pt x="473" y="16923"/>
                      <a:pt x="504" y="16888"/>
                      <a:pt x="503" y="16846"/>
                    </a:cubicBezTo>
                    <a:cubicBezTo>
                      <a:pt x="491" y="16549"/>
                      <a:pt x="485" y="16247"/>
                      <a:pt x="491" y="15949"/>
                    </a:cubicBezTo>
                    <a:cubicBezTo>
                      <a:pt x="491" y="15908"/>
                      <a:pt x="459" y="15873"/>
                      <a:pt x="418" y="15872"/>
                    </a:cubicBezTo>
                    <a:cubicBezTo>
                      <a:pt x="269" y="15863"/>
                      <a:pt x="156" y="15742"/>
                      <a:pt x="162" y="15593"/>
                    </a:cubicBezTo>
                    <a:cubicBezTo>
                      <a:pt x="167" y="15447"/>
                      <a:pt x="285" y="15337"/>
                      <a:pt x="437" y="15333"/>
                    </a:cubicBezTo>
                    <a:cubicBezTo>
                      <a:pt x="438" y="15333"/>
                      <a:pt x="439" y="15333"/>
                      <a:pt x="441" y="15333"/>
                    </a:cubicBezTo>
                    <a:cubicBezTo>
                      <a:pt x="488" y="15333"/>
                      <a:pt x="515" y="15301"/>
                      <a:pt x="517" y="15260"/>
                    </a:cubicBezTo>
                    <a:cubicBezTo>
                      <a:pt x="534" y="14988"/>
                      <a:pt x="556" y="14715"/>
                      <a:pt x="586" y="14450"/>
                    </a:cubicBezTo>
                    <a:cubicBezTo>
                      <a:pt x="591" y="14408"/>
                      <a:pt x="562" y="14370"/>
                      <a:pt x="520" y="14363"/>
                    </a:cubicBezTo>
                    <a:cubicBezTo>
                      <a:pt x="373" y="14343"/>
                      <a:pt x="271" y="14208"/>
                      <a:pt x="290" y="14062"/>
                    </a:cubicBezTo>
                    <a:cubicBezTo>
                      <a:pt x="307" y="13926"/>
                      <a:pt x="426" y="13826"/>
                      <a:pt x="559" y="13826"/>
                    </a:cubicBezTo>
                    <a:cubicBezTo>
                      <a:pt x="570" y="13826"/>
                      <a:pt x="580" y="13827"/>
                      <a:pt x="591" y="13828"/>
                    </a:cubicBezTo>
                    <a:cubicBezTo>
                      <a:pt x="594" y="13829"/>
                      <a:pt x="598" y="13829"/>
                      <a:pt x="601" y="13829"/>
                    </a:cubicBezTo>
                    <a:cubicBezTo>
                      <a:pt x="639" y="13829"/>
                      <a:pt x="673" y="13803"/>
                      <a:pt x="678" y="13764"/>
                    </a:cubicBezTo>
                    <a:cubicBezTo>
                      <a:pt x="726" y="13461"/>
                      <a:pt x="780" y="13167"/>
                      <a:pt x="840" y="12886"/>
                    </a:cubicBezTo>
                    <a:cubicBezTo>
                      <a:pt x="849" y="12845"/>
                      <a:pt x="823" y="12803"/>
                      <a:pt x="783" y="12795"/>
                    </a:cubicBezTo>
                    <a:cubicBezTo>
                      <a:pt x="638" y="12760"/>
                      <a:pt x="548" y="12615"/>
                      <a:pt x="582" y="12469"/>
                    </a:cubicBezTo>
                    <a:cubicBezTo>
                      <a:pt x="612" y="12345"/>
                      <a:pt x="723" y="12261"/>
                      <a:pt x="846" y="12261"/>
                    </a:cubicBezTo>
                    <a:cubicBezTo>
                      <a:pt x="867" y="12261"/>
                      <a:pt x="888" y="12263"/>
                      <a:pt x="910" y="12268"/>
                    </a:cubicBezTo>
                    <a:cubicBezTo>
                      <a:pt x="916" y="12270"/>
                      <a:pt x="922" y="12271"/>
                      <a:pt x="927" y="12271"/>
                    </a:cubicBezTo>
                    <a:cubicBezTo>
                      <a:pt x="961" y="12271"/>
                      <a:pt x="993" y="12247"/>
                      <a:pt x="1001" y="12213"/>
                    </a:cubicBezTo>
                    <a:cubicBezTo>
                      <a:pt x="1052" y="12021"/>
                      <a:pt x="1109" y="11823"/>
                      <a:pt x="1168" y="11626"/>
                    </a:cubicBezTo>
                    <a:cubicBezTo>
                      <a:pt x="1180" y="11586"/>
                      <a:pt x="1155" y="11543"/>
                      <a:pt x="1116" y="11529"/>
                    </a:cubicBezTo>
                    <a:cubicBezTo>
                      <a:pt x="974" y="11482"/>
                      <a:pt x="896" y="11330"/>
                      <a:pt x="942" y="11188"/>
                    </a:cubicBezTo>
                    <a:cubicBezTo>
                      <a:pt x="979" y="11075"/>
                      <a:pt x="1084" y="11003"/>
                      <a:pt x="1200" y="11003"/>
                    </a:cubicBezTo>
                    <a:cubicBezTo>
                      <a:pt x="1229" y="11003"/>
                      <a:pt x="1258" y="11007"/>
                      <a:pt x="1287" y="11016"/>
                    </a:cubicBezTo>
                    <a:cubicBezTo>
                      <a:pt x="1295" y="11019"/>
                      <a:pt x="1302" y="11020"/>
                      <a:pt x="1310" y="11020"/>
                    </a:cubicBezTo>
                    <a:cubicBezTo>
                      <a:pt x="1342" y="11020"/>
                      <a:pt x="1373" y="11000"/>
                      <a:pt x="1384" y="10968"/>
                    </a:cubicBezTo>
                    <a:cubicBezTo>
                      <a:pt x="1481" y="10693"/>
                      <a:pt x="1588" y="10412"/>
                      <a:pt x="1704" y="10137"/>
                    </a:cubicBezTo>
                    <a:cubicBezTo>
                      <a:pt x="1720" y="10097"/>
                      <a:pt x="1697" y="10050"/>
                      <a:pt x="1659" y="10033"/>
                    </a:cubicBezTo>
                    <a:cubicBezTo>
                      <a:pt x="1523" y="9972"/>
                      <a:pt x="1462" y="9813"/>
                      <a:pt x="1521" y="9676"/>
                    </a:cubicBezTo>
                    <a:cubicBezTo>
                      <a:pt x="1565" y="9577"/>
                      <a:pt x="1663" y="9517"/>
                      <a:pt x="1769" y="9517"/>
                    </a:cubicBezTo>
                    <a:cubicBezTo>
                      <a:pt x="1807" y="9517"/>
                      <a:pt x="1846" y="9525"/>
                      <a:pt x="1884" y="9541"/>
                    </a:cubicBezTo>
                    <a:cubicBezTo>
                      <a:pt x="1894" y="9546"/>
                      <a:pt x="1905" y="9548"/>
                      <a:pt x="1915" y="9548"/>
                    </a:cubicBezTo>
                    <a:cubicBezTo>
                      <a:pt x="1944" y="9548"/>
                      <a:pt x="1972" y="9531"/>
                      <a:pt x="1985" y="9503"/>
                    </a:cubicBezTo>
                    <a:cubicBezTo>
                      <a:pt x="2170" y="9112"/>
                      <a:pt x="2343" y="8774"/>
                      <a:pt x="2515" y="8469"/>
                    </a:cubicBezTo>
                    <a:cubicBezTo>
                      <a:pt x="2535" y="8433"/>
                      <a:pt x="2520" y="8384"/>
                      <a:pt x="2484" y="8364"/>
                    </a:cubicBezTo>
                    <a:cubicBezTo>
                      <a:pt x="2355" y="8287"/>
                      <a:pt x="2314" y="8121"/>
                      <a:pt x="2390" y="7993"/>
                    </a:cubicBezTo>
                    <a:cubicBezTo>
                      <a:pt x="2440" y="7909"/>
                      <a:pt x="2529" y="7861"/>
                      <a:pt x="2622" y="7861"/>
                    </a:cubicBezTo>
                    <a:cubicBezTo>
                      <a:pt x="2670" y="7861"/>
                      <a:pt x="2720" y="7874"/>
                      <a:pt x="2766" y="7901"/>
                    </a:cubicBezTo>
                    <a:cubicBezTo>
                      <a:pt x="2778" y="7908"/>
                      <a:pt x="2791" y="7912"/>
                      <a:pt x="2804" y="7912"/>
                    </a:cubicBezTo>
                    <a:cubicBezTo>
                      <a:pt x="2830" y="7912"/>
                      <a:pt x="2856" y="7898"/>
                      <a:pt x="2870" y="7875"/>
                    </a:cubicBezTo>
                    <a:cubicBezTo>
                      <a:pt x="3027" y="7624"/>
                      <a:pt x="3193" y="7375"/>
                      <a:pt x="3365" y="7134"/>
                    </a:cubicBezTo>
                    <a:cubicBezTo>
                      <a:pt x="3389" y="7100"/>
                      <a:pt x="3375" y="7046"/>
                      <a:pt x="3341" y="7022"/>
                    </a:cubicBezTo>
                    <a:cubicBezTo>
                      <a:pt x="3221" y="6933"/>
                      <a:pt x="3195" y="6764"/>
                      <a:pt x="3284" y="6644"/>
                    </a:cubicBezTo>
                    <a:cubicBezTo>
                      <a:pt x="3336" y="6573"/>
                      <a:pt x="3416" y="6535"/>
                      <a:pt x="3499" y="6535"/>
                    </a:cubicBezTo>
                    <a:cubicBezTo>
                      <a:pt x="3557" y="6535"/>
                      <a:pt x="3617" y="6554"/>
                      <a:pt x="3670" y="6592"/>
                    </a:cubicBezTo>
                    <a:cubicBezTo>
                      <a:pt x="3683" y="6602"/>
                      <a:pt x="3699" y="6607"/>
                      <a:pt x="3714" y="6607"/>
                    </a:cubicBezTo>
                    <a:cubicBezTo>
                      <a:pt x="3738" y="6607"/>
                      <a:pt x="3761" y="6596"/>
                      <a:pt x="3777" y="6577"/>
                    </a:cubicBezTo>
                    <a:cubicBezTo>
                      <a:pt x="3903" y="6414"/>
                      <a:pt x="4037" y="6255"/>
                      <a:pt x="4163" y="6106"/>
                    </a:cubicBezTo>
                    <a:cubicBezTo>
                      <a:pt x="4189" y="6073"/>
                      <a:pt x="4175" y="6016"/>
                      <a:pt x="4144" y="5988"/>
                    </a:cubicBezTo>
                    <a:cubicBezTo>
                      <a:pt x="4089" y="5941"/>
                      <a:pt x="4058" y="5875"/>
                      <a:pt x="4052" y="5803"/>
                    </a:cubicBezTo>
                    <a:cubicBezTo>
                      <a:pt x="4047" y="5732"/>
                      <a:pt x="4071" y="5661"/>
                      <a:pt x="4118" y="5607"/>
                    </a:cubicBezTo>
                    <a:cubicBezTo>
                      <a:pt x="4172" y="5546"/>
                      <a:pt x="4247" y="5515"/>
                      <a:pt x="4322" y="5515"/>
                    </a:cubicBezTo>
                    <a:cubicBezTo>
                      <a:pt x="4385" y="5515"/>
                      <a:pt x="4448" y="5537"/>
                      <a:pt x="4499" y="5581"/>
                    </a:cubicBezTo>
                    <a:lnTo>
                      <a:pt x="4513" y="5593"/>
                    </a:lnTo>
                    <a:cubicBezTo>
                      <a:pt x="4528" y="5606"/>
                      <a:pt x="4546" y="5613"/>
                      <a:pt x="4565" y="5613"/>
                    </a:cubicBezTo>
                    <a:cubicBezTo>
                      <a:pt x="4585" y="5613"/>
                      <a:pt x="4606" y="5605"/>
                      <a:pt x="4622" y="5588"/>
                    </a:cubicBezTo>
                    <a:cubicBezTo>
                      <a:pt x="4833" y="5358"/>
                      <a:pt x="5038" y="5148"/>
                      <a:pt x="5242" y="4949"/>
                    </a:cubicBezTo>
                    <a:cubicBezTo>
                      <a:pt x="5273" y="4920"/>
                      <a:pt x="5275" y="4871"/>
                      <a:pt x="5245" y="4840"/>
                    </a:cubicBezTo>
                    <a:lnTo>
                      <a:pt x="5231" y="4826"/>
                    </a:lnTo>
                    <a:cubicBezTo>
                      <a:pt x="5131" y="4717"/>
                      <a:pt x="5136" y="4546"/>
                      <a:pt x="5245" y="4445"/>
                    </a:cubicBezTo>
                    <a:cubicBezTo>
                      <a:pt x="5296" y="4398"/>
                      <a:pt x="5360" y="4372"/>
                      <a:pt x="5427" y="4372"/>
                    </a:cubicBezTo>
                    <a:cubicBezTo>
                      <a:pt x="5431" y="4372"/>
                      <a:pt x="5435" y="4372"/>
                      <a:pt x="5439" y="4373"/>
                    </a:cubicBezTo>
                    <a:cubicBezTo>
                      <a:pt x="5512" y="4374"/>
                      <a:pt x="5578" y="4405"/>
                      <a:pt x="5628" y="4459"/>
                    </a:cubicBezTo>
                    <a:lnTo>
                      <a:pt x="5644" y="4475"/>
                    </a:lnTo>
                    <a:cubicBezTo>
                      <a:pt x="5658" y="4491"/>
                      <a:pt x="5679" y="4500"/>
                      <a:pt x="5700" y="4500"/>
                    </a:cubicBezTo>
                    <a:cubicBezTo>
                      <a:pt x="5718" y="4500"/>
                      <a:pt x="5736" y="4494"/>
                      <a:pt x="5751" y="4480"/>
                    </a:cubicBezTo>
                    <a:cubicBezTo>
                      <a:pt x="5954" y="4302"/>
                      <a:pt x="6163" y="4127"/>
                      <a:pt x="6373" y="3960"/>
                    </a:cubicBezTo>
                    <a:cubicBezTo>
                      <a:pt x="6405" y="3933"/>
                      <a:pt x="6411" y="3886"/>
                      <a:pt x="6385" y="3851"/>
                    </a:cubicBezTo>
                    <a:lnTo>
                      <a:pt x="6369" y="3831"/>
                    </a:lnTo>
                    <a:cubicBezTo>
                      <a:pt x="6326" y="3773"/>
                      <a:pt x="6307" y="3702"/>
                      <a:pt x="6315" y="3631"/>
                    </a:cubicBezTo>
                    <a:cubicBezTo>
                      <a:pt x="6326" y="3559"/>
                      <a:pt x="6362" y="3496"/>
                      <a:pt x="6419" y="3451"/>
                    </a:cubicBezTo>
                    <a:cubicBezTo>
                      <a:pt x="6466" y="3416"/>
                      <a:pt x="6522" y="3397"/>
                      <a:pt x="6580" y="3397"/>
                    </a:cubicBezTo>
                    <a:cubicBezTo>
                      <a:pt x="6593" y="3397"/>
                      <a:pt x="6606" y="3398"/>
                      <a:pt x="6618" y="3399"/>
                    </a:cubicBezTo>
                    <a:cubicBezTo>
                      <a:pt x="6691" y="3408"/>
                      <a:pt x="6754" y="3444"/>
                      <a:pt x="6799" y="3502"/>
                    </a:cubicBezTo>
                    <a:lnTo>
                      <a:pt x="6816" y="3526"/>
                    </a:lnTo>
                    <a:cubicBezTo>
                      <a:pt x="6831" y="3545"/>
                      <a:pt x="6854" y="3556"/>
                      <a:pt x="6878" y="3556"/>
                    </a:cubicBezTo>
                    <a:cubicBezTo>
                      <a:pt x="6893" y="3556"/>
                      <a:pt x="6909" y="3551"/>
                      <a:pt x="6923" y="3541"/>
                    </a:cubicBezTo>
                    <a:lnTo>
                      <a:pt x="7029" y="3462"/>
                    </a:lnTo>
                    <a:cubicBezTo>
                      <a:pt x="7088" y="3418"/>
                      <a:pt x="7145" y="3377"/>
                      <a:pt x="7204" y="3335"/>
                    </a:cubicBezTo>
                    <a:cubicBezTo>
                      <a:pt x="7328" y="3249"/>
                      <a:pt x="7457" y="3167"/>
                      <a:pt x="7583" y="3084"/>
                    </a:cubicBezTo>
                    <a:lnTo>
                      <a:pt x="7656" y="3038"/>
                    </a:lnTo>
                    <a:cubicBezTo>
                      <a:pt x="7692" y="3015"/>
                      <a:pt x="7702" y="2968"/>
                      <a:pt x="7680" y="2932"/>
                    </a:cubicBezTo>
                    <a:lnTo>
                      <a:pt x="7664" y="2906"/>
                    </a:lnTo>
                    <a:cubicBezTo>
                      <a:pt x="7586" y="2778"/>
                      <a:pt x="7624" y="2612"/>
                      <a:pt x="7753" y="2534"/>
                    </a:cubicBezTo>
                    <a:cubicBezTo>
                      <a:pt x="7797" y="2506"/>
                      <a:pt x="7846" y="2493"/>
                      <a:pt x="7894" y="2493"/>
                    </a:cubicBezTo>
                    <a:cubicBezTo>
                      <a:pt x="7984" y="2493"/>
                      <a:pt x="8072" y="2539"/>
                      <a:pt x="8123" y="2622"/>
                    </a:cubicBezTo>
                    <a:lnTo>
                      <a:pt x="8140" y="2650"/>
                    </a:lnTo>
                    <a:cubicBezTo>
                      <a:pt x="8155" y="2673"/>
                      <a:pt x="8181" y="2686"/>
                      <a:pt x="8208" y="2686"/>
                    </a:cubicBezTo>
                    <a:cubicBezTo>
                      <a:pt x="8221" y="2686"/>
                      <a:pt x="8234" y="2683"/>
                      <a:pt x="8246" y="2676"/>
                    </a:cubicBezTo>
                    <a:cubicBezTo>
                      <a:pt x="8437" y="2565"/>
                      <a:pt x="8610" y="2468"/>
                      <a:pt x="8776" y="2378"/>
                    </a:cubicBezTo>
                    <a:cubicBezTo>
                      <a:pt x="8812" y="2359"/>
                      <a:pt x="8828" y="2312"/>
                      <a:pt x="8809" y="2274"/>
                    </a:cubicBezTo>
                    <a:lnTo>
                      <a:pt x="8793" y="2246"/>
                    </a:lnTo>
                    <a:cubicBezTo>
                      <a:pt x="8726" y="2113"/>
                      <a:pt x="8779" y="1950"/>
                      <a:pt x="8913" y="1883"/>
                    </a:cubicBezTo>
                    <a:cubicBezTo>
                      <a:pt x="8951" y="1863"/>
                      <a:pt x="8993" y="1853"/>
                      <a:pt x="9034" y="1853"/>
                    </a:cubicBezTo>
                    <a:cubicBezTo>
                      <a:pt x="9132" y="1853"/>
                      <a:pt x="9227" y="1907"/>
                      <a:pt x="9275" y="2000"/>
                    </a:cubicBezTo>
                    <a:lnTo>
                      <a:pt x="9290" y="2030"/>
                    </a:lnTo>
                    <a:cubicBezTo>
                      <a:pt x="9304" y="2057"/>
                      <a:pt x="9330" y="2073"/>
                      <a:pt x="9358" y="2073"/>
                    </a:cubicBezTo>
                    <a:cubicBezTo>
                      <a:pt x="9370" y="2073"/>
                      <a:pt x="9381" y="2070"/>
                      <a:pt x="9392" y="2064"/>
                    </a:cubicBezTo>
                    <a:cubicBezTo>
                      <a:pt x="9649" y="1941"/>
                      <a:pt x="9915" y="1824"/>
                      <a:pt x="10206" y="1704"/>
                    </a:cubicBezTo>
                    <a:cubicBezTo>
                      <a:pt x="10244" y="1689"/>
                      <a:pt x="10263" y="1645"/>
                      <a:pt x="10249" y="1606"/>
                    </a:cubicBezTo>
                    <a:lnTo>
                      <a:pt x="10236" y="1573"/>
                    </a:lnTo>
                    <a:cubicBezTo>
                      <a:pt x="10210" y="1505"/>
                      <a:pt x="10211" y="1432"/>
                      <a:pt x="10241" y="1365"/>
                    </a:cubicBezTo>
                    <a:cubicBezTo>
                      <a:pt x="10270" y="1299"/>
                      <a:pt x="10324" y="1249"/>
                      <a:pt x="10391" y="1223"/>
                    </a:cubicBezTo>
                    <a:cubicBezTo>
                      <a:pt x="10422" y="1211"/>
                      <a:pt x="10455" y="1205"/>
                      <a:pt x="10488" y="1205"/>
                    </a:cubicBezTo>
                    <a:cubicBezTo>
                      <a:pt x="10525" y="1205"/>
                      <a:pt x="10563" y="1212"/>
                      <a:pt x="10598" y="1228"/>
                    </a:cubicBezTo>
                    <a:cubicBezTo>
                      <a:pt x="10663" y="1257"/>
                      <a:pt x="10714" y="1311"/>
                      <a:pt x="10740" y="1379"/>
                    </a:cubicBezTo>
                    <a:lnTo>
                      <a:pt x="10753" y="1410"/>
                    </a:lnTo>
                    <a:cubicBezTo>
                      <a:pt x="10765" y="1441"/>
                      <a:pt x="10794" y="1460"/>
                      <a:pt x="10825" y="1460"/>
                    </a:cubicBezTo>
                    <a:cubicBezTo>
                      <a:pt x="10834" y="1460"/>
                      <a:pt x="10843" y="1458"/>
                      <a:pt x="10852" y="1455"/>
                    </a:cubicBezTo>
                    <a:cubicBezTo>
                      <a:pt x="11209" y="1328"/>
                      <a:pt x="11579" y="1211"/>
                      <a:pt x="11955" y="1107"/>
                    </a:cubicBezTo>
                    <a:cubicBezTo>
                      <a:pt x="11997" y="1095"/>
                      <a:pt x="12021" y="1053"/>
                      <a:pt x="12009" y="1012"/>
                    </a:cubicBezTo>
                    <a:lnTo>
                      <a:pt x="12000" y="975"/>
                    </a:lnTo>
                    <a:cubicBezTo>
                      <a:pt x="11964" y="830"/>
                      <a:pt x="12050" y="683"/>
                      <a:pt x="12196" y="646"/>
                    </a:cubicBezTo>
                    <a:cubicBezTo>
                      <a:pt x="12218" y="640"/>
                      <a:pt x="12241" y="637"/>
                      <a:pt x="12264" y="637"/>
                    </a:cubicBezTo>
                    <a:cubicBezTo>
                      <a:pt x="12383" y="637"/>
                      <a:pt x="12492" y="719"/>
                      <a:pt x="12523" y="840"/>
                    </a:cubicBezTo>
                    <a:lnTo>
                      <a:pt x="12533" y="880"/>
                    </a:lnTo>
                    <a:cubicBezTo>
                      <a:pt x="12542" y="916"/>
                      <a:pt x="12575" y="939"/>
                      <a:pt x="12610" y="939"/>
                    </a:cubicBezTo>
                    <a:cubicBezTo>
                      <a:pt x="12616" y="939"/>
                      <a:pt x="12621" y="938"/>
                      <a:pt x="12627" y="937"/>
                    </a:cubicBezTo>
                    <a:cubicBezTo>
                      <a:pt x="12933" y="866"/>
                      <a:pt x="13219" y="809"/>
                      <a:pt x="13498" y="761"/>
                    </a:cubicBezTo>
                    <a:cubicBezTo>
                      <a:pt x="13539" y="754"/>
                      <a:pt x="13567" y="716"/>
                      <a:pt x="13560" y="672"/>
                    </a:cubicBezTo>
                    <a:lnTo>
                      <a:pt x="13555" y="632"/>
                    </a:lnTo>
                    <a:cubicBezTo>
                      <a:pt x="13532" y="485"/>
                      <a:pt x="13635" y="347"/>
                      <a:pt x="13782" y="324"/>
                    </a:cubicBezTo>
                    <a:cubicBezTo>
                      <a:pt x="13795" y="322"/>
                      <a:pt x="13809" y="321"/>
                      <a:pt x="13822" y="321"/>
                    </a:cubicBezTo>
                    <a:cubicBezTo>
                      <a:pt x="13879" y="321"/>
                      <a:pt x="13935" y="339"/>
                      <a:pt x="13983" y="374"/>
                    </a:cubicBezTo>
                    <a:cubicBezTo>
                      <a:pt x="14042" y="418"/>
                      <a:pt x="14078" y="480"/>
                      <a:pt x="14090" y="551"/>
                    </a:cubicBezTo>
                    <a:lnTo>
                      <a:pt x="14095" y="596"/>
                    </a:lnTo>
                    <a:cubicBezTo>
                      <a:pt x="14102" y="634"/>
                      <a:pt x="14135" y="662"/>
                      <a:pt x="14172" y="662"/>
                    </a:cubicBezTo>
                    <a:cubicBezTo>
                      <a:pt x="14175" y="662"/>
                      <a:pt x="14179" y="662"/>
                      <a:pt x="14182" y="662"/>
                    </a:cubicBezTo>
                    <a:cubicBezTo>
                      <a:pt x="14372" y="638"/>
                      <a:pt x="14570" y="617"/>
                      <a:pt x="14784" y="600"/>
                    </a:cubicBezTo>
                    <a:cubicBezTo>
                      <a:pt x="14828" y="594"/>
                      <a:pt x="14859" y="558"/>
                      <a:pt x="14855" y="516"/>
                    </a:cubicBezTo>
                    <a:lnTo>
                      <a:pt x="14854" y="470"/>
                    </a:lnTo>
                    <a:cubicBezTo>
                      <a:pt x="14848" y="397"/>
                      <a:pt x="14871" y="328"/>
                      <a:pt x="14919" y="272"/>
                    </a:cubicBezTo>
                    <a:cubicBezTo>
                      <a:pt x="14966" y="219"/>
                      <a:pt x="15032" y="186"/>
                      <a:pt x="15105" y="182"/>
                    </a:cubicBezTo>
                    <a:cubicBezTo>
                      <a:pt x="15111" y="182"/>
                      <a:pt x="15118" y="181"/>
                      <a:pt x="15125" y="181"/>
                    </a:cubicBezTo>
                    <a:cubicBezTo>
                      <a:pt x="15189" y="181"/>
                      <a:pt x="15252" y="204"/>
                      <a:pt x="15300" y="248"/>
                    </a:cubicBezTo>
                    <a:cubicBezTo>
                      <a:pt x="15356" y="295"/>
                      <a:pt x="15387" y="361"/>
                      <a:pt x="15392" y="433"/>
                    </a:cubicBezTo>
                    <a:lnTo>
                      <a:pt x="15396" y="482"/>
                    </a:lnTo>
                    <a:cubicBezTo>
                      <a:pt x="15397" y="525"/>
                      <a:pt x="15435" y="554"/>
                      <a:pt x="15477" y="554"/>
                    </a:cubicBezTo>
                    <a:cubicBezTo>
                      <a:pt x="15684" y="546"/>
                      <a:pt x="15892" y="542"/>
                      <a:pt x="16099" y="542"/>
                    </a:cubicBezTo>
                    <a:cubicBezTo>
                      <a:pt x="16187" y="542"/>
                      <a:pt x="16276" y="543"/>
                      <a:pt x="16364" y="544"/>
                    </a:cubicBezTo>
                    <a:lnTo>
                      <a:pt x="16365" y="544"/>
                    </a:lnTo>
                    <a:cubicBezTo>
                      <a:pt x="16407" y="544"/>
                      <a:pt x="16441" y="511"/>
                      <a:pt x="16441" y="468"/>
                    </a:cubicBezTo>
                    <a:lnTo>
                      <a:pt x="16443" y="418"/>
                    </a:lnTo>
                    <a:cubicBezTo>
                      <a:pt x="16447" y="345"/>
                      <a:pt x="16476" y="277"/>
                      <a:pt x="16530" y="229"/>
                    </a:cubicBezTo>
                    <a:cubicBezTo>
                      <a:pt x="16580" y="182"/>
                      <a:pt x="16647" y="156"/>
                      <a:pt x="16717" y="156"/>
                    </a:cubicBezTo>
                    <a:close/>
                    <a:moveTo>
                      <a:pt x="16715" y="0"/>
                    </a:moveTo>
                    <a:cubicBezTo>
                      <a:pt x="16608" y="0"/>
                      <a:pt x="16504" y="40"/>
                      <a:pt x="16424" y="115"/>
                    </a:cubicBezTo>
                    <a:cubicBezTo>
                      <a:pt x="16346" y="187"/>
                      <a:pt x="16299" y="283"/>
                      <a:pt x="16291" y="387"/>
                    </a:cubicBezTo>
                    <a:cubicBezTo>
                      <a:pt x="16238" y="386"/>
                      <a:pt x="16185" y="386"/>
                      <a:pt x="16131" y="386"/>
                    </a:cubicBezTo>
                    <a:cubicBezTo>
                      <a:pt x="15937" y="386"/>
                      <a:pt x="15740" y="389"/>
                      <a:pt x="15545" y="397"/>
                    </a:cubicBezTo>
                    <a:cubicBezTo>
                      <a:pt x="15532" y="293"/>
                      <a:pt x="15482" y="200"/>
                      <a:pt x="15403" y="130"/>
                    </a:cubicBezTo>
                    <a:cubicBezTo>
                      <a:pt x="15325" y="62"/>
                      <a:pt x="15226" y="26"/>
                      <a:pt x="15122" y="26"/>
                    </a:cubicBezTo>
                    <a:cubicBezTo>
                      <a:pt x="15113" y="26"/>
                      <a:pt x="15104" y="26"/>
                      <a:pt x="15094" y="26"/>
                    </a:cubicBezTo>
                    <a:cubicBezTo>
                      <a:pt x="14982" y="33"/>
                      <a:pt x="14878" y="85"/>
                      <a:pt x="14802" y="170"/>
                    </a:cubicBezTo>
                    <a:cubicBezTo>
                      <a:pt x="14734" y="248"/>
                      <a:pt x="14698" y="347"/>
                      <a:pt x="14698" y="451"/>
                    </a:cubicBezTo>
                    <a:cubicBezTo>
                      <a:pt x="14537" y="464"/>
                      <a:pt x="14384" y="480"/>
                      <a:pt x="14237" y="497"/>
                    </a:cubicBezTo>
                    <a:cubicBezTo>
                      <a:pt x="14215" y="397"/>
                      <a:pt x="14159" y="310"/>
                      <a:pt x="14076" y="250"/>
                    </a:cubicBezTo>
                    <a:cubicBezTo>
                      <a:pt x="14002" y="195"/>
                      <a:pt x="13914" y="165"/>
                      <a:pt x="13823" y="165"/>
                    </a:cubicBezTo>
                    <a:cubicBezTo>
                      <a:pt x="13802" y="165"/>
                      <a:pt x="13781" y="167"/>
                      <a:pt x="13759" y="170"/>
                    </a:cubicBezTo>
                    <a:cubicBezTo>
                      <a:pt x="13538" y="203"/>
                      <a:pt x="13382" y="402"/>
                      <a:pt x="13397" y="620"/>
                    </a:cubicBezTo>
                    <a:cubicBezTo>
                      <a:pt x="13162" y="662"/>
                      <a:pt x="12921" y="710"/>
                      <a:pt x="12665" y="767"/>
                    </a:cubicBezTo>
                    <a:cubicBezTo>
                      <a:pt x="12605" y="594"/>
                      <a:pt x="12439" y="481"/>
                      <a:pt x="12261" y="481"/>
                    </a:cubicBezTo>
                    <a:cubicBezTo>
                      <a:pt x="12227" y="481"/>
                      <a:pt x="12192" y="485"/>
                      <a:pt x="12158" y="494"/>
                    </a:cubicBezTo>
                    <a:cubicBezTo>
                      <a:pt x="11941" y="549"/>
                      <a:pt x="11806" y="761"/>
                      <a:pt x="11842" y="975"/>
                    </a:cubicBezTo>
                    <a:cubicBezTo>
                      <a:pt x="11512" y="1069"/>
                      <a:pt x="11185" y="1173"/>
                      <a:pt x="10869" y="1283"/>
                    </a:cubicBezTo>
                    <a:cubicBezTo>
                      <a:pt x="10824" y="1195"/>
                      <a:pt x="10752" y="1126"/>
                      <a:pt x="10662" y="1086"/>
                    </a:cubicBezTo>
                    <a:cubicBezTo>
                      <a:pt x="10606" y="1061"/>
                      <a:pt x="10547" y="1048"/>
                      <a:pt x="10488" y="1048"/>
                    </a:cubicBezTo>
                    <a:cubicBezTo>
                      <a:pt x="10436" y="1048"/>
                      <a:pt x="10384" y="1058"/>
                      <a:pt x="10334" y="1077"/>
                    </a:cubicBezTo>
                    <a:cubicBezTo>
                      <a:pt x="10128" y="1157"/>
                      <a:pt x="10019" y="1380"/>
                      <a:pt x="10078" y="1590"/>
                    </a:cubicBezTo>
                    <a:cubicBezTo>
                      <a:pt x="9836" y="1690"/>
                      <a:pt x="9611" y="1789"/>
                      <a:pt x="9392" y="1893"/>
                    </a:cubicBezTo>
                    <a:cubicBezTo>
                      <a:pt x="9313" y="1768"/>
                      <a:pt x="9176" y="1697"/>
                      <a:pt x="9035" y="1697"/>
                    </a:cubicBezTo>
                    <a:cubicBezTo>
                      <a:pt x="8970" y="1697"/>
                      <a:pt x="8904" y="1712"/>
                      <a:pt x="8842" y="1744"/>
                    </a:cubicBezTo>
                    <a:cubicBezTo>
                      <a:pt x="8646" y="1843"/>
                      <a:pt x="8560" y="2075"/>
                      <a:pt x="8637" y="2276"/>
                    </a:cubicBezTo>
                    <a:cubicBezTo>
                      <a:pt x="8508" y="2347"/>
                      <a:pt x="8374" y="2421"/>
                      <a:pt x="8232" y="2504"/>
                    </a:cubicBezTo>
                    <a:cubicBezTo>
                      <a:pt x="8149" y="2396"/>
                      <a:pt x="8022" y="2337"/>
                      <a:pt x="7893" y="2337"/>
                    </a:cubicBezTo>
                    <a:cubicBezTo>
                      <a:pt x="7817" y="2337"/>
                      <a:pt x="7740" y="2357"/>
                      <a:pt x="7671" y="2400"/>
                    </a:cubicBezTo>
                    <a:cubicBezTo>
                      <a:pt x="7484" y="2516"/>
                      <a:pt x="7417" y="2754"/>
                      <a:pt x="7510" y="2947"/>
                    </a:cubicBezTo>
                    <a:lnTo>
                      <a:pt x="7500" y="2954"/>
                    </a:lnTo>
                    <a:cubicBezTo>
                      <a:pt x="7370" y="3038"/>
                      <a:pt x="7242" y="3119"/>
                      <a:pt x="7115" y="3207"/>
                    </a:cubicBezTo>
                    <a:cubicBezTo>
                      <a:pt x="7055" y="3249"/>
                      <a:pt x="6996" y="3294"/>
                      <a:pt x="6937" y="3337"/>
                    </a:cubicBezTo>
                    <a:lnTo>
                      <a:pt x="6890" y="3372"/>
                    </a:lnTo>
                    <a:cubicBezTo>
                      <a:pt x="6825" y="3302"/>
                      <a:pt x="6736" y="3257"/>
                      <a:pt x="6639" y="3245"/>
                    </a:cubicBezTo>
                    <a:cubicBezTo>
                      <a:pt x="6620" y="3243"/>
                      <a:pt x="6600" y="3241"/>
                      <a:pt x="6580" y="3241"/>
                    </a:cubicBezTo>
                    <a:cubicBezTo>
                      <a:pt x="6489" y="3241"/>
                      <a:pt x="6400" y="3271"/>
                      <a:pt x="6324" y="3328"/>
                    </a:cubicBezTo>
                    <a:cubicBezTo>
                      <a:pt x="6234" y="3398"/>
                      <a:pt x="6177" y="3498"/>
                      <a:pt x="6161" y="3611"/>
                    </a:cubicBezTo>
                    <a:cubicBezTo>
                      <a:pt x="6149" y="3708"/>
                      <a:pt x="6168" y="3803"/>
                      <a:pt x="6218" y="3884"/>
                    </a:cubicBezTo>
                    <a:cubicBezTo>
                      <a:pt x="6045" y="4024"/>
                      <a:pt x="5872" y="4168"/>
                      <a:pt x="5704" y="4317"/>
                    </a:cubicBezTo>
                    <a:cubicBezTo>
                      <a:pt x="5631" y="4255"/>
                      <a:pt x="5541" y="4220"/>
                      <a:pt x="5446" y="4217"/>
                    </a:cubicBezTo>
                    <a:cubicBezTo>
                      <a:pt x="5440" y="4216"/>
                      <a:pt x="5434" y="4216"/>
                      <a:pt x="5427" y="4216"/>
                    </a:cubicBezTo>
                    <a:cubicBezTo>
                      <a:pt x="5319" y="4216"/>
                      <a:pt x="5218" y="4259"/>
                      <a:pt x="5140" y="4331"/>
                    </a:cubicBezTo>
                    <a:cubicBezTo>
                      <a:pt x="4982" y="4478"/>
                      <a:pt x="4961" y="4717"/>
                      <a:pt x="5083" y="4889"/>
                    </a:cubicBezTo>
                    <a:cubicBezTo>
                      <a:pt x="4908" y="5060"/>
                      <a:pt x="4735" y="5237"/>
                      <a:pt x="4556" y="5430"/>
                    </a:cubicBezTo>
                    <a:cubicBezTo>
                      <a:pt x="4487" y="5383"/>
                      <a:pt x="4405" y="5360"/>
                      <a:pt x="4321" y="5360"/>
                    </a:cubicBezTo>
                    <a:cubicBezTo>
                      <a:pt x="4312" y="5360"/>
                      <a:pt x="4303" y="5361"/>
                      <a:pt x="4295" y="5361"/>
                    </a:cubicBezTo>
                    <a:cubicBezTo>
                      <a:pt x="4180" y="5368"/>
                      <a:pt x="4077" y="5420"/>
                      <a:pt x="4002" y="5505"/>
                    </a:cubicBezTo>
                    <a:cubicBezTo>
                      <a:pt x="3928" y="5590"/>
                      <a:pt x="3890" y="5701"/>
                      <a:pt x="3898" y="5813"/>
                    </a:cubicBezTo>
                    <a:cubicBezTo>
                      <a:pt x="3903" y="5903"/>
                      <a:pt x="3936" y="5988"/>
                      <a:pt x="3999" y="6061"/>
                    </a:cubicBezTo>
                    <a:cubicBezTo>
                      <a:pt x="3900" y="6177"/>
                      <a:pt x="3798" y="6300"/>
                      <a:pt x="3699" y="6426"/>
                    </a:cubicBezTo>
                    <a:cubicBezTo>
                      <a:pt x="3637" y="6394"/>
                      <a:pt x="3570" y="6378"/>
                      <a:pt x="3503" y="6378"/>
                    </a:cubicBezTo>
                    <a:cubicBezTo>
                      <a:pt x="3372" y="6378"/>
                      <a:pt x="3243" y="6438"/>
                      <a:pt x="3161" y="6551"/>
                    </a:cubicBezTo>
                    <a:cubicBezTo>
                      <a:pt x="3036" y="6720"/>
                      <a:pt x="3053" y="6951"/>
                      <a:pt x="3199" y="7101"/>
                    </a:cubicBezTo>
                    <a:cubicBezTo>
                      <a:pt x="3053" y="7307"/>
                      <a:pt x="2911" y="7520"/>
                      <a:pt x="2776" y="7733"/>
                    </a:cubicBezTo>
                    <a:cubicBezTo>
                      <a:pt x="2727" y="7714"/>
                      <a:pt x="2675" y="7705"/>
                      <a:pt x="2623" y="7705"/>
                    </a:cubicBezTo>
                    <a:cubicBezTo>
                      <a:pt x="2478" y="7705"/>
                      <a:pt x="2336" y="7779"/>
                      <a:pt x="2257" y="7913"/>
                    </a:cubicBezTo>
                    <a:cubicBezTo>
                      <a:pt x="2149" y="8094"/>
                      <a:pt x="2191" y="8320"/>
                      <a:pt x="2347" y="8454"/>
                    </a:cubicBezTo>
                    <a:cubicBezTo>
                      <a:pt x="2193" y="8729"/>
                      <a:pt x="2039" y="9032"/>
                      <a:pt x="1876" y="9373"/>
                    </a:cubicBezTo>
                    <a:cubicBezTo>
                      <a:pt x="1841" y="9365"/>
                      <a:pt x="1805" y="9360"/>
                      <a:pt x="1769" y="9360"/>
                    </a:cubicBezTo>
                    <a:cubicBezTo>
                      <a:pt x="1717" y="9360"/>
                      <a:pt x="1665" y="9369"/>
                      <a:pt x="1616" y="9389"/>
                    </a:cubicBezTo>
                    <a:cubicBezTo>
                      <a:pt x="1510" y="9430"/>
                      <a:pt x="1426" y="9510"/>
                      <a:pt x="1381" y="9614"/>
                    </a:cubicBezTo>
                    <a:cubicBezTo>
                      <a:pt x="1296" y="9806"/>
                      <a:pt x="1363" y="10026"/>
                      <a:pt x="1535" y="10140"/>
                    </a:cubicBezTo>
                    <a:cubicBezTo>
                      <a:pt x="1438" y="10377"/>
                      <a:pt x="1346" y="10615"/>
                      <a:pt x="1261" y="10850"/>
                    </a:cubicBezTo>
                    <a:cubicBezTo>
                      <a:pt x="1241" y="10847"/>
                      <a:pt x="1221" y="10846"/>
                      <a:pt x="1201" y="10846"/>
                    </a:cubicBezTo>
                    <a:cubicBezTo>
                      <a:pt x="1134" y="10846"/>
                      <a:pt x="1068" y="10862"/>
                      <a:pt x="1007" y="10893"/>
                    </a:cubicBezTo>
                    <a:cubicBezTo>
                      <a:pt x="906" y="10944"/>
                      <a:pt x="830" y="11032"/>
                      <a:pt x="795" y="11139"/>
                    </a:cubicBezTo>
                    <a:cubicBezTo>
                      <a:pt x="730" y="11338"/>
                      <a:pt x="820" y="11551"/>
                      <a:pt x="1000" y="11648"/>
                    </a:cubicBezTo>
                    <a:cubicBezTo>
                      <a:pt x="953" y="11802"/>
                      <a:pt x="910" y="11955"/>
                      <a:pt x="870" y="12106"/>
                    </a:cubicBezTo>
                    <a:cubicBezTo>
                      <a:pt x="863" y="12105"/>
                      <a:pt x="855" y="12105"/>
                      <a:pt x="848" y="12105"/>
                    </a:cubicBezTo>
                    <a:cubicBezTo>
                      <a:pt x="657" y="12105"/>
                      <a:pt x="478" y="12237"/>
                      <a:pt x="432" y="12433"/>
                    </a:cubicBezTo>
                    <a:cubicBezTo>
                      <a:pt x="383" y="12637"/>
                      <a:pt x="491" y="12841"/>
                      <a:pt x="676" y="12921"/>
                    </a:cubicBezTo>
                    <a:cubicBezTo>
                      <a:pt x="624" y="13163"/>
                      <a:pt x="577" y="13415"/>
                      <a:pt x="536" y="13673"/>
                    </a:cubicBezTo>
                    <a:cubicBezTo>
                      <a:pt x="335" y="13683"/>
                      <a:pt x="163" y="13835"/>
                      <a:pt x="136" y="14041"/>
                    </a:cubicBezTo>
                    <a:cubicBezTo>
                      <a:pt x="110" y="14246"/>
                      <a:pt x="234" y="14438"/>
                      <a:pt x="425" y="14500"/>
                    </a:cubicBezTo>
                    <a:cubicBezTo>
                      <a:pt x="401" y="14725"/>
                      <a:pt x="381" y="14956"/>
                      <a:pt x="368" y="15184"/>
                    </a:cubicBezTo>
                    <a:cubicBezTo>
                      <a:pt x="170" y="15215"/>
                      <a:pt x="14" y="15383"/>
                      <a:pt x="7" y="15588"/>
                    </a:cubicBezTo>
                    <a:cubicBezTo>
                      <a:pt x="1" y="15795"/>
                      <a:pt x="139" y="15972"/>
                      <a:pt x="335" y="16017"/>
                    </a:cubicBezTo>
                    <a:cubicBezTo>
                      <a:pt x="333" y="16272"/>
                      <a:pt x="336" y="16530"/>
                      <a:pt x="345" y="16786"/>
                    </a:cubicBezTo>
                    <a:cubicBezTo>
                      <a:pt x="153" y="16838"/>
                      <a:pt x="20" y="17018"/>
                      <a:pt x="33" y="17222"/>
                    </a:cubicBezTo>
                    <a:cubicBezTo>
                      <a:pt x="46" y="17428"/>
                      <a:pt x="201" y="17588"/>
                      <a:pt x="399" y="17615"/>
                    </a:cubicBezTo>
                    <a:cubicBezTo>
                      <a:pt x="413" y="17783"/>
                      <a:pt x="430" y="17942"/>
                      <a:pt x="449" y="18098"/>
                    </a:cubicBezTo>
                    <a:cubicBezTo>
                      <a:pt x="264" y="18168"/>
                      <a:pt x="146" y="18356"/>
                      <a:pt x="177" y="18559"/>
                    </a:cubicBezTo>
                    <a:cubicBezTo>
                      <a:pt x="207" y="18758"/>
                      <a:pt x="373" y="18905"/>
                      <a:pt x="568" y="18917"/>
                    </a:cubicBezTo>
                    <a:cubicBezTo>
                      <a:pt x="612" y="19163"/>
                      <a:pt x="664" y="19413"/>
                      <a:pt x="723" y="19677"/>
                    </a:cubicBezTo>
                    <a:cubicBezTo>
                      <a:pt x="548" y="19766"/>
                      <a:pt x="451" y="19965"/>
                      <a:pt x="501" y="20161"/>
                    </a:cubicBezTo>
                    <a:cubicBezTo>
                      <a:pt x="550" y="20348"/>
                      <a:pt x="720" y="20478"/>
                      <a:pt x="909" y="20478"/>
                    </a:cubicBezTo>
                    <a:cubicBezTo>
                      <a:pt x="915" y="20478"/>
                      <a:pt x="921" y="20478"/>
                      <a:pt x="927" y="20477"/>
                    </a:cubicBezTo>
                    <a:cubicBezTo>
                      <a:pt x="1024" y="20822"/>
                      <a:pt x="1129" y="21158"/>
                      <a:pt x="1244" y="21478"/>
                    </a:cubicBezTo>
                    <a:cubicBezTo>
                      <a:pt x="1083" y="21587"/>
                      <a:pt x="1012" y="21797"/>
                      <a:pt x="1084" y="21982"/>
                    </a:cubicBezTo>
                    <a:cubicBezTo>
                      <a:pt x="1148" y="22149"/>
                      <a:pt x="1308" y="22252"/>
                      <a:pt x="1479" y="22252"/>
                    </a:cubicBezTo>
                    <a:cubicBezTo>
                      <a:pt x="1501" y="22252"/>
                      <a:pt x="1522" y="22250"/>
                      <a:pt x="1543" y="22247"/>
                    </a:cubicBezTo>
                    <a:cubicBezTo>
                      <a:pt x="1649" y="22502"/>
                      <a:pt x="1751" y="22735"/>
                      <a:pt x="1858" y="22959"/>
                    </a:cubicBezTo>
                    <a:cubicBezTo>
                      <a:pt x="1708" y="23083"/>
                      <a:pt x="1659" y="23298"/>
                      <a:pt x="1749" y="23475"/>
                    </a:cubicBezTo>
                    <a:cubicBezTo>
                      <a:pt x="1824" y="23622"/>
                      <a:pt x="1973" y="23706"/>
                      <a:pt x="2127" y="23706"/>
                    </a:cubicBezTo>
                    <a:cubicBezTo>
                      <a:pt x="2162" y="23706"/>
                      <a:pt x="2198" y="23702"/>
                      <a:pt x="2232" y="23693"/>
                    </a:cubicBezTo>
                    <a:cubicBezTo>
                      <a:pt x="2305" y="23826"/>
                      <a:pt x="2385" y="23966"/>
                      <a:pt x="2475" y="24119"/>
                    </a:cubicBezTo>
                    <a:cubicBezTo>
                      <a:pt x="2333" y="24256"/>
                      <a:pt x="2302" y="24476"/>
                      <a:pt x="2407" y="24647"/>
                    </a:cubicBezTo>
                    <a:cubicBezTo>
                      <a:pt x="2487" y="24776"/>
                      <a:pt x="2625" y="24847"/>
                      <a:pt x="2768" y="24847"/>
                    </a:cubicBezTo>
                    <a:cubicBezTo>
                      <a:pt x="2815" y="24847"/>
                      <a:pt x="2862" y="24839"/>
                      <a:pt x="2908" y="24824"/>
                    </a:cubicBezTo>
                    <a:lnTo>
                      <a:pt x="2930" y="24856"/>
                    </a:lnTo>
                    <a:cubicBezTo>
                      <a:pt x="3005" y="24971"/>
                      <a:pt x="3077" y="25085"/>
                      <a:pt x="3155" y="25198"/>
                    </a:cubicBezTo>
                    <a:cubicBezTo>
                      <a:pt x="3206" y="25269"/>
                      <a:pt x="3258" y="25340"/>
                      <a:pt x="3309" y="25409"/>
                    </a:cubicBezTo>
                    <a:lnTo>
                      <a:pt x="3349" y="25461"/>
                    </a:lnTo>
                    <a:cubicBezTo>
                      <a:pt x="3221" y="25611"/>
                      <a:pt x="3213" y="25833"/>
                      <a:pt x="3335" y="25992"/>
                    </a:cubicBezTo>
                    <a:cubicBezTo>
                      <a:pt x="3417" y="26100"/>
                      <a:pt x="3543" y="26157"/>
                      <a:pt x="3671" y="26157"/>
                    </a:cubicBezTo>
                    <a:cubicBezTo>
                      <a:pt x="3732" y="26157"/>
                      <a:pt x="3794" y="26144"/>
                      <a:pt x="3851" y="26117"/>
                    </a:cubicBezTo>
                    <a:cubicBezTo>
                      <a:pt x="3995" y="26295"/>
                      <a:pt x="4146" y="26474"/>
                      <a:pt x="4300" y="26649"/>
                    </a:cubicBezTo>
                    <a:cubicBezTo>
                      <a:pt x="4189" y="26811"/>
                      <a:pt x="4201" y="27031"/>
                      <a:pt x="4338" y="27177"/>
                    </a:cubicBezTo>
                    <a:cubicBezTo>
                      <a:pt x="4420" y="27266"/>
                      <a:pt x="4532" y="27311"/>
                      <a:pt x="4645" y="27311"/>
                    </a:cubicBezTo>
                    <a:cubicBezTo>
                      <a:pt x="4719" y="27311"/>
                      <a:pt x="4794" y="27292"/>
                      <a:pt x="4861" y="27253"/>
                    </a:cubicBezTo>
                    <a:cubicBezTo>
                      <a:pt x="5036" y="27431"/>
                      <a:pt x="5223" y="27613"/>
                      <a:pt x="5420" y="27795"/>
                    </a:cubicBezTo>
                    <a:cubicBezTo>
                      <a:pt x="5327" y="27966"/>
                      <a:pt x="5361" y="28183"/>
                      <a:pt x="5510" y="28314"/>
                    </a:cubicBezTo>
                    <a:cubicBezTo>
                      <a:pt x="5590" y="28384"/>
                      <a:pt x="5690" y="28419"/>
                      <a:pt x="5789" y="28419"/>
                    </a:cubicBezTo>
                    <a:cubicBezTo>
                      <a:pt x="5876" y="28419"/>
                      <a:pt x="5964" y="28392"/>
                      <a:pt x="6038" y="28339"/>
                    </a:cubicBezTo>
                    <a:cubicBezTo>
                      <a:pt x="6154" y="28436"/>
                      <a:pt x="6286" y="28543"/>
                      <a:pt x="6423" y="28650"/>
                    </a:cubicBezTo>
                    <a:cubicBezTo>
                      <a:pt x="6347" y="28829"/>
                      <a:pt x="6399" y="29040"/>
                      <a:pt x="6558" y="29158"/>
                    </a:cubicBezTo>
                    <a:cubicBezTo>
                      <a:pt x="6632" y="29212"/>
                      <a:pt x="6719" y="29239"/>
                      <a:pt x="6806" y="29239"/>
                    </a:cubicBezTo>
                    <a:cubicBezTo>
                      <a:pt x="6905" y="29239"/>
                      <a:pt x="7004" y="29205"/>
                      <a:pt x="7083" y="29139"/>
                    </a:cubicBezTo>
                    <a:cubicBezTo>
                      <a:pt x="7282" y="29277"/>
                      <a:pt x="7496" y="29419"/>
                      <a:pt x="7734" y="29568"/>
                    </a:cubicBezTo>
                    <a:cubicBezTo>
                      <a:pt x="7675" y="29753"/>
                      <a:pt x="7749" y="29959"/>
                      <a:pt x="7921" y="30061"/>
                    </a:cubicBezTo>
                    <a:cubicBezTo>
                      <a:pt x="7986" y="30100"/>
                      <a:pt x="8059" y="30119"/>
                      <a:pt x="8132" y="30119"/>
                    </a:cubicBezTo>
                    <a:cubicBezTo>
                      <a:pt x="8246" y="30119"/>
                      <a:pt x="8359" y="30073"/>
                      <a:pt x="8442" y="29987"/>
                    </a:cubicBezTo>
                    <a:cubicBezTo>
                      <a:pt x="8729" y="30146"/>
                      <a:pt x="9037" y="30304"/>
                      <a:pt x="9377" y="30463"/>
                    </a:cubicBezTo>
                    <a:cubicBezTo>
                      <a:pt x="9339" y="30657"/>
                      <a:pt x="9436" y="30854"/>
                      <a:pt x="9621" y="30938"/>
                    </a:cubicBezTo>
                    <a:cubicBezTo>
                      <a:pt x="9676" y="30962"/>
                      <a:pt x="9734" y="30974"/>
                      <a:pt x="9792" y="30974"/>
                    </a:cubicBezTo>
                    <a:cubicBezTo>
                      <a:pt x="9925" y="30974"/>
                      <a:pt x="10054" y="30910"/>
                      <a:pt x="10135" y="30797"/>
                    </a:cubicBezTo>
                    <a:cubicBezTo>
                      <a:pt x="10379" y="30896"/>
                      <a:pt x="10622" y="30990"/>
                      <a:pt x="10857" y="31073"/>
                    </a:cubicBezTo>
                    <a:cubicBezTo>
                      <a:pt x="10835" y="31270"/>
                      <a:pt x="10952" y="31459"/>
                      <a:pt x="11146" y="31523"/>
                    </a:cubicBezTo>
                    <a:cubicBezTo>
                      <a:pt x="11190" y="31537"/>
                      <a:pt x="11235" y="31544"/>
                      <a:pt x="11279" y="31544"/>
                    </a:cubicBezTo>
                    <a:cubicBezTo>
                      <a:pt x="11429" y="31544"/>
                      <a:pt x="11570" y="31463"/>
                      <a:pt x="11647" y="31327"/>
                    </a:cubicBezTo>
                    <a:cubicBezTo>
                      <a:pt x="11801" y="31372"/>
                      <a:pt x="11957" y="31417"/>
                      <a:pt x="12114" y="31457"/>
                    </a:cubicBezTo>
                    <a:cubicBezTo>
                      <a:pt x="12107" y="31658"/>
                      <a:pt x="12239" y="31838"/>
                      <a:pt x="12440" y="31885"/>
                    </a:cubicBezTo>
                    <a:cubicBezTo>
                      <a:pt x="12474" y="31893"/>
                      <a:pt x="12508" y="31897"/>
                      <a:pt x="12541" y="31897"/>
                    </a:cubicBezTo>
                    <a:cubicBezTo>
                      <a:pt x="12706" y="31897"/>
                      <a:pt x="12856" y="31800"/>
                      <a:pt x="12925" y="31648"/>
                    </a:cubicBezTo>
                    <a:cubicBezTo>
                      <a:pt x="13172" y="31699"/>
                      <a:pt x="13425" y="31746"/>
                      <a:pt x="13680" y="31786"/>
                    </a:cubicBezTo>
                    <a:cubicBezTo>
                      <a:pt x="13692" y="31983"/>
                      <a:pt x="13844" y="32155"/>
                      <a:pt x="14048" y="32181"/>
                    </a:cubicBezTo>
                    <a:cubicBezTo>
                      <a:pt x="14067" y="32183"/>
                      <a:pt x="14086" y="32185"/>
                      <a:pt x="14104" y="32185"/>
                    </a:cubicBezTo>
                    <a:cubicBezTo>
                      <a:pt x="14285" y="32185"/>
                      <a:pt x="14449" y="32065"/>
                      <a:pt x="14506" y="31893"/>
                    </a:cubicBezTo>
                    <a:cubicBezTo>
                      <a:pt x="14732" y="31916"/>
                      <a:pt x="14961" y="31935"/>
                      <a:pt x="15190" y="31949"/>
                    </a:cubicBezTo>
                    <a:cubicBezTo>
                      <a:pt x="15221" y="32148"/>
                      <a:pt x="15389" y="32302"/>
                      <a:pt x="15595" y="32309"/>
                    </a:cubicBezTo>
                    <a:cubicBezTo>
                      <a:pt x="15600" y="32311"/>
                      <a:pt x="15605" y="32311"/>
                      <a:pt x="15610" y="32311"/>
                    </a:cubicBezTo>
                    <a:lnTo>
                      <a:pt x="15609" y="32309"/>
                    </a:lnTo>
                    <a:cubicBezTo>
                      <a:pt x="15809" y="32309"/>
                      <a:pt x="15981" y="32167"/>
                      <a:pt x="16024" y="31977"/>
                    </a:cubicBezTo>
                    <a:cubicBezTo>
                      <a:pt x="16066" y="31977"/>
                      <a:pt x="16108" y="31977"/>
                      <a:pt x="16150" y="31977"/>
                    </a:cubicBezTo>
                    <a:cubicBezTo>
                      <a:pt x="16365" y="31977"/>
                      <a:pt x="16579" y="31973"/>
                      <a:pt x="16789" y="31964"/>
                    </a:cubicBezTo>
                    <a:cubicBezTo>
                      <a:pt x="16837" y="32149"/>
                      <a:pt x="17007" y="32284"/>
                      <a:pt x="17201" y="32284"/>
                    </a:cubicBezTo>
                    <a:cubicBezTo>
                      <a:pt x="17210" y="32284"/>
                      <a:pt x="17220" y="32284"/>
                      <a:pt x="17229" y="32283"/>
                    </a:cubicBezTo>
                    <a:cubicBezTo>
                      <a:pt x="17437" y="32269"/>
                      <a:pt x="17600" y="32108"/>
                      <a:pt x="17624" y="31907"/>
                    </a:cubicBezTo>
                    <a:cubicBezTo>
                      <a:pt x="17783" y="31893"/>
                      <a:pt x="17943" y="31876"/>
                      <a:pt x="18099" y="31855"/>
                    </a:cubicBezTo>
                    <a:cubicBezTo>
                      <a:pt x="18157" y="32027"/>
                      <a:pt x="18319" y="32144"/>
                      <a:pt x="18500" y="32144"/>
                    </a:cubicBezTo>
                    <a:cubicBezTo>
                      <a:pt x="18522" y="32144"/>
                      <a:pt x="18543" y="32143"/>
                      <a:pt x="18564" y="32139"/>
                    </a:cubicBezTo>
                    <a:cubicBezTo>
                      <a:pt x="18677" y="32122"/>
                      <a:pt x="18777" y="32063"/>
                      <a:pt x="18843" y="31971"/>
                    </a:cubicBezTo>
                    <a:cubicBezTo>
                      <a:pt x="18897" y="31900"/>
                      <a:pt x="18924" y="31817"/>
                      <a:pt x="18928" y="31731"/>
                    </a:cubicBezTo>
                    <a:cubicBezTo>
                      <a:pt x="19170" y="31687"/>
                      <a:pt x="19420" y="31635"/>
                      <a:pt x="19672" y="31577"/>
                    </a:cubicBezTo>
                    <a:cubicBezTo>
                      <a:pt x="19743" y="31730"/>
                      <a:pt x="19896" y="31829"/>
                      <a:pt x="20063" y="31829"/>
                    </a:cubicBezTo>
                    <a:cubicBezTo>
                      <a:pt x="20097" y="31829"/>
                      <a:pt x="20133" y="31824"/>
                      <a:pt x="20168" y="31815"/>
                    </a:cubicBezTo>
                    <a:cubicBezTo>
                      <a:pt x="20277" y="31786"/>
                      <a:pt x="20370" y="31717"/>
                      <a:pt x="20427" y="31620"/>
                    </a:cubicBezTo>
                    <a:cubicBezTo>
                      <a:pt x="20472" y="31544"/>
                      <a:pt x="20493" y="31457"/>
                      <a:pt x="20486" y="31369"/>
                    </a:cubicBezTo>
                    <a:cubicBezTo>
                      <a:pt x="20836" y="31268"/>
                      <a:pt x="21160" y="31164"/>
                      <a:pt x="21470" y="31054"/>
                    </a:cubicBezTo>
                    <a:cubicBezTo>
                      <a:pt x="21547" y="31183"/>
                      <a:pt x="21687" y="31261"/>
                      <a:pt x="21835" y="31261"/>
                    </a:cubicBezTo>
                    <a:cubicBezTo>
                      <a:pt x="21886" y="31261"/>
                      <a:pt x="21938" y="31252"/>
                      <a:pt x="21989" y="31232"/>
                    </a:cubicBezTo>
                    <a:cubicBezTo>
                      <a:pt x="22185" y="31157"/>
                      <a:pt x="22292" y="30951"/>
                      <a:pt x="22251" y="30747"/>
                    </a:cubicBezTo>
                    <a:cubicBezTo>
                      <a:pt x="22500" y="30641"/>
                      <a:pt x="22729" y="30541"/>
                      <a:pt x="22943" y="30437"/>
                    </a:cubicBezTo>
                    <a:cubicBezTo>
                      <a:pt x="23025" y="30549"/>
                      <a:pt x="23156" y="30613"/>
                      <a:pt x="23290" y="30613"/>
                    </a:cubicBezTo>
                    <a:cubicBezTo>
                      <a:pt x="23355" y="30613"/>
                      <a:pt x="23421" y="30598"/>
                      <a:pt x="23482" y="30567"/>
                    </a:cubicBezTo>
                    <a:cubicBezTo>
                      <a:pt x="23582" y="30515"/>
                      <a:pt x="23658" y="30427"/>
                      <a:pt x="23693" y="30319"/>
                    </a:cubicBezTo>
                    <a:cubicBezTo>
                      <a:pt x="23723" y="30233"/>
                      <a:pt x="23723" y="30143"/>
                      <a:pt x="23691" y="30051"/>
                    </a:cubicBezTo>
                    <a:cubicBezTo>
                      <a:pt x="23814" y="29984"/>
                      <a:pt x="23948" y="29909"/>
                      <a:pt x="24102" y="29817"/>
                    </a:cubicBezTo>
                    <a:cubicBezTo>
                      <a:pt x="24161" y="29890"/>
                      <a:pt x="24240" y="29940"/>
                      <a:pt x="24332" y="29961"/>
                    </a:cubicBezTo>
                    <a:cubicBezTo>
                      <a:pt x="24365" y="29969"/>
                      <a:pt x="24399" y="29973"/>
                      <a:pt x="24432" y="29973"/>
                    </a:cubicBezTo>
                    <a:cubicBezTo>
                      <a:pt x="24510" y="29973"/>
                      <a:pt x="24586" y="29951"/>
                      <a:pt x="24654" y="29909"/>
                    </a:cubicBezTo>
                    <a:cubicBezTo>
                      <a:pt x="24838" y="29797"/>
                      <a:pt x="24905" y="29564"/>
                      <a:pt x="24819" y="29372"/>
                    </a:cubicBezTo>
                    <a:lnTo>
                      <a:pt x="24867" y="29341"/>
                    </a:lnTo>
                    <a:cubicBezTo>
                      <a:pt x="24961" y="29281"/>
                      <a:pt x="25054" y="29220"/>
                      <a:pt x="25146" y="29158"/>
                    </a:cubicBezTo>
                    <a:cubicBezTo>
                      <a:pt x="25227" y="29099"/>
                      <a:pt x="25307" y="29040"/>
                      <a:pt x="25387" y="28981"/>
                    </a:cubicBezTo>
                    <a:lnTo>
                      <a:pt x="25437" y="28943"/>
                    </a:lnTo>
                    <a:cubicBezTo>
                      <a:pt x="25503" y="29010"/>
                      <a:pt x="25589" y="29054"/>
                      <a:pt x="25684" y="29066"/>
                    </a:cubicBezTo>
                    <a:cubicBezTo>
                      <a:pt x="25704" y="29068"/>
                      <a:pt x="25723" y="29070"/>
                      <a:pt x="25742" y="29070"/>
                    </a:cubicBezTo>
                    <a:cubicBezTo>
                      <a:pt x="25836" y="29070"/>
                      <a:pt x="25925" y="29038"/>
                      <a:pt x="26000" y="28981"/>
                    </a:cubicBezTo>
                    <a:cubicBezTo>
                      <a:pt x="26090" y="28912"/>
                      <a:pt x="26147" y="28811"/>
                      <a:pt x="26162" y="28699"/>
                    </a:cubicBezTo>
                    <a:cubicBezTo>
                      <a:pt x="26174" y="28603"/>
                      <a:pt x="26155" y="28508"/>
                      <a:pt x="26107" y="28427"/>
                    </a:cubicBezTo>
                    <a:cubicBezTo>
                      <a:pt x="26280" y="28287"/>
                      <a:pt x="26453" y="28139"/>
                      <a:pt x="26619" y="27992"/>
                    </a:cubicBezTo>
                    <a:cubicBezTo>
                      <a:pt x="26692" y="28055"/>
                      <a:pt x="26782" y="28089"/>
                      <a:pt x="26879" y="28093"/>
                    </a:cubicBezTo>
                    <a:cubicBezTo>
                      <a:pt x="26884" y="28093"/>
                      <a:pt x="26888" y="28093"/>
                      <a:pt x="26893" y="28093"/>
                    </a:cubicBezTo>
                    <a:cubicBezTo>
                      <a:pt x="27000" y="28093"/>
                      <a:pt x="27104" y="28053"/>
                      <a:pt x="27184" y="27978"/>
                    </a:cubicBezTo>
                    <a:cubicBezTo>
                      <a:pt x="27343" y="27829"/>
                      <a:pt x="27364" y="27587"/>
                      <a:pt x="27238" y="27416"/>
                    </a:cubicBezTo>
                    <a:cubicBezTo>
                      <a:pt x="27412" y="27244"/>
                      <a:pt x="27587" y="27062"/>
                      <a:pt x="27759" y="26875"/>
                    </a:cubicBezTo>
                    <a:cubicBezTo>
                      <a:pt x="27832" y="26925"/>
                      <a:pt x="27918" y="26951"/>
                      <a:pt x="28006" y="26951"/>
                    </a:cubicBezTo>
                    <a:cubicBezTo>
                      <a:pt x="28014" y="26951"/>
                      <a:pt x="28022" y="26950"/>
                      <a:pt x="28031" y="26950"/>
                    </a:cubicBezTo>
                    <a:cubicBezTo>
                      <a:pt x="28143" y="26941"/>
                      <a:pt x="28247" y="26891"/>
                      <a:pt x="28322" y="26804"/>
                    </a:cubicBezTo>
                    <a:cubicBezTo>
                      <a:pt x="28467" y="26640"/>
                      <a:pt x="28460" y="26396"/>
                      <a:pt x="28316" y="26236"/>
                    </a:cubicBezTo>
                    <a:cubicBezTo>
                      <a:pt x="28405" y="26133"/>
                      <a:pt x="28507" y="26006"/>
                      <a:pt x="28609" y="25875"/>
                    </a:cubicBezTo>
                    <a:cubicBezTo>
                      <a:pt x="28674" y="25912"/>
                      <a:pt x="28747" y="25931"/>
                      <a:pt x="28822" y="25931"/>
                    </a:cubicBezTo>
                    <a:cubicBezTo>
                      <a:pt x="28843" y="25931"/>
                      <a:pt x="28864" y="25930"/>
                      <a:pt x="28886" y="25927"/>
                    </a:cubicBezTo>
                    <a:cubicBezTo>
                      <a:pt x="28999" y="25909"/>
                      <a:pt x="29097" y="25850"/>
                      <a:pt x="29165" y="25759"/>
                    </a:cubicBezTo>
                    <a:cubicBezTo>
                      <a:pt x="29295" y="25582"/>
                      <a:pt x="29269" y="25340"/>
                      <a:pt x="29113" y="25194"/>
                    </a:cubicBezTo>
                    <a:cubicBezTo>
                      <a:pt x="29244" y="25002"/>
                      <a:pt x="29379" y="24796"/>
                      <a:pt x="29523" y="24566"/>
                    </a:cubicBezTo>
                    <a:cubicBezTo>
                      <a:pt x="29579" y="24592"/>
                      <a:pt x="29640" y="24605"/>
                      <a:pt x="29701" y="24605"/>
                    </a:cubicBezTo>
                    <a:cubicBezTo>
                      <a:pt x="29736" y="24605"/>
                      <a:pt x="29772" y="24600"/>
                      <a:pt x="29807" y="24592"/>
                    </a:cubicBezTo>
                    <a:cubicBezTo>
                      <a:pt x="29918" y="24564"/>
                      <a:pt x="30010" y="24495"/>
                      <a:pt x="30069" y="24396"/>
                    </a:cubicBezTo>
                    <a:cubicBezTo>
                      <a:pt x="30181" y="24207"/>
                      <a:pt x="30128" y="23965"/>
                      <a:pt x="29954" y="23837"/>
                    </a:cubicBezTo>
                    <a:cubicBezTo>
                      <a:pt x="30112" y="23551"/>
                      <a:pt x="30263" y="23253"/>
                      <a:pt x="30417" y="22926"/>
                    </a:cubicBezTo>
                    <a:cubicBezTo>
                      <a:pt x="30462" y="22942"/>
                      <a:pt x="30509" y="22950"/>
                      <a:pt x="30556" y="22950"/>
                    </a:cubicBezTo>
                    <a:cubicBezTo>
                      <a:pt x="30719" y="22950"/>
                      <a:pt x="30875" y="22855"/>
                      <a:pt x="30945" y="22696"/>
                    </a:cubicBezTo>
                    <a:cubicBezTo>
                      <a:pt x="31035" y="22491"/>
                      <a:pt x="30950" y="22254"/>
                      <a:pt x="30758" y="22148"/>
                    </a:cubicBezTo>
                    <a:cubicBezTo>
                      <a:pt x="30853" y="21913"/>
                      <a:pt x="30943" y="21679"/>
                      <a:pt x="31023" y="21451"/>
                    </a:cubicBezTo>
                    <a:cubicBezTo>
                      <a:pt x="31057" y="21459"/>
                      <a:pt x="31092" y="21463"/>
                      <a:pt x="31127" y="21463"/>
                    </a:cubicBezTo>
                    <a:cubicBezTo>
                      <a:pt x="31192" y="21463"/>
                      <a:pt x="31257" y="21448"/>
                      <a:pt x="31317" y="21418"/>
                    </a:cubicBezTo>
                    <a:cubicBezTo>
                      <a:pt x="31419" y="21366"/>
                      <a:pt x="31494" y="21277"/>
                      <a:pt x="31530" y="21170"/>
                    </a:cubicBezTo>
                    <a:cubicBezTo>
                      <a:pt x="31565" y="21061"/>
                      <a:pt x="31556" y="20947"/>
                      <a:pt x="31504" y="20845"/>
                    </a:cubicBezTo>
                    <a:cubicBezTo>
                      <a:pt x="31457" y="20751"/>
                      <a:pt x="31379" y="20680"/>
                      <a:pt x="31284" y="20642"/>
                    </a:cubicBezTo>
                    <a:cubicBezTo>
                      <a:pt x="31326" y="20500"/>
                      <a:pt x="31367" y="20351"/>
                      <a:pt x="31407" y="20199"/>
                    </a:cubicBezTo>
                    <a:cubicBezTo>
                      <a:pt x="31431" y="20203"/>
                      <a:pt x="31455" y="20205"/>
                      <a:pt x="31479" y="20205"/>
                    </a:cubicBezTo>
                    <a:cubicBezTo>
                      <a:pt x="31671" y="20205"/>
                      <a:pt x="31846" y="20072"/>
                      <a:pt x="31892" y="19877"/>
                    </a:cubicBezTo>
                    <a:cubicBezTo>
                      <a:pt x="31944" y="19657"/>
                      <a:pt x="31814" y="19435"/>
                      <a:pt x="31601" y="19371"/>
                    </a:cubicBezTo>
                    <a:cubicBezTo>
                      <a:pt x="31650" y="19129"/>
                      <a:pt x="31695" y="18883"/>
                      <a:pt x="31734" y="18637"/>
                    </a:cubicBezTo>
                    <a:cubicBezTo>
                      <a:pt x="31746" y="18638"/>
                      <a:pt x="31758" y="18638"/>
                      <a:pt x="31770" y="18638"/>
                    </a:cubicBezTo>
                    <a:cubicBezTo>
                      <a:pt x="31861" y="18638"/>
                      <a:pt x="31950" y="18609"/>
                      <a:pt x="32025" y="18550"/>
                    </a:cubicBezTo>
                    <a:cubicBezTo>
                      <a:pt x="32115" y="18481"/>
                      <a:pt x="32172" y="18381"/>
                      <a:pt x="32188" y="18268"/>
                    </a:cubicBezTo>
                    <a:cubicBezTo>
                      <a:pt x="32217" y="18043"/>
                      <a:pt x="32065" y="17835"/>
                      <a:pt x="31843" y="17794"/>
                    </a:cubicBezTo>
                    <a:cubicBezTo>
                      <a:pt x="31866" y="17574"/>
                      <a:pt x="31885" y="17352"/>
                      <a:pt x="31897" y="17132"/>
                    </a:cubicBezTo>
                    <a:cubicBezTo>
                      <a:pt x="32004" y="17130"/>
                      <a:pt x="32103" y="17091"/>
                      <a:pt x="32181" y="17018"/>
                    </a:cubicBezTo>
                    <a:cubicBezTo>
                      <a:pt x="32266" y="16942"/>
                      <a:pt x="32313" y="16836"/>
                      <a:pt x="32318" y="16722"/>
                    </a:cubicBezTo>
                    <a:cubicBezTo>
                      <a:pt x="32321" y="16607"/>
                      <a:pt x="32280" y="16500"/>
                      <a:pt x="32204" y="16417"/>
                    </a:cubicBezTo>
                    <a:cubicBezTo>
                      <a:pt x="32129" y="16337"/>
                      <a:pt x="32032" y="16291"/>
                      <a:pt x="31927" y="16282"/>
                    </a:cubicBezTo>
                    <a:cubicBezTo>
                      <a:pt x="31928" y="16033"/>
                      <a:pt x="31925" y="15783"/>
                      <a:pt x="31914" y="15539"/>
                    </a:cubicBezTo>
                    <a:cubicBezTo>
                      <a:pt x="32020" y="15527"/>
                      <a:pt x="32117" y="15477"/>
                      <a:pt x="32188" y="15397"/>
                    </a:cubicBezTo>
                    <a:cubicBezTo>
                      <a:pt x="32262" y="15311"/>
                      <a:pt x="32299" y="15201"/>
                      <a:pt x="32292" y="15087"/>
                    </a:cubicBezTo>
                    <a:cubicBezTo>
                      <a:pt x="32277" y="14866"/>
                      <a:pt x="32090" y="14690"/>
                      <a:pt x="31873" y="14690"/>
                    </a:cubicBezTo>
                    <a:cubicBezTo>
                      <a:pt x="31868" y="14690"/>
                      <a:pt x="31863" y="14690"/>
                      <a:pt x="31857" y="14691"/>
                    </a:cubicBezTo>
                    <a:cubicBezTo>
                      <a:pt x="31843" y="14535"/>
                      <a:pt x="31826" y="14382"/>
                      <a:pt x="31809" y="14234"/>
                    </a:cubicBezTo>
                    <a:cubicBezTo>
                      <a:pt x="31913" y="14213"/>
                      <a:pt x="32004" y="14154"/>
                      <a:pt x="32069" y="14069"/>
                    </a:cubicBezTo>
                    <a:cubicBezTo>
                      <a:pt x="32136" y="13977"/>
                      <a:pt x="32164" y="13865"/>
                      <a:pt x="32148" y="13752"/>
                    </a:cubicBezTo>
                    <a:cubicBezTo>
                      <a:pt x="32131" y="13640"/>
                      <a:pt x="32070" y="13541"/>
                      <a:pt x="31979" y="13473"/>
                    </a:cubicBezTo>
                    <a:cubicBezTo>
                      <a:pt x="31905" y="13418"/>
                      <a:pt x="31817" y="13390"/>
                      <a:pt x="31726" y="13390"/>
                    </a:cubicBezTo>
                    <a:cubicBezTo>
                      <a:pt x="31711" y="13390"/>
                      <a:pt x="31697" y="13391"/>
                      <a:pt x="31682" y="13392"/>
                    </a:cubicBezTo>
                    <a:cubicBezTo>
                      <a:pt x="31639" y="13157"/>
                      <a:pt x="31589" y="12912"/>
                      <a:pt x="31534" y="12663"/>
                    </a:cubicBezTo>
                    <a:cubicBezTo>
                      <a:pt x="31750" y="12599"/>
                      <a:pt x="31880" y="12372"/>
                      <a:pt x="31823" y="12151"/>
                    </a:cubicBezTo>
                    <a:cubicBezTo>
                      <a:pt x="31773" y="11958"/>
                      <a:pt x="31600" y="11830"/>
                      <a:pt x="31410" y="11830"/>
                    </a:cubicBezTo>
                    <a:cubicBezTo>
                      <a:pt x="31381" y="11830"/>
                      <a:pt x="31352" y="11833"/>
                      <a:pt x="31322" y="11839"/>
                    </a:cubicBezTo>
                    <a:cubicBezTo>
                      <a:pt x="31224" y="11498"/>
                      <a:pt x="31123" y="11179"/>
                      <a:pt x="31012" y="10873"/>
                    </a:cubicBezTo>
                    <a:cubicBezTo>
                      <a:pt x="31220" y="10781"/>
                      <a:pt x="31322" y="10542"/>
                      <a:pt x="31241" y="10327"/>
                    </a:cubicBezTo>
                    <a:cubicBezTo>
                      <a:pt x="31176" y="10160"/>
                      <a:pt x="31014" y="10056"/>
                      <a:pt x="30844" y="10056"/>
                    </a:cubicBezTo>
                    <a:cubicBezTo>
                      <a:pt x="30797" y="10056"/>
                      <a:pt x="30750" y="10063"/>
                      <a:pt x="30704" y="10080"/>
                    </a:cubicBezTo>
                    <a:cubicBezTo>
                      <a:pt x="30602" y="9835"/>
                      <a:pt x="30502" y="9612"/>
                      <a:pt x="30401" y="9401"/>
                    </a:cubicBezTo>
                    <a:cubicBezTo>
                      <a:pt x="30496" y="9349"/>
                      <a:pt x="30566" y="9262"/>
                      <a:pt x="30600" y="9160"/>
                    </a:cubicBezTo>
                    <a:cubicBezTo>
                      <a:pt x="30635" y="9051"/>
                      <a:pt x="30626" y="8937"/>
                      <a:pt x="30574" y="8835"/>
                    </a:cubicBezTo>
                    <a:cubicBezTo>
                      <a:pt x="30500" y="8687"/>
                      <a:pt x="30350" y="8601"/>
                      <a:pt x="30195" y="8601"/>
                    </a:cubicBezTo>
                    <a:cubicBezTo>
                      <a:pt x="30134" y="8601"/>
                      <a:pt x="30072" y="8615"/>
                      <a:pt x="30013" y="8642"/>
                    </a:cubicBezTo>
                    <a:cubicBezTo>
                      <a:pt x="29946" y="8521"/>
                      <a:pt x="29873" y="8391"/>
                      <a:pt x="29786" y="8244"/>
                    </a:cubicBezTo>
                    <a:cubicBezTo>
                      <a:pt x="29980" y="8120"/>
                      <a:pt x="30039" y="7860"/>
                      <a:pt x="29916" y="7664"/>
                    </a:cubicBezTo>
                    <a:cubicBezTo>
                      <a:pt x="29857" y="7567"/>
                      <a:pt x="29764" y="7500"/>
                      <a:pt x="29653" y="7474"/>
                    </a:cubicBezTo>
                    <a:cubicBezTo>
                      <a:pt x="29620" y="7466"/>
                      <a:pt x="29587" y="7462"/>
                      <a:pt x="29554" y="7462"/>
                    </a:cubicBezTo>
                    <a:cubicBezTo>
                      <a:pt x="29479" y="7462"/>
                      <a:pt x="29406" y="7482"/>
                      <a:pt x="29340" y="7520"/>
                    </a:cubicBezTo>
                    <a:lnTo>
                      <a:pt x="29315" y="7484"/>
                    </a:lnTo>
                    <a:cubicBezTo>
                      <a:pt x="29248" y="7378"/>
                      <a:pt x="29179" y="7271"/>
                      <a:pt x="29106" y="7167"/>
                    </a:cubicBezTo>
                    <a:cubicBezTo>
                      <a:pt x="29056" y="7096"/>
                      <a:pt x="29005" y="7027"/>
                      <a:pt x="28954" y="6958"/>
                    </a:cubicBezTo>
                    <a:lnTo>
                      <a:pt x="28917" y="6909"/>
                    </a:lnTo>
                    <a:cubicBezTo>
                      <a:pt x="29004" y="6840"/>
                      <a:pt x="29059" y="6743"/>
                      <a:pt x="29073" y="6632"/>
                    </a:cubicBezTo>
                    <a:cubicBezTo>
                      <a:pt x="29089" y="6520"/>
                      <a:pt x="29059" y="6409"/>
                      <a:pt x="28990" y="6317"/>
                    </a:cubicBezTo>
                    <a:cubicBezTo>
                      <a:pt x="28921" y="6227"/>
                      <a:pt x="28820" y="6170"/>
                      <a:pt x="28708" y="6154"/>
                    </a:cubicBezTo>
                    <a:cubicBezTo>
                      <a:pt x="28689" y="6152"/>
                      <a:pt x="28670" y="6151"/>
                      <a:pt x="28652" y="6151"/>
                    </a:cubicBezTo>
                    <a:cubicBezTo>
                      <a:pt x="28561" y="6151"/>
                      <a:pt x="28473" y="6179"/>
                      <a:pt x="28399" y="6234"/>
                    </a:cubicBezTo>
                    <a:cubicBezTo>
                      <a:pt x="28261" y="6062"/>
                      <a:pt x="28117" y="5893"/>
                      <a:pt x="27973" y="5728"/>
                    </a:cubicBezTo>
                    <a:cubicBezTo>
                      <a:pt x="28138" y="5567"/>
                      <a:pt x="28145" y="5302"/>
                      <a:pt x="27986" y="5133"/>
                    </a:cubicBezTo>
                    <a:cubicBezTo>
                      <a:pt x="27903" y="5043"/>
                      <a:pt x="27789" y="4998"/>
                      <a:pt x="27675" y="4998"/>
                    </a:cubicBezTo>
                    <a:cubicBezTo>
                      <a:pt x="27575" y="4998"/>
                      <a:pt x="27474" y="5033"/>
                      <a:pt x="27393" y="5103"/>
                    </a:cubicBezTo>
                    <a:cubicBezTo>
                      <a:pt x="27225" y="4932"/>
                      <a:pt x="27047" y="4759"/>
                      <a:pt x="26860" y="4587"/>
                    </a:cubicBezTo>
                    <a:cubicBezTo>
                      <a:pt x="26929" y="4502"/>
                      <a:pt x="26964" y="4397"/>
                      <a:pt x="26957" y="4288"/>
                    </a:cubicBezTo>
                    <a:cubicBezTo>
                      <a:pt x="26950" y="4173"/>
                      <a:pt x="26898" y="4069"/>
                      <a:pt x="26813" y="3995"/>
                    </a:cubicBezTo>
                    <a:cubicBezTo>
                      <a:pt x="26733" y="3925"/>
                      <a:pt x="26632" y="3890"/>
                      <a:pt x="26533" y="3890"/>
                    </a:cubicBezTo>
                    <a:cubicBezTo>
                      <a:pt x="26418" y="3890"/>
                      <a:pt x="26304" y="3936"/>
                      <a:pt x="26221" y="4024"/>
                    </a:cubicBezTo>
                    <a:cubicBezTo>
                      <a:pt x="26112" y="3933"/>
                      <a:pt x="25991" y="3832"/>
                      <a:pt x="25866" y="3734"/>
                    </a:cubicBezTo>
                    <a:cubicBezTo>
                      <a:pt x="25993" y="3547"/>
                      <a:pt x="25951" y="3289"/>
                      <a:pt x="25766" y="3154"/>
                    </a:cubicBezTo>
                    <a:cubicBezTo>
                      <a:pt x="25691" y="3098"/>
                      <a:pt x="25603" y="3070"/>
                      <a:pt x="25512" y="3070"/>
                    </a:cubicBezTo>
                    <a:cubicBezTo>
                      <a:pt x="25491" y="3070"/>
                      <a:pt x="25471" y="3071"/>
                      <a:pt x="25451" y="3074"/>
                    </a:cubicBezTo>
                    <a:cubicBezTo>
                      <a:pt x="25343" y="3091"/>
                      <a:pt x="25250" y="3145"/>
                      <a:pt x="25182" y="3228"/>
                    </a:cubicBezTo>
                    <a:cubicBezTo>
                      <a:pt x="24985" y="3091"/>
                      <a:pt x="24781" y="2956"/>
                      <a:pt x="24562" y="2818"/>
                    </a:cubicBezTo>
                    <a:cubicBezTo>
                      <a:pt x="24670" y="2618"/>
                      <a:pt x="24600" y="2366"/>
                      <a:pt x="24403" y="2250"/>
                    </a:cubicBezTo>
                    <a:cubicBezTo>
                      <a:pt x="24336" y="2210"/>
                      <a:pt x="24261" y="2191"/>
                      <a:pt x="24188" y="2191"/>
                    </a:cubicBezTo>
                    <a:cubicBezTo>
                      <a:pt x="24048" y="2191"/>
                      <a:pt x="23912" y="2259"/>
                      <a:pt x="23830" y="2383"/>
                    </a:cubicBezTo>
                    <a:cubicBezTo>
                      <a:pt x="23556" y="2231"/>
                      <a:pt x="23259" y="2078"/>
                      <a:pt x="22926" y="1921"/>
                    </a:cubicBezTo>
                    <a:cubicBezTo>
                      <a:pt x="23011" y="1709"/>
                      <a:pt x="22914" y="1467"/>
                      <a:pt x="22704" y="1374"/>
                    </a:cubicBezTo>
                    <a:cubicBezTo>
                      <a:pt x="22648" y="1349"/>
                      <a:pt x="22589" y="1337"/>
                      <a:pt x="22532" y="1337"/>
                    </a:cubicBezTo>
                    <a:cubicBezTo>
                      <a:pt x="22373" y="1337"/>
                      <a:pt x="22221" y="1426"/>
                      <a:pt x="22149" y="1576"/>
                    </a:cubicBezTo>
                    <a:cubicBezTo>
                      <a:pt x="21917" y="1481"/>
                      <a:pt x="21683" y="1393"/>
                      <a:pt x="21454" y="1309"/>
                    </a:cubicBezTo>
                    <a:cubicBezTo>
                      <a:pt x="21484" y="1206"/>
                      <a:pt x="21473" y="1096"/>
                      <a:pt x="21425" y="1000"/>
                    </a:cubicBezTo>
                    <a:cubicBezTo>
                      <a:pt x="21373" y="899"/>
                      <a:pt x="21285" y="823"/>
                      <a:pt x="21177" y="788"/>
                    </a:cubicBezTo>
                    <a:cubicBezTo>
                      <a:pt x="21134" y="774"/>
                      <a:pt x="21090" y="767"/>
                      <a:pt x="21046" y="767"/>
                    </a:cubicBezTo>
                    <a:cubicBezTo>
                      <a:pt x="20979" y="767"/>
                      <a:pt x="20913" y="783"/>
                      <a:pt x="20852" y="814"/>
                    </a:cubicBezTo>
                    <a:cubicBezTo>
                      <a:pt x="20756" y="863"/>
                      <a:pt x="20682" y="944"/>
                      <a:pt x="20646" y="1046"/>
                    </a:cubicBezTo>
                    <a:cubicBezTo>
                      <a:pt x="20498" y="1001"/>
                      <a:pt x="20350" y="960"/>
                      <a:pt x="20204" y="922"/>
                    </a:cubicBezTo>
                    <a:cubicBezTo>
                      <a:pt x="20247" y="698"/>
                      <a:pt x="20107" y="478"/>
                      <a:pt x="19884" y="425"/>
                    </a:cubicBezTo>
                    <a:cubicBezTo>
                      <a:pt x="19851" y="417"/>
                      <a:pt x="19819" y="413"/>
                      <a:pt x="19786" y="413"/>
                    </a:cubicBezTo>
                    <a:cubicBezTo>
                      <a:pt x="19599" y="413"/>
                      <a:pt x="19428" y="538"/>
                      <a:pt x="19376" y="724"/>
                    </a:cubicBezTo>
                    <a:cubicBezTo>
                      <a:pt x="19141" y="674"/>
                      <a:pt x="18895" y="629"/>
                      <a:pt x="18644" y="589"/>
                    </a:cubicBezTo>
                    <a:cubicBezTo>
                      <a:pt x="18665" y="364"/>
                      <a:pt x="18502" y="160"/>
                      <a:pt x="18275" y="130"/>
                    </a:cubicBezTo>
                    <a:cubicBezTo>
                      <a:pt x="18256" y="128"/>
                      <a:pt x="18236" y="126"/>
                      <a:pt x="18217" y="126"/>
                    </a:cubicBezTo>
                    <a:cubicBezTo>
                      <a:pt x="18015" y="126"/>
                      <a:pt x="17839" y="272"/>
                      <a:pt x="17801" y="475"/>
                    </a:cubicBezTo>
                    <a:cubicBezTo>
                      <a:pt x="17584" y="452"/>
                      <a:pt x="17363" y="433"/>
                      <a:pt x="17139" y="419"/>
                    </a:cubicBezTo>
                    <a:cubicBezTo>
                      <a:pt x="17138" y="314"/>
                      <a:pt x="17098" y="213"/>
                      <a:pt x="17025" y="135"/>
                    </a:cubicBezTo>
                    <a:cubicBezTo>
                      <a:pt x="16949" y="52"/>
                      <a:pt x="16843" y="4"/>
                      <a:pt x="16729" y="0"/>
                    </a:cubicBezTo>
                    <a:cubicBezTo>
                      <a:pt x="16724" y="0"/>
                      <a:pt x="16720" y="0"/>
                      <a:pt x="16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924750" y="2600250"/>
                <a:ext cx="898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3169" extrusionOk="0">
                    <a:moveTo>
                      <a:pt x="1782" y="779"/>
                    </a:moveTo>
                    <a:cubicBezTo>
                      <a:pt x="2021" y="779"/>
                      <a:pt x="2256" y="889"/>
                      <a:pt x="2406" y="1098"/>
                    </a:cubicBezTo>
                    <a:cubicBezTo>
                      <a:pt x="2653" y="1443"/>
                      <a:pt x="2575" y="1922"/>
                      <a:pt x="2231" y="2170"/>
                    </a:cubicBezTo>
                    <a:lnTo>
                      <a:pt x="2231" y="2172"/>
                    </a:lnTo>
                    <a:cubicBezTo>
                      <a:pt x="2095" y="2269"/>
                      <a:pt x="1939" y="2316"/>
                      <a:pt x="1784" y="2316"/>
                    </a:cubicBezTo>
                    <a:cubicBezTo>
                      <a:pt x="1545" y="2316"/>
                      <a:pt x="1309" y="2204"/>
                      <a:pt x="1159" y="1995"/>
                    </a:cubicBezTo>
                    <a:cubicBezTo>
                      <a:pt x="911" y="1650"/>
                      <a:pt x="989" y="1171"/>
                      <a:pt x="1334" y="923"/>
                    </a:cubicBezTo>
                    <a:cubicBezTo>
                      <a:pt x="1470" y="826"/>
                      <a:pt x="1627" y="779"/>
                      <a:pt x="1782" y="779"/>
                    </a:cubicBezTo>
                    <a:close/>
                    <a:moveTo>
                      <a:pt x="1795" y="0"/>
                    </a:moveTo>
                    <a:cubicBezTo>
                      <a:pt x="1475" y="0"/>
                      <a:pt x="1152" y="97"/>
                      <a:pt x="872" y="298"/>
                    </a:cubicBezTo>
                    <a:cubicBezTo>
                      <a:pt x="162" y="809"/>
                      <a:pt x="1" y="1799"/>
                      <a:pt x="511" y="2509"/>
                    </a:cubicBezTo>
                    <a:cubicBezTo>
                      <a:pt x="821" y="2940"/>
                      <a:pt x="1306" y="3168"/>
                      <a:pt x="1798" y="3168"/>
                    </a:cubicBezTo>
                    <a:cubicBezTo>
                      <a:pt x="2118" y="3168"/>
                      <a:pt x="2441" y="3072"/>
                      <a:pt x="2721" y="2871"/>
                    </a:cubicBezTo>
                    <a:cubicBezTo>
                      <a:pt x="3431" y="2360"/>
                      <a:pt x="3593" y="1370"/>
                      <a:pt x="3083" y="660"/>
                    </a:cubicBezTo>
                    <a:cubicBezTo>
                      <a:pt x="2773" y="230"/>
                      <a:pt x="2288" y="0"/>
                      <a:pt x="17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926875" y="2598300"/>
                <a:ext cx="85600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324" extrusionOk="0">
                    <a:moveTo>
                      <a:pt x="1696" y="934"/>
                    </a:moveTo>
                    <a:cubicBezTo>
                      <a:pt x="1734" y="934"/>
                      <a:pt x="1772" y="937"/>
                      <a:pt x="1808" y="944"/>
                    </a:cubicBezTo>
                    <a:cubicBezTo>
                      <a:pt x="1990" y="974"/>
                      <a:pt x="2151" y="1072"/>
                      <a:pt x="2258" y="1221"/>
                    </a:cubicBezTo>
                    <a:cubicBezTo>
                      <a:pt x="2366" y="1372"/>
                      <a:pt x="2409" y="1554"/>
                      <a:pt x="2380" y="1735"/>
                    </a:cubicBezTo>
                    <a:cubicBezTo>
                      <a:pt x="2348" y="1919"/>
                      <a:pt x="2250" y="2078"/>
                      <a:pt x="2101" y="2186"/>
                    </a:cubicBezTo>
                    <a:cubicBezTo>
                      <a:pt x="1979" y="2273"/>
                      <a:pt x="1837" y="2315"/>
                      <a:pt x="1698" y="2315"/>
                    </a:cubicBezTo>
                    <a:cubicBezTo>
                      <a:pt x="1483" y="2315"/>
                      <a:pt x="1272" y="2216"/>
                      <a:pt x="1136" y="2028"/>
                    </a:cubicBezTo>
                    <a:cubicBezTo>
                      <a:pt x="915" y="1720"/>
                      <a:pt x="986" y="1287"/>
                      <a:pt x="1294" y="1065"/>
                    </a:cubicBezTo>
                    <a:cubicBezTo>
                      <a:pt x="1413" y="979"/>
                      <a:pt x="1552" y="934"/>
                      <a:pt x="1696" y="934"/>
                    </a:cubicBezTo>
                    <a:close/>
                    <a:moveTo>
                      <a:pt x="1695" y="779"/>
                    </a:moveTo>
                    <a:cubicBezTo>
                      <a:pt x="1520" y="779"/>
                      <a:pt x="1349" y="833"/>
                      <a:pt x="1204" y="937"/>
                    </a:cubicBezTo>
                    <a:cubicBezTo>
                      <a:pt x="1020" y="1070"/>
                      <a:pt x="899" y="1266"/>
                      <a:pt x="863" y="1488"/>
                    </a:cubicBezTo>
                    <a:cubicBezTo>
                      <a:pt x="826" y="1711"/>
                      <a:pt x="878" y="1936"/>
                      <a:pt x="1010" y="2120"/>
                    </a:cubicBezTo>
                    <a:cubicBezTo>
                      <a:pt x="1176" y="2348"/>
                      <a:pt x="1436" y="2471"/>
                      <a:pt x="1699" y="2471"/>
                    </a:cubicBezTo>
                    <a:cubicBezTo>
                      <a:pt x="1869" y="2471"/>
                      <a:pt x="2042" y="2419"/>
                      <a:pt x="2191" y="2312"/>
                    </a:cubicBezTo>
                    <a:cubicBezTo>
                      <a:pt x="2374" y="2180"/>
                      <a:pt x="2496" y="1985"/>
                      <a:pt x="2532" y="1761"/>
                    </a:cubicBezTo>
                    <a:cubicBezTo>
                      <a:pt x="2568" y="1538"/>
                      <a:pt x="2516" y="1315"/>
                      <a:pt x="2385" y="1131"/>
                    </a:cubicBezTo>
                    <a:cubicBezTo>
                      <a:pt x="2253" y="948"/>
                      <a:pt x="2057" y="826"/>
                      <a:pt x="1834" y="790"/>
                    </a:cubicBezTo>
                    <a:cubicBezTo>
                      <a:pt x="1788" y="782"/>
                      <a:pt x="1741" y="779"/>
                      <a:pt x="1695" y="779"/>
                    </a:cubicBezTo>
                    <a:close/>
                    <a:moveTo>
                      <a:pt x="1709" y="156"/>
                    </a:moveTo>
                    <a:cubicBezTo>
                      <a:pt x="2179" y="156"/>
                      <a:pt x="2641" y="374"/>
                      <a:pt x="2934" y="783"/>
                    </a:cubicBezTo>
                    <a:cubicBezTo>
                      <a:pt x="3169" y="1110"/>
                      <a:pt x="3263" y="1509"/>
                      <a:pt x="3199" y="1905"/>
                    </a:cubicBezTo>
                    <a:cubicBezTo>
                      <a:pt x="3133" y="2302"/>
                      <a:pt x="2918" y="2650"/>
                      <a:pt x="2591" y="2885"/>
                    </a:cubicBezTo>
                    <a:cubicBezTo>
                      <a:pt x="2325" y="3076"/>
                      <a:pt x="2018" y="3168"/>
                      <a:pt x="1714" y="3168"/>
                    </a:cubicBezTo>
                    <a:cubicBezTo>
                      <a:pt x="1245" y="3168"/>
                      <a:pt x="783" y="2951"/>
                      <a:pt x="489" y="2542"/>
                    </a:cubicBezTo>
                    <a:cubicBezTo>
                      <a:pt x="255" y="2215"/>
                      <a:pt x="161" y="1817"/>
                      <a:pt x="225" y="1420"/>
                    </a:cubicBezTo>
                    <a:cubicBezTo>
                      <a:pt x="290" y="1022"/>
                      <a:pt x="506" y="674"/>
                      <a:pt x="833" y="440"/>
                    </a:cubicBezTo>
                    <a:cubicBezTo>
                      <a:pt x="1098" y="250"/>
                      <a:pt x="1405" y="158"/>
                      <a:pt x="1709" y="158"/>
                    </a:cubicBezTo>
                    <a:lnTo>
                      <a:pt x="1709" y="156"/>
                    </a:lnTo>
                    <a:close/>
                    <a:moveTo>
                      <a:pt x="1706" y="0"/>
                    </a:moveTo>
                    <a:cubicBezTo>
                      <a:pt x="1362" y="0"/>
                      <a:pt x="1027" y="108"/>
                      <a:pt x="741" y="314"/>
                    </a:cubicBezTo>
                    <a:cubicBezTo>
                      <a:pt x="381" y="572"/>
                      <a:pt x="144" y="956"/>
                      <a:pt x="71" y="1394"/>
                    </a:cubicBezTo>
                    <a:cubicBezTo>
                      <a:pt x="0" y="1832"/>
                      <a:pt x="104" y="2272"/>
                      <a:pt x="362" y="2632"/>
                    </a:cubicBezTo>
                    <a:cubicBezTo>
                      <a:pt x="688" y="3084"/>
                      <a:pt x="1197" y="3323"/>
                      <a:pt x="1715" y="3323"/>
                    </a:cubicBezTo>
                    <a:cubicBezTo>
                      <a:pt x="2051" y="3323"/>
                      <a:pt x="2388" y="3223"/>
                      <a:pt x="2683" y="3012"/>
                    </a:cubicBezTo>
                    <a:cubicBezTo>
                      <a:pt x="3043" y="2752"/>
                      <a:pt x="3280" y="2369"/>
                      <a:pt x="3351" y="1931"/>
                    </a:cubicBezTo>
                    <a:cubicBezTo>
                      <a:pt x="3424" y="1493"/>
                      <a:pt x="3320" y="1053"/>
                      <a:pt x="3060" y="693"/>
                    </a:cubicBezTo>
                    <a:cubicBezTo>
                      <a:pt x="2802" y="331"/>
                      <a:pt x="2418" y="94"/>
                      <a:pt x="1980" y="23"/>
                    </a:cubicBezTo>
                    <a:cubicBezTo>
                      <a:pt x="1888" y="8"/>
                      <a:pt x="1797" y="0"/>
                      <a:pt x="17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386550" y="2042100"/>
                <a:ext cx="601475" cy="613275"/>
              </a:xfrm>
              <a:custGeom>
                <a:avLst/>
                <a:gdLst/>
                <a:ahLst/>
                <a:cxnLst/>
                <a:rect l="l" t="t" r="r" b="b"/>
                <a:pathLst>
                  <a:path w="24059" h="24531" extrusionOk="0">
                    <a:moveTo>
                      <a:pt x="716" y="1"/>
                    </a:moveTo>
                    <a:cubicBezTo>
                      <a:pt x="567" y="1"/>
                      <a:pt x="416" y="53"/>
                      <a:pt x="295" y="159"/>
                    </a:cubicBezTo>
                    <a:cubicBezTo>
                      <a:pt x="28" y="391"/>
                      <a:pt x="0" y="797"/>
                      <a:pt x="232" y="1063"/>
                    </a:cubicBezTo>
                    <a:lnTo>
                      <a:pt x="19603" y="23291"/>
                    </a:lnTo>
                    <a:cubicBezTo>
                      <a:pt x="19681" y="23381"/>
                      <a:pt x="19781" y="23447"/>
                      <a:pt x="19894" y="23481"/>
                    </a:cubicBezTo>
                    <a:lnTo>
                      <a:pt x="23149" y="24501"/>
                    </a:lnTo>
                    <a:cubicBezTo>
                      <a:pt x="23213" y="24521"/>
                      <a:pt x="23277" y="24530"/>
                      <a:pt x="23340" y="24530"/>
                    </a:cubicBezTo>
                    <a:cubicBezTo>
                      <a:pt x="23421" y="24530"/>
                      <a:pt x="23499" y="24515"/>
                      <a:pt x="23572" y="24487"/>
                    </a:cubicBezTo>
                    <a:cubicBezTo>
                      <a:pt x="23747" y="24420"/>
                      <a:pt x="23892" y="24274"/>
                      <a:pt x="23953" y="24080"/>
                    </a:cubicBezTo>
                    <a:cubicBezTo>
                      <a:pt x="24058" y="23743"/>
                      <a:pt x="23870" y="23384"/>
                      <a:pt x="23532" y="23279"/>
                    </a:cubicBezTo>
                    <a:lnTo>
                      <a:pt x="20450" y="22312"/>
                    </a:lnTo>
                    <a:lnTo>
                      <a:pt x="1199" y="220"/>
                    </a:lnTo>
                    <a:cubicBezTo>
                      <a:pt x="1072" y="75"/>
                      <a:pt x="895" y="1"/>
                      <a:pt x="7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2386150" y="2040150"/>
                <a:ext cx="604025" cy="617175"/>
              </a:xfrm>
              <a:custGeom>
                <a:avLst/>
                <a:gdLst/>
                <a:ahLst/>
                <a:cxnLst/>
                <a:rect l="l" t="t" r="r" b="b"/>
                <a:pathLst>
                  <a:path w="24161" h="24687" extrusionOk="0">
                    <a:moveTo>
                      <a:pt x="731" y="156"/>
                    </a:moveTo>
                    <a:lnTo>
                      <a:pt x="730" y="158"/>
                    </a:lnTo>
                    <a:lnTo>
                      <a:pt x="770" y="158"/>
                    </a:lnTo>
                    <a:cubicBezTo>
                      <a:pt x="920" y="168"/>
                      <a:pt x="1057" y="237"/>
                      <a:pt x="1156" y="350"/>
                    </a:cubicBezTo>
                    <a:lnTo>
                      <a:pt x="20407" y="22442"/>
                    </a:lnTo>
                    <a:cubicBezTo>
                      <a:pt x="20416" y="22453"/>
                      <a:pt x="20428" y="22461"/>
                      <a:pt x="20442" y="22465"/>
                    </a:cubicBezTo>
                    <a:lnTo>
                      <a:pt x="23525" y="23431"/>
                    </a:lnTo>
                    <a:cubicBezTo>
                      <a:pt x="23822" y="23523"/>
                      <a:pt x="23986" y="23840"/>
                      <a:pt x="23894" y="24136"/>
                    </a:cubicBezTo>
                    <a:cubicBezTo>
                      <a:pt x="23842" y="24300"/>
                      <a:pt x="23721" y="24430"/>
                      <a:pt x="23560" y="24493"/>
                    </a:cubicBezTo>
                    <a:cubicBezTo>
                      <a:pt x="23494" y="24518"/>
                      <a:pt x="23426" y="24531"/>
                      <a:pt x="23357" y="24531"/>
                    </a:cubicBezTo>
                    <a:cubicBezTo>
                      <a:pt x="23300" y="24531"/>
                      <a:pt x="23244" y="24522"/>
                      <a:pt x="23188" y="24505"/>
                    </a:cubicBezTo>
                    <a:lnTo>
                      <a:pt x="19932" y="23487"/>
                    </a:lnTo>
                    <a:cubicBezTo>
                      <a:pt x="19834" y="23455"/>
                      <a:pt x="19745" y="23396"/>
                      <a:pt x="19676" y="23319"/>
                    </a:cubicBezTo>
                    <a:lnTo>
                      <a:pt x="307" y="1089"/>
                    </a:lnTo>
                    <a:cubicBezTo>
                      <a:pt x="209" y="977"/>
                      <a:pt x="160" y="831"/>
                      <a:pt x="170" y="681"/>
                    </a:cubicBezTo>
                    <a:cubicBezTo>
                      <a:pt x="179" y="532"/>
                      <a:pt x="248" y="395"/>
                      <a:pt x="361" y="294"/>
                    </a:cubicBezTo>
                    <a:cubicBezTo>
                      <a:pt x="465" y="204"/>
                      <a:pt x="595" y="156"/>
                      <a:pt x="731" y="156"/>
                    </a:cubicBezTo>
                    <a:close/>
                    <a:moveTo>
                      <a:pt x="735" y="0"/>
                    </a:moveTo>
                    <a:cubicBezTo>
                      <a:pt x="559" y="0"/>
                      <a:pt x="392" y="62"/>
                      <a:pt x="259" y="178"/>
                    </a:cubicBezTo>
                    <a:cubicBezTo>
                      <a:pt x="115" y="303"/>
                      <a:pt x="28" y="478"/>
                      <a:pt x="15" y="670"/>
                    </a:cubicBezTo>
                    <a:cubicBezTo>
                      <a:pt x="1" y="862"/>
                      <a:pt x="63" y="1048"/>
                      <a:pt x="190" y="1191"/>
                    </a:cubicBezTo>
                    <a:lnTo>
                      <a:pt x="19560" y="23421"/>
                    </a:lnTo>
                    <a:cubicBezTo>
                      <a:pt x="19647" y="23521"/>
                      <a:pt x="19759" y="23594"/>
                      <a:pt x="19887" y="23634"/>
                    </a:cubicBezTo>
                    <a:lnTo>
                      <a:pt x="23143" y="24654"/>
                    </a:lnTo>
                    <a:cubicBezTo>
                      <a:pt x="23212" y="24676"/>
                      <a:pt x="23285" y="24686"/>
                      <a:pt x="23357" y="24686"/>
                    </a:cubicBezTo>
                    <a:cubicBezTo>
                      <a:pt x="23446" y="24686"/>
                      <a:pt x="23532" y="24671"/>
                      <a:pt x="23615" y="24638"/>
                    </a:cubicBezTo>
                    <a:cubicBezTo>
                      <a:pt x="23822" y="24558"/>
                      <a:pt x="23977" y="24392"/>
                      <a:pt x="24043" y="24183"/>
                    </a:cubicBezTo>
                    <a:cubicBezTo>
                      <a:pt x="24161" y="23803"/>
                      <a:pt x="23950" y="23400"/>
                      <a:pt x="23572" y="23282"/>
                    </a:cubicBezTo>
                    <a:lnTo>
                      <a:pt x="20509" y="22323"/>
                    </a:lnTo>
                    <a:lnTo>
                      <a:pt x="1273" y="248"/>
                    </a:lnTo>
                    <a:cubicBezTo>
                      <a:pt x="1147" y="102"/>
                      <a:pt x="972" y="16"/>
                      <a:pt x="782" y="2"/>
                    </a:cubicBezTo>
                    <a:cubicBezTo>
                      <a:pt x="766" y="1"/>
                      <a:pt x="750" y="0"/>
                      <a:pt x="7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2407275" y="2067100"/>
                <a:ext cx="19075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7630" h="8288" extrusionOk="0">
                    <a:moveTo>
                      <a:pt x="1692" y="1"/>
                    </a:moveTo>
                    <a:lnTo>
                      <a:pt x="1" y="1474"/>
                    </a:lnTo>
                    <a:lnTo>
                      <a:pt x="5938" y="8288"/>
                    </a:lnTo>
                    <a:lnTo>
                      <a:pt x="7630" y="6814"/>
                    </a:lnTo>
                    <a:lnTo>
                      <a:pt x="169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405300" y="2065275"/>
                <a:ext cx="194650" cy="211075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8443" extrusionOk="0">
                    <a:moveTo>
                      <a:pt x="1763" y="188"/>
                    </a:moveTo>
                    <a:lnTo>
                      <a:pt x="7596" y="6884"/>
                    </a:lnTo>
                    <a:lnTo>
                      <a:pt x="6022" y="8255"/>
                    </a:lnTo>
                    <a:lnTo>
                      <a:pt x="189" y="1559"/>
                    </a:lnTo>
                    <a:lnTo>
                      <a:pt x="1763" y="188"/>
                    </a:lnTo>
                    <a:close/>
                    <a:moveTo>
                      <a:pt x="1771" y="1"/>
                    </a:moveTo>
                    <a:cubicBezTo>
                      <a:pt x="1753" y="1"/>
                      <a:pt x="1734" y="7"/>
                      <a:pt x="1720" y="20"/>
                    </a:cubicBezTo>
                    <a:lnTo>
                      <a:pt x="28" y="1494"/>
                    </a:lnTo>
                    <a:cubicBezTo>
                      <a:pt x="12" y="1506"/>
                      <a:pt x="2" y="1527"/>
                      <a:pt x="2" y="1546"/>
                    </a:cubicBezTo>
                    <a:cubicBezTo>
                      <a:pt x="0" y="1566"/>
                      <a:pt x="7" y="1587"/>
                      <a:pt x="21" y="1603"/>
                    </a:cubicBezTo>
                    <a:lnTo>
                      <a:pt x="5957" y="8416"/>
                    </a:lnTo>
                    <a:cubicBezTo>
                      <a:pt x="5972" y="8434"/>
                      <a:pt x="5995" y="8442"/>
                      <a:pt x="6015" y="8442"/>
                    </a:cubicBezTo>
                    <a:cubicBezTo>
                      <a:pt x="6033" y="8442"/>
                      <a:pt x="6052" y="8437"/>
                      <a:pt x="6066" y="8423"/>
                    </a:cubicBezTo>
                    <a:lnTo>
                      <a:pt x="7757" y="6950"/>
                    </a:lnTo>
                    <a:cubicBezTo>
                      <a:pt x="7773" y="6936"/>
                      <a:pt x="7783" y="6917"/>
                      <a:pt x="7783" y="6896"/>
                    </a:cubicBezTo>
                    <a:cubicBezTo>
                      <a:pt x="7785" y="6877"/>
                      <a:pt x="7778" y="6856"/>
                      <a:pt x="7764" y="6841"/>
                    </a:cubicBezTo>
                    <a:lnTo>
                      <a:pt x="1829" y="27"/>
                    </a:lnTo>
                    <a:cubicBezTo>
                      <a:pt x="1814" y="9"/>
                      <a:pt x="1792" y="1"/>
                      <a:pt x="17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21500" y="2562575"/>
                <a:ext cx="160275" cy="172225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889" extrusionOk="0">
                    <a:moveTo>
                      <a:pt x="1692" y="1"/>
                    </a:moveTo>
                    <a:lnTo>
                      <a:pt x="0" y="1474"/>
                    </a:lnTo>
                    <a:lnTo>
                      <a:pt x="4721" y="6889"/>
                    </a:lnTo>
                    <a:lnTo>
                      <a:pt x="6411" y="5415"/>
                    </a:lnTo>
                    <a:lnTo>
                      <a:pt x="169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919475" y="2560700"/>
                <a:ext cx="164250" cy="176150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7046" extrusionOk="0">
                    <a:moveTo>
                      <a:pt x="1765" y="188"/>
                    </a:moveTo>
                    <a:lnTo>
                      <a:pt x="6381" y="5487"/>
                    </a:lnTo>
                    <a:lnTo>
                      <a:pt x="4807" y="6857"/>
                    </a:lnTo>
                    <a:lnTo>
                      <a:pt x="191" y="1560"/>
                    </a:lnTo>
                    <a:lnTo>
                      <a:pt x="1765" y="188"/>
                    </a:lnTo>
                    <a:close/>
                    <a:moveTo>
                      <a:pt x="1770" y="0"/>
                    </a:moveTo>
                    <a:cubicBezTo>
                      <a:pt x="1752" y="0"/>
                      <a:pt x="1734" y="6"/>
                      <a:pt x="1720" y="19"/>
                    </a:cubicBezTo>
                    <a:lnTo>
                      <a:pt x="30" y="1492"/>
                    </a:lnTo>
                    <a:cubicBezTo>
                      <a:pt x="14" y="1506"/>
                      <a:pt x="4" y="1525"/>
                      <a:pt x="2" y="1546"/>
                    </a:cubicBezTo>
                    <a:cubicBezTo>
                      <a:pt x="0" y="1567"/>
                      <a:pt x="7" y="1588"/>
                      <a:pt x="21" y="1603"/>
                    </a:cubicBezTo>
                    <a:lnTo>
                      <a:pt x="4741" y="7018"/>
                    </a:lnTo>
                    <a:cubicBezTo>
                      <a:pt x="4755" y="7037"/>
                      <a:pt x="4777" y="7045"/>
                      <a:pt x="4798" y="7045"/>
                    </a:cubicBezTo>
                    <a:cubicBezTo>
                      <a:pt x="4817" y="7045"/>
                      <a:pt x="4835" y="7038"/>
                      <a:pt x="4850" y="7026"/>
                    </a:cubicBezTo>
                    <a:lnTo>
                      <a:pt x="6540" y="5553"/>
                    </a:lnTo>
                    <a:cubicBezTo>
                      <a:pt x="6556" y="5539"/>
                      <a:pt x="6566" y="5520"/>
                      <a:pt x="6568" y="5499"/>
                    </a:cubicBezTo>
                    <a:cubicBezTo>
                      <a:pt x="6570" y="5478"/>
                      <a:pt x="6563" y="5457"/>
                      <a:pt x="6549" y="5442"/>
                    </a:cubicBezTo>
                    <a:lnTo>
                      <a:pt x="1830" y="27"/>
                    </a:lnTo>
                    <a:cubicBezTo>
                      <a:pt x="1814" y="9"/>
                      <a:pt x="1792" y="0"/>
                      <a:pt x="17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737525" y="2968325"/>
                <a:ext cx="522425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20897" h="7166" extrusionOk="0">
                    <a:moveTo>
                      <a:pt x="20830" y="1"/>
                    </a:moveTo>
                    <a:cubicBezTo>
                      <a:pt x="20823" y="1"/>
                      <a:pt x="20817" y="2"/>
                      <a:pt x="20810" y="4"/>
                    </a:cubicBezTo>
                    <a:cubicBezTo>
                      <a:pt x="20706" y="39"/>
                      <a:pt x="20680" y="130"/>
                      <a:pt x="20661" y="207"/>
                    </a:cubicBezTo>
                    <a:cubicBezTo>
                      <a:pt x="20642" y="274"/>
                      <a:pt x="20630" y="312"/>
                      <a:pt x="20587" y="328"/>
                    </a:cubicBezTo>
                    <a:cubicBezTo>
                      <a:pt x="20579" y="330"/>
                      <a:pt x="20571" y="332"/>
                      <a:pt x="20563" y="332"/>
                    </a:cubicBezTo>
                    <a:cubicBezTo>
                      <a:pt x="20531" y="332"/>
                      <a:pt x="20500" y="309"/>
                      <a:pt x="20455" y="274"/>
                    </a:cubicBezTo>
                    <a:cubicBezTo>
                      <a:pt x="20407" y="236"/>
                      <a:pt x="20350" y="191"/>
                      <a:pt x="20276" y="191"/>
                    </a:cubicBezTo>
                    <a:cubicBezTo>
                      <a:pt x="20257" y="191"/>
                      <a:pt x="20236" y="194"/>
                      <a:pt x="20214" y="201"/>
                    </a:cubicBezTo>
                    <a:cubicBezTo>
                      <a:pt x="20109" y="236"/>
                      <a:pt x="20085" y="329"/>
                      <a:pt x="20064" y="404"/>
                    </a:cubicBezTo>
                    <a:cubicBezTo>
                      <a:pt x="20043" y="478"/>
                      <a:pt x="20031" y="513"/>
                      <a:pt x="19991" y="525"/>
                    </a:cubicBezTo>
                    <a:cubicBezTo>
                      <a:pt x="19983" y="528"/>
                      <a:pt x="19974" y="530"/>
                      <a:pt x="19966" y="530"/>
                    </a:cubicBezTo>
                    <a:cubicBezTo>
                      <a:pt x="19937" y="530"/>
                      <a:pt x="19907" y="510"/>
                      <a:pt x="19859" y="473"/>
                    </a:cubicBezTo>
                    <a:cubicBezTo>
                      <a:pt x="19812" y="435"/>
                      <a:pt x="19754" y="390"/>
                      <a:pt x="19681" y="390"/>
                    </a:cubicBezTo>
                    <a:cubicBezTo>
                      <a:pt x="19661" y="390"/>
                      <a:pt x="19641" y="393"/>
                      <a:pt x="19619" y="400"/>
                    </a:cubicBezTo>
                    <a:cubicBezTo>
                      <a:pt x="19513" y="435"/>
                      <a:pt x="19489" y="529"/>
                      <a:pt x="19468" y="603"/>
                    </a:cubicBezTo>
                    <a:cubicBezTo>
                      <a:pt x="19449" y="678"/>
                      <a:pt x="19435" y="710"/>
                      <a:pt x="19395" y="724"/>
                    </a:cubicBezTo>
                    <a:cubicBezTo>
                      <a:pt x="19387" y="727"/>
                      <a:pt x="19379" y="728"/>
                      <a:pt x="19372" y="728"/>
                    </a:cubicBezTo>
                    <a:cubicBezTo>
                      <a:pt x="19342" y="728"/>
                      <a:pt x="19312" y="708"/>
                      <a:pt x="19266" y="671"/>
                    </a:cubicBezTo>
                    <a:cubicBezTo>
                      <a:pt x="19216" y="633"/>
                      <a:pt x="19159" y="588"/>
                      <a:pt x="19085" y="588"/>
                    </a:cubicBezTo>
                    <a:cubicBezTo>
                      <a:pt x="19065" y="588"/>
                      <a:pt x="19045" y="591"/>
                      <a:pt x="19023" y="598"/>
                    </a:cubicBezTo>
                    <a:cubicBezTo>
                      <a:pt x="18919" y="632"/>
                      <a:pt x="18893" y="726"/>
                      <a:pt x="18874" y="800"/>
                    </a:cubicBezTo>
                    <a:cubicBezTo>
                      <a:pt x="18853" y="875"/>
                      <a:pt x="18841" y="908"/>
                      <a:pt x="18801" y="922"/>
                    </a:cubicBezTo>
                    <a:cubicBezTo>
                      <a:pt x="18793" y="925"/>
                      <a:pt x="18785" y="926"/>
                      <a:pt x="18778" y="926"/>
                    </a:cubicBezTo>
                    <a:cubicBezTo>
                      <a:pt x="18748" y="926"/>
                      <a:pt x="18718" y="905"/>
                      <a:pt x="18670" y="868"/>
                    </a:cubicBezTo>
                    <a:cubicBezTo>
                      <a:pt x="18622" y="831"/>
                      <a:pt x="18564" y="785"/>
                      <a:pt x="18490" y="785"/>
                    </a:cubicBezTo>
                    <a:cubicBezTo>
                      <a:pt x="18471" y="785"/>
                      <a:pt x="18451" y="788"/>
                      <a:pt x="18429" y="795"/>
                    </a:cubicBezTo>
                    <a:cubicBezTo>
                      <a:pt x="18325" y="830"/>
                      <a:pt x="18299" y="923"/>
                      <a:pt x="18280" y="998"/>
                    </a:cubicBezTo>
                    <a:cubicBezTo>
                      <a:pt x="18259" y="1072"/>
                      <a:pt x="18247" y="1105"/>
                      <a:pt x="18208" y="1119"/>
                    </a:cubicBezTo>
                    <a:cubicBezTo>
                      <a:pt x="18199" y="1122"/>
                      <a:pt x="18191" y="1123"/>
                      <a:pt x="18183" y="1123"/>
                    </a:cubicBezTo>
                    <a:cubicBezTo>
                      <a:pt x="18153" y="1123"/>
                      <a:pt x="18124" y="1104"/>
                      <a:pt x="18076" y="1065"/>
                    </a:cubicBezTo>
                    <a:cubicBezTo>
                      <a:pt x="18028" y="1029"/>
                      <a:pt x="17971" y="983"/>
                      <a:pt x="17898" y="983"/>
                    </a:cubicBezTo>
                    <a:cubicBezTo>
                      <a:pt x="17878" y="983"/>
                      <a:pt x="17857" y="987"/>
                      <a:pt x="17835" y="994"/>
                    </a:cubicBezTo>
                    <a:cubicBezTo>
                      <a:pt x="17731" y="1029"/>
                      <a:pt x="17705" y="1121"/>
                      <a:pt x="17686" y="1195"/>
                    </a:cubicBezTo>
                    <a:cubicBezTo>
                      <a:pt x="17666" y="1270"/>
                      <a:pt x="17653" y="1304"/>
                      <a:pt x="17614" y="1316"/>
                    </a:cubicBezTo>
                    <a:cubicBezTo>
                      <a:pt x="17605" y="1319"/>
                      <a:pt x="17597" y="1321"/>
                      <a:pt x="17589" y="1321"/>
                    </a:cubicBezTo>
                    <a:cubicBezTo>
                      <a:pt x="17559" y="1321"/>
                      <a:pt x="17530" y="1301"/>
                      <a:pt x="17482" y="1265"/>
                    </a:cubicBezTo>
                    <a:cubicBezTo>
                      <a:pt x="17434" y="1226"/>
                      <a:pt x="17376" y="1181"/>
                      <a:pt x="17303" y="1181"/>
                    </a:cubicBezTo>
                    <a:cubicBezTo>
                      <a:pt x="17284" y="1181"/>
                      <a:pt x="17263" y="1185"/>
                      <a:pt x="17241" y="1192"/>
                    </a:cubicBezTo>
                    <a:cubicBezTo>
                      <a:pt x="17137" y="1226"/>
                      <a:pt x="17111" y="1320"/>
                      <a:pt x="17091" y="1394"/>
                    </a:cubicBezTo>
                    <a:cubicBezTo>
                      <a:pt x="17072" y="1467"/>
                      <a:pt x="17058" y="1502"/>
                      <a:pt x="17018" y="1516"/>
                    </a:cubicBezTo>
                    <a:cubicBezTo>
                      <a:pt x="17010" y="1518"/>
                      <a:pt x="17003" y="1519"/>
                      <a:pt x="16996" y="1519"/>
                    </a:cubicBezTo>
                    <a:cubicBezTo>
                      <a:pt x="16967" y="1519"/>
                      <a:pt x="16937" y="1499"/>
                      <a:pt x="16888" y="1462"/>
                    </a:cubicBezTo>
                    <a:cubicBezTo>
                      <a:pt x="16840" y="1424"/>
                      <a:pt x="16783" y="1379"/>
                      <a:pt x="16709" y="1379"/>
                    </a:cubicBezTo>
                    <a:cubicBezTo>
                      <a:pt x="16690" y="1379"/>
                      <a:pt x="16669" y="1382"/>
                      <a:pt x="16647" y="1389"/>
                    </a:cubicBezTo>
                    <a:cubicBezTo>
                      <a:pt x="16544" y="1424"/>
                      <a:pt x="16518" y="1517"/>
                      <a:pt x="16499" y="1592"/>
                    </a:cubicBezTo>
                    <a:cubicBezTo>
                      <a:pt x="16478" y="1666"/>
                      <a:pt x="16466" y="1699"/>
                      <a:pt x="16426" y="1713"/>
                    </a:cubicBezTo>
                    <a:cubicBezTo>
                      <a:pt x="16418" y="1715"/>
                      <a:pt x="16410" y="1717"/>
                      <a:pt x="16403" y="1717"/>
                    </a:cubicBezTo>
                    <a:cubicBezTo>
                      <a:pt x="16373" y="1717"/>
                      <a:pt x="16343" y="1697"/>
                      <a:pt x="16294" y="1659"/>
                    </a:cubicBezTo>
                    <a:cubicBezTo>
                      <a:pt x="16246" y="1621"/>
                      <a:pt x="16189" y="1576"/>
                      <a:pt x="16115" y="1576"/>
                    </a:cubicBezTo>
                    <a:cubicBezTo>
                      <a:pt x="16096" y="1576"/>
                      <a:pt x="16075" y="1579"/>
                      <a:pt x="16054" y="1587"/>
                    </a:cubicBezTo>
                    <a:cubicBezTo>
                      <a:pt x="15950" y="1621"/>
                      <a:pt x="15924" y="1715"/>
                      <a:pt x="15905" y="1789"/>
                    </a:cubicBezTo>
                    <a:cubicBezTo>
                      <a:pt x="15884" y="1864"/>
                      <a:pt x="15872" y="1897"/>
                      <a:pt x="15832" y="1910"/>
                    </a:cubicBezTo>
                    <a:cubicBezTo>
                      <a:pt x="15824" y="1913"/>
                      <a:pt x="15817" y="1914"/>
                      <a:pt x="15809" y="1914"/>
                    </a:cubicBezTo>
                    <a:cubicBezTo>
                      <a:pt x="15779" y="1914"/>
                      <a:pt x="15749" y="1894"/>
                      <a:pt x="15702" y="1857"/>
                    </a:cubicBezTo>
                    <a:cubicBezTo>
                      <a:pt x="15653" y="1818"/>
                      <a:pt x="15596" y="1774"/>
                      <a:pt x="15522" y="1774"/>
                    </a:cubicBezTo>
                    <a:cubicBezTo>
                      <a:pt x="15503" y="1774"/>
                      <a:pt x="15482" y="1777"/>
                      <a:pt x="15460" y="1784"/>
                    </a:cubicBezTo>
                    <a:cubicBezTo>
                      <a:pt x="15356" y="1819"/>
                      <a:pt x="15331" y="1912"/>
                      <a:pt x="15311" y="1987"/>
                    </a:cubicBezTo>
                    <a:cubicBezTo>
                      <a:pt x="15292" y="2061"/>
                      <a:pt x="15278" y="2094"/>
                      <a:pt x="15238" y="2108"/>
                    </a:cubicBezTo>
                    <a:cubicBezTo>
                      <a:pt x="15230" y="2111"/>
                      <a:pt x="15222" y="2112"/>
                      <a:pt x="15214" y="2112"/>
                    </a:cubicBezTo>
                    <a:cubicBezTo>
                      <a:pt x="15184" y="2112"/>
                      <a:pt x="15155" y="2091"/>
                      <a:pt x="15108" y="2054"/>
                    </a:cubicBezTo>
                    <a:cubicBezTo>
                      <a:pt x="15060" y="2017"/>
                      <a:pt x="15002" y="1971"/>
                      <a:pt x="14928" y="1971"/>
                    </a:cubicBezTo>
                    <a:cubicBezTo>
                      <a:pt x="14909" y="1971"/>
                      <a:pt x="14889" y="1974"/>
                      <a:pt x="14867" y="1981"/>
                    </a:cubicBezTo>
                    <a:cubicBezTo>
                      <a:pt x="14762" y="2016"/>
                      <a:pt x="14738" y="2109"/>
                      <a:pt x="14717" y="2184"/>
                    </a:cubicBezTo>
                    <a:cubicBezTo>
                      <a:pt x="14698" y="2258"/>
                      <a:pt x="14686" y="2291"/>
                      <a:pt x="14646" y="2305"/>
                    </a:cubicBezTo>
                    <a:cubicBezTo>
                      <a:pt x="14637" y="2308"/>
                      <a:pt x="14629" y="2309"/>
                      <a:pt x="14621" y="2309"/>
                    </a:cubicBezTo>
                    <a:cubicBezTo>
                      <a:pt x="14591" y="2309"/>
                      <a:pt x="14562" y="2289"/>
                      <a:pt x="14514" y="2251"/>
                    </a:cubicBezTo>
                    <a:cubicBezTo>
                      <a:pt x="14466" y="2214"/>
                      <a:pt x="14408" y="2169"/>
                      <a:pt x="14334" y="2169"/>
                    </a:cubicBezTo>
                    <a:cubicBezTo>
                      <a:pt x="14315" y="2169"/>
                      <a:pt x="14295" y="2172"/>
                      <a:pt x="14274" y="2179"/>
                    </a:cubicBezTo>
                    <a:cubicBezTo>
                      <a:pt x="14170" y="2213"/>
                      <a:pt x="14144" y="2307"/>
                      <a:pt x="14125" y="2381"/>
                    </a:cubicBezTo>
                    <a:cubicBezTo>
                      <a:pt x="14104" y="2456"/>
                      <a:pt x="14092" y="2489"/>
                      <a:pt x="14052" y="2503"/>
                    </a:cubicBezTo>
                    <a:cubicBezTo>
                      <a:pt x="14044" y="2505"/>
                      <a:pt x="14036" y="2507"/>
                      <a:pt x="14028" y="2507"/>
                    </a:cubicBezTo>
                    <a:cubicBezTo>
                      <a:pt x="13998" y="2507"/>
                      <a:pt x="13969" y="2486"/>
                      <a:pt x="13922" y="2449"/>
                    </a:cubicBezTo>
                    <a:cubicBezTo>
                      <a:pt x="13873" y="2412"/>
                      <a:pt x="13815" y="2366"/>
                      <a:pt x="13741" y="2366"/>
                    </a:cubicBezTo>
                    <a:cubicBezTo>
                      <a:pt x="13722" y="2366"/>
                      <a:pt x="13701" y="2369"/>
                      <a:pt x="13680" y="2376"/>
                    </a:cubicBezTo>
                    <a:cubicBezTo>
                      <a:pt x="13576" y="2411"/>
                      <a:pt x="13551" y="2504"/>
                      <a:pt x="13531" y="2579"/>
                    </a:cubicBezTo>
                    <a:cubicBezTo>
                      <a:pt x="13512" y="2653"/>
                      <a:pt x="13500" y="2686"/>
                      <a:pt x="13460" y="2700"/>
                    </a:cubicBezTo>
                    <a:cubicBezTo>
                      <a:pt x="13451" y="2703"/>
                      <a:pt x="13443" y="2704"/>
                      <a:pt x="13435" y="2704"/>
                    </a:cubicBezTo>
                    <a:cubicBezTo>
                      <a:pt x="13405" y="2704"/>
                      <a:pt x="13376" y="2684"/>
                      <a:pt x="13328" y="2646"/>
                    </a:cubicBezTo>
                    <a:cubicBezTo>
                      <a:pt x="13280" y="2609"/>
                      <a:pt x="13223" y="2563"/>
                      <a:pt x="13150" y="2563"/>
                    </a:cubicBezTo>
                    <a:cubicBezTo>
                      <a:pt x="13131" y="2563"/>
                      <a:pt x="13111" y="2566"/>
                      <a:pt x="13089" y="2574"/>
                    </a:cubicBezTo>
                    <a:cubicBezTo>
                      <a:pt x="12984" y="2610"/>
                      <a:pt x="12959" y="2702"/>
                      <a:pt x="12938" y="2776"/>
                    </a:cubicBezTo>
                    <a:cubicBezTo>
                      <a:pt x="12919" y="2851"/>
                      <a:pt x="12907" y="2883"/>
                      <a:pt x="12867" y="2897"/>
                    </a:cubicBezTo>
                    <a:cubicBezTo>
                      <a:pt x="12859" y="2900"/>
                      <a:pt x="12852" y="2902"/>
                      <a:pt x="12844" y="2902"/>
                    </a:cubicBezTo>
                    <a:cubicBezTo>
                      <a:pt x="12814" y="2902"/>
                      <a:pt x="12784" y="2881"/>
                      <a:pt x="12738" y="2844"/>
                    </a:cubicBezTo>
                    <a:cubicBezTo>
                      <a:pt x="12688" y="2807"/>
                      <a:pt x="12631" y="2761"/>
                      <a:pt x="12558" y="2761"/>
                    </a:cubicBezTo>
                    <a:cubicBezTo>
                      <a:pt x="12539" y="2761"/>
                      <a:pt x="12518" y="2764"/>
                      <a:pt x="12497" y="2771"/>
                    </a:cubicBezTo>
                    <a:cubicBezTo>
                      <a:pt x="12391" y="2806"/>
                      <a:pt x="12367" y="2899"/>
                      <a:pt x="12346" y="2974"/>
                    </a:cubicBezTo>
                    <a:cubicBezTo>
                      <a:pt x="12327" y="3048"/>
                      <a:pt x="12315" y="3081"/>
                      <a:pt x="12275" y="3095"/>
                    </a:cubicBezTo>
                    <a:cubicBezTo>
                      <a:pt x="12267" y="3098"/>
                      <a:pt x="12259" y="3099"/>
                      <a:pt x="12252" y="3099"/>
                    </a:cubicBezTo>
                    <a:cubicBezTo>
                      <a:pt x="12221" y="3099"/>
                      <a:pt x="12192" y="3078"/>
                      <a:pt x="12144" y="3041"/>
                    </a:cubicBezTo>
                    <a:cubicBezTo>
                      <a:pt x="12096" y="3004"/>
                      <a:pt x="12038" y="2958"/>
                      <a:pt x="11964" y="2958"/>
                    </a:cubicBezTo>
                    <a:cubicBezTo>
                      <a:pt x="11945" y="2958"/>
                      <a:pt x="11924" y="2961"/>
                      <a:pt x="11903" y="2968"/>
                    </a:cubicBezTo>
                    <a:cubicBezTo>
                      <a:pt x="11799" y="3003"/>
                      <a:pt x="11773" y="3096"/>
                      <a:pt x="11754" y="3171"/>
                    </a:cubicBezTo>
                    <a:cubicBezTo>
                      <a:pt x="11733" y="3245"/>
                      <a:pt x="11721" y="3278"/>
                      <a:pt x="11681" y="3292"/>
                    </a:cubicBezTo>
                    <a:cubicBezTo>
                      <a:pt x="11673" y="3295"/>
                      <a:pt x="11665" y="3296"/>
                      <a:pt x="11658" y="3296"/>
                    </a:cubicBezTo>
                    <a:cubicBezTo>
                      <a:pt x="11628" y="3296"/>
                      <a:pt x="11598" y="3276"/>
                      <a:pt x="11550" y="3238"/>
                    </a:cubicBezTo>
                    <a:cubicBezTo>
                      <a:pt x="11502" y="3201"/>
                      <a:pt x="11445" y="3155"/>
                      <a:pt x="11371" y="3155"/>
                    </a:cubicBezTo>
                    <a:cubicBezTo>
                      <a:pt x="11351" y="3155"/>
                      <a:pt x="11331" y="3159"/>
                      <a:pt x="11309" y="3166"/>
                    </a:cubicBezTo>
                    <a:cubicBezTo>
                      <a:pt x="11205" y="3200"/>
                      <a:pt x="11181" y="3294"/>
                      <a:pt x="11160" y="3368"/>
                    </a:cubicBezTo>
                    <a:cubicBezTo>
                      <a:pt x="11141" y="3443"/>
                      <a:pt x="11127" y="3476"/>
                      <a:pt x="11087" y="3490"/>
                    </a:cubicBezTo>
                    <a:cubicBezTo>
                      <a:pt x="11079" y="3492"/>
                      <a:pt x="11072" y="3494"/>
                      <a:pt x="11064" y="3494"/>
                    </a:cubicBezTo>
                    <a:cubicBezTo>
                      <a:pt x="11034" y="3494"/>
                      <a:pt x="11006" y="3473"/>
                      <a:pt x="10958" y="3436"/>
                    </a:cubicBezTo>
                    <a:cubicBezTo>
                      <a:pt x="10910" y="3399"/>
                      <a:pt x="10852" y="3353"/>
                      <a:pt x="10778" y="3353"/>
                    </a:cubicBezTo>
                    <a:cubicBezTo>
                      <a:pt x="10759" y="3353"/>
                      <a:pt x="10738" y="3356"/>
                      <a:pt x="10717" y="3363"/>
                    </a:cubicBezTo>
                    <a:cubicBezTo>
                      <a:pt x="10611" y="3398"/>
                      <a:pt x="10587" y="3491"/>
                      <a:pt x="10566" y="3566"/>
                    </a:cubicBezTo>
                    <a:cubicBezTo>
                      <a:pt x="10547" y="3640"/>
                      <a:pt x="10533" y="3673"/>
                      <a:pt x="10494" y="3687"/>
                    </a:cubicBezTo>
                    <a:cubicBezTo>
                      <a:pt x="10485" y="3690"/>
                      <a:pt x="10478" y="3691"/>
                      <a:pt x="10470" y="3691"/>
                    </a:cubicBezTo>
                    <a:cubicBezTo>
                      <a:pt x="10440" y="3691"/>
                      <a:pt x="10412" y="3670"/>
                      <a:pt x="10364" y="3633"/>
                    </a:cubicBezTo>
                    <a:cubicBezTo>
                      <a:pt x="10316" y="3596"/>
                      <a:pt x="10258" y="3550"/>
                      <a:pt x="10184" y="3550"/>
                    </a:cubicBezTo>
                    <a:cubicBezTo>
                      <a:pt x="10165" y="3550"/>
                      <a:pt x="10144" y="3553"/>
                      <a:pt x="10123" y="3561"/>
                    </a:cubicBezTo>
                    <a:cubicBezTo>
                      <a:pt x="10019" y="3595"/>
                      <a:pt x="9993" y="3689"/>
                      <a:pt x="9974" y="3763"/>
                    </a:cubicBezTo>
                    <a:cubicBezTo>
                      <a:pt x="9953" y="3838"/>
                      <a:pt x="9941" y="3870"/>
                      <a:pt x="9901" y="3884"/>
                    </a:cubicBezTo>
                    <a:cubicBezTo>
                      <a:pt x="9893" y="3887"/>
                      <a:pt x="9885" y="3889"/>
                      <a:pt x="9878" y="3889"/>
                    </a:cubicBezTo>
                    <a:cubicBezTo>
                      <a:pt x="9848" y="3889"/>
                      <a:pt x="9818" y="3868"/>
                      <a:pt x="9772" y="3831"/>
                    </a:cubicBezTo>
                    <a:cubicBezTo>
                      <a:pt x="9722" y="3794"/>
                      <a:pt x="9665" y="3748"/>
                      <a:pt x="9591" y="3748"/>
                    </a:cubicBezTo>
                    <a:cubicBezTo>
                      <a:pt x="9571" y="3748"/>
                      <a:pt x="9551" y="3751"/>
                      <a:pt x="9529" y="3758"/>
                    </a:cubicBezTo>
                    <a:cubicBezTo>
                      <a:pt x="9425" y="3793"/>
                      <a:pt x="9401" y="3886"/>
                      <a:pt x="9380" y="3960"/>
                    </a:cubicBezTo>
                    <a:cubicBezTo>
                      <a:pt x="9361" y="4035"/>
                      <a:pt x="9347" y="4068"/>
                      <a:pt x="9307" y="4082"/>
                    </a:cubicBezTo>
                    <a:cubicBezTo>
                      <a:pt x="9299" y="4085"/>
                      <a:pt x="9292" y="4086"/>
                      <a:pt x="9284" y="4086"/>
                    </a:cubicBezTo>
                    <a:cubicBezTo>
                      <a:pt x="9254" y="4086"/>
                      <a:pt x="9226" y="4065"/>
                      <a:pt x="9178" y="4028"/>
                    </a:cubicBezTo>
                    <a:cubicBezTo>
                      <a:pt x="9129" y="3991"/>
                      <a:pt x="9072" y="3945"/>
                      <a:pt x="8998" y="3945"/>
                    </a:cubicBezTo>
                    <a:cubicBezTo>
                      <a:pt x="8979" y="3945"/>
                      <a:pt x="8958" y="3948"/>
                      <a:pt x="8937" y="3955"/>
                    </a:cubicBezTo>
                    <a:cubicBezTo>
                      <a:pt x="8833" y="3990"/>
                      <a:pt x="8807" y="4083"/>
                      <a:pt x="8788" y="4158"/>
                    </a:cubicBezTo>
                    <a:cubicBezTo>
                      <a:pt x="8767" y="4232"/>
                      <a:pt x="8755" y="4265"/>
                      <a:pt x="8715" y="4279"/>
                    </a:cubicBezTo>
                    <a:cubicBezTo>
                      <a:pt x="8707" y="4282"/>
                      <a:pt x="8699" y="4283"/>
                      <a:pt x="8692" y="4283"/>
                    </a:cubicBezTo>
                    <a:cubicBezTo>
                      <a:pt x="8661" y="4283"/>
                      <a:pt x="8632" y="4263"/>
                      <a:pt x="8584" y="4225"/>
                    </a:cubicBezTo>
                    <a:cubicBezTo>
                      <a:pt x="8536" y="4188"/>
                      <a:pt x="8479" y="4142"/>
                      <a:pt x="8405" y="4142"/>
                    </a:cubicBezTo>
                    <a:cubicBezTo>
                      <a:pt x="8385" y="4142"/>
                      <a:pt x="8365" y="4146"/>
                      <a:pt x="8343" y="4153"/>
                    </a:cubicBezTo>
                    <a:cubicBezTo>
                      <a:pt x="8239" y="4187"/>
                      <a:pt x="8215" y="4281"/>
                      <a:pt x="8194" y="4355"/>
                    </a:cubicBezTo>
                    <a:cubicBezTo>
                      <a:pt x="8175" y="4430"/>
                      <a:pt x="8161" y="4463"/>
                      <a:pt x="8121" y="4476"/>
                    </a:cubicBezTo>
                    <a:cubicBezTo>
                      <a:pt x="8113" y="4479"/>
                      <a:pt x="8105" y="4481"/>
                      <a:pt x="8098" y="4481"/>
                    </a:cubicBezTo>
                    <a:cubicBezTo>
                      <a:pt x="8068" y="4481"/>
                      <a:pt x="8040" y="4460"/>
                      <a:pt x="7991" y="4423"/>
                    </a:cubicBezTo>
                    <a:cubicBezTo>
                      <a:pt x="7943" y="4386"/>
                      <a:pt x="7885" y="4340"/>
                      <a:pt x="7812" y="4340"/>
                    </a:cubicBezTo>
                    <a:cubicBezTo>
                      <a:pt x="7792" y="4340"/>
                      <a:pt x="7772" y="4343"/>
                      <a:pt x="7751" y="4350"/>
                    </a:cubicBezTo>
                    <a:cubicBezTo>
                      <a:pt x="7647" y="4385"/>
                      <a:pt x="7621" y="4478"/>
                      <a:pt x="7602" y="4553"/>
                    </a:cubicBezTo>
                    <a:cubicBezTo>
                      <a:pt x="7581" y="4627"/>
                      <a:pt x="7569" y="4660"/>
                      <a:pt x="7529" y="4674"/>
                    </a:cubicBezTo>
                    <a:cubicBezTo>
                      <a:pt x="7521" y="4677"/>
                      <a:pt x="7513" y="4678"/>
                      <a:pt x="7505" y="4678"/>
                    </a:cubicBezTo>
                    <a:cubicBezTo>
                      <a:pt x="7475" y="4678"/>
                      <a:pt x="7446" y="4657"/>
                      <a:pt x="7399" y="4620"/>
                    </a:cubicBezTo>
                    <a:cubicBezTo>
                      <a:pt x="7351" y="4583"/>
                      <a:pt x="7293" y="4537"/>
                      <a:pt x="7219" y="4537"/>
                    </a:cubicBezTo>
                    <a:cubicBezTo>
                      <a:pt x="7200" y="4537"/>
                      <a:pt x="7180" y="4540"/>
                      <a:pt x="7159" y="4547"/>
                    </a:cubicBezTo>
                    <a:cubicBezTo>
                      <a:pt x="7055" y="4582"/>
                      <a:pt x="7029" y="4676"/>
                      <a:pt x="7010" y="4750"/>
                    </a:cubicBezTo>
                    <a:cubicBezTo>
                      <a:pt x="6989" y="4825"/>
                      <a:pt x="6977" y="4857"/>
                      <a:pt x="6937" y="4871"/>
                    </a:cubicBezTo>
                    <a:cubicBezTo>
                      <a:pt x="6929" y="4874"/>
                      <a:pt x="6921" y="4875"/>
                      <a:pt x="6913" y="4875"/>
                    </a:cubicBezTo>
                    <a:cubicBezTo>
                      <a:pt x="6883" y="4875"/>
                      <a:pt x="6854" y="4855"/>
                      <a:pt x="6805" y="4818"/>
                    </a:cubicBezTo>
                    <a:cubicBezTo>
                      <a:pt x="6757" y="4780"/>
                      <a:pt x="6699" y="4735"/>
                      <a:pt x="6626" y="4735"/>
                    </a:cubicBezTo>
                    <a:cubicBezTo>
                      <a:pt x="6606" y="4735"/>
                      <a:pt x="6586" y="4738"/>
                      <a:pt x="6565" y="4745"/>
                    </a:cubicBezTo>
                    <a:cubicBezTo>
                      <a:pt x="6461" y="4779"/>
                      <a:pt x="6437" y="4873"/>
                      <a:pt x="6416" y="4947"/>
                    </a:cubicBezTo>
                    <a:cubicBezTo>
                      <a:pt x="6397" y="5022"/>
                      <a:pt x="6383" y="5055"/>
                      <a:pt x="6343" y="5069"/>
                    </a:cubicBezTo>
                    <a:cubicBezTo>
                      <a:pt x="6335" y="5072"/>
                      <a:pt x="6327" y="5073"/>
                      <a:pt x="6320" y="5073"/>
                    </a:cubicBezTo>
                    <a:cubicBezTo>
                      <a:pt x="6290" y="5073"/>
                      <a:pt x="6261" y="5052"/>
                      <a:pt x="6213" y="5015"/>
                    </a:cubicBezTo>
                    <a:cubicBezTo>
                      <a:pt x="6165" y="4978"/>
                      <a:pt x="6107" y="4932"/>
                      <a:pt x="6033" y="4932"/>
                    </a:cubicBezTo>
                    <a:cubicBezTo>
                      <a:pt x="6014" y="4932"/>
                      <a:pt x="5994" y="4935"/>
                      <a:pt x="5973" y="4942"/>
                    </a:cubicBezTo>
                    <a:cubicBezTo>
                      <a:pt x="5869" y="4977"/>
                      <a:pt x="5843" y="5070"/>
                      <a:pt x="5824" y="5145"/>
                    </a:cubicBezTo>
                    <a:cubicBezTo>
                      <a:pt x="5803" y="5219"/>
                      <a:pt x="5791" y="5252"/>
                      <a:pt x="5751" y="5266"/>
                    </a:cubicBezTo>
                    <a:cubicBezTo>
                      <a:pt x="5743" y="5269"/>
                      <a:pt x="5735" y="5270"/>
                      <a:pt x="5727" y="5270"/>
                    </a:cubicBezTo>
                    <a:cubicBezTo>
                      <a:pt x="5697" y="5270"/>
                      <a:pt x="5668" y="5250"/>
                      <a:pt x="5621" y="5212"/>
                    </a:cubicBezTo>
                    <a:cubicBezTo>
                      <a:pt x="5573" y="5175"/>
                      <a:pt x="5515" y="5129"/>
                      <a:pt x="5441" y="5129"/>
                    </a:cubicBezTo>
                    <a:cubicBezTo>
                      <a:pt x="5422" y="5129"/>
                      <a:pt x="5402" y="5133"/>
                      <a:pt x="5380" y="5140"/>
                    </a:cubicBezTo>
                    <a:cubicBezTo>
                      <a:pt x="5275" y="5174"/>
                      <a:pt x="5250" y="5268"/>
                      <a:pt x="5231" y="5342"/>
                    </a:cubicBezTo>
                    <a:cubicBezTo>
                      <a:pt x="5211" y="5417"/>
                      <a:pt x="5199" y="5450"/>
                      <a:pt x="5159" y="5463"/>
                    </a:cubicBezTo>
                    <a:cubicBezTo>
                      <a:pt x="5151" y="5466"/>
                      <a:pt x="5143" y="5468"/>
                      <a:pt x="5135" y="5468"/>
                    </a:cubicBezTo>
                    <a:cubicBezTo>
                      <a:pt x="5105" y="5468"/>
                      <a:pt x="5076" y="5447"/>
                      <a:pt x="5029" y="5410"/>
                    </a:cubicBezTo>
                    <a:cubicBezTo>
                      <a:pt x="4979" y="5373"/>
                      <a:pt x="4922" y="5327"/>
                      <a:pt x="4849" y="5327"/>
                    </a:cubicBezTo>
                    <a:cubicBezTo>
                      <a:pt x="4830" y="5327"/>
                      <a:pt x="4810" y="5330"/>
                      <a:pt x="4788" y="5337"/>
                    </a:cubicBezTo>
                    <a:cubicBezTo>
                      <a:pt x="4683" y="5372"/>
                      <a:pt x="4658" y="5465"/>
                      <a:pt x="4638" y="5540"/>
                    </a:cubicBezTo>
                    <a:cubicBezTo>
                      <a:pt x="4618" y="5614"/>
                      <a:pt x="4606" y="5647"/>
                      <a:pt x="4567" y="5661"/>
                    </a:cubicBezTo>
                    <a:cubicBezTo>
                      <a:pt x="4558" y="5664"/>
                      <a:pt x="4551" y="5665"/>
                      <a:pt x="4543" y="5665"/>
                    </a:cubicBezTo>
                    <a:cubicBezTo>
                      <a:pt x="4513" y="5665"/>
                      <a:pt x="4483" y="5644"/>
                      <a:pt x="4435" y="5607"/>
                    </a:cubicBezTo>
                    <a:cubicBezTo>
                      <a:pt x="4387" y="5570"/>
                      <a:pt x="4329" y="5524"/>
                      <a:pt x="4255" y="5524"/>
                    </a:cubicBezTo>
                    <a:cubicBezTo>
                      <a:pt x="4236" y="5524"/>
                      <a:pt x="4216" y="5527"/>
                      <a:pt x="4194" y="5534"/>
                    </a:cubicBezTo>
                    <a:cubicBezTo>
                      <a:pt x="4090" y="5569"/>
                      <a:pt x="4066" y="5663"/>
                      <a:pt x="4045" y="5737"/>
                    </a:cubicBezTo>
                    <a:cubicBezTo>
                      <a:pt x="4026" y="5811"/>
                      <a:pt x="4012" y="5844"/>
                      <a:pt x="3973" y="5858"/>
                    </a:cubicBezTo>
                    <a:cubicBezTo>
                      <a:pt x="3964" y="5861"/>
                      <a:pt x="3957" y="5862"/>
                      <a:pt x="3949" y="5862"/>
                    </a:cubicBezTo>
                    <a:cubicBezTo>
                      <a:pt x="3919" y="5862"/>
                      <a:pt x="3891" y="5842"/>
                      <a:pt x="3843" y="5805"/>
                    </a:cubicBezTo>
                    <a:cubicBezTo>
                      <a:pt x="3795" y="5767"/>
                      <a:pt x="3737" y="5722"/>
                      <a:pt x="3663" y="5722"/>
                    </a:cubicBezTo>
                    <a:cubicBezTo>
                      <a:pt x="3644" y="5722"/>
                      <a:pt x="3623" y="5725"/>
                      <a:pt x="3602" y="5732"/>
                    </a:cubicBezTo>
                    <a:cubicBezTo>
                      <a:pt x="3496" y="5766"/>
                      <a:pt x="3472" y="5860"/>
                      <a:pt x="3451" y="5934"/>
                    </a:cubicBezTo>
                    <a:cubicBezTo>
                      <a:pt x="3432" y="6009"/>
                      <a:pt x="3420" y="6042"/>
                      <a:pt x="3380" y="6056"/>
                    </a:cubicBezTo>
                    <a:cubicBezTo>
                      <a:pt x="3372" y="6058"/>
                      <a:pt x="3364" y="6060"/>
                      <a:pt x="3357" y="6060"/>
                    </a:cubicBezTo>
                    <a:cubicBezTo>
                      <a:pt x="3327" y="6060"/>
                      <a:pt x="3297" y="6039"/>
                      <a:pt x="3249" y="6002"/>
                    </a:cubicBezTo>
                    <a:cubicBezTo>
                      <a:pt x="3201" y="5965"/>
                      <a:pt x="3144" y="5919"/>
                      <a:pt x="3070" y="5919"/>
                    </a:cubicBezTo>
                    <a:cubicBezTo>
                      <a:pt x="3050" y="5919"/>
                      <a:pt x="3030" y="5922"/>
                      <a:pt x="3008" y="5929"/>
                    </a:cubicBezTo>
                    <a:cubicBezTo>
                      <a:pt x="2904" y="5964"/>
                      <a:pt x="2880" y="6057"/>
                      <a:pt x="2859" y="6132"/>
                    </a:cubicBezTo>
                    <a:cubicBezTo>
                      <a:pt x="2840" y="6206"/>
                      <a:pt x="2826" y="6239"/>
                      <a:pt x="2788" y="6253"/>
                    </a:cubicBezTo>
                    <a:cubicBezTo>
                      <a:pt x="2780" y="6256"/>
                      <a:pt x="2772" y="6257"/>
                      <a:pt x="2764" y="6257"/>
                    </a:cubicBezTo>
                    <a:cubicBezTo>
                      <a:pt x="2733" y="6257"/>
                      <a:pt x="2705" y="6237"/>
                      <a:pt x="2657" y="6199"/>
                    </a:cubicBezTo>
                    <a:cubicBezTo>
                      <a:pt x="2609" y="6162"/>
                      <a:pt x="2551" y="6116"/>
                      <a:pt x="2477" y="6116"/>
                    </a:cubicBezTo>
                    <a:cubicBezTo>
                      <a:pt x="2458" y="6116"/>
                      <a:pt x="2437" y="6119"/>
                      <a:pt x="2416" y="6127"/>
                    </a:cubicBezTo>
                    <a:cubicBezTo>
                      <a:pt x="2312" y="6161"/>
                      <a:pt x="2288" y="6255"/>
                      <a:pt x="2267" y="6329"/>
                    </a:cubicBezTo>
                    <a:cubicBezTo>
                      <a:pt x="2248" y="6404"/>
                      <a:pt x="2234" y="6437"/>
                      <a:pt x="2196" y="6450"/>
                    </a:cubicBezTo>
                    <a:cubicBezTo>
                      <a:pt x="2188" y="6453"/>
                      <a:pt x="2181" y="6454"/>
                      <a:pt x="2173" y="6454"/>
                    </a:cubicBezTo>
                    <a:cubicBezTo>
                      <a:pt x="2143" y="6454"/>
                      <a:pt x="2113" y="6434"/>
                      <a:pt x="2064" y="6397"/>
                    </a:cubicBezTo>
                    <a:cubicBezTo>
                      <a:pt x="2017" y="6358"/>
                      <a:pt x="1960" y="6314"/>
                      <a:pt x="1887" y="6314"/>
                    </a:cubicBezTo>
                    <a:cubicBezTo>
                      <a:pt x="1868" y="6314"/>
                      <a:pt x="1847" y="6317"/>
                      <a:pt x="1826" y="6324"/>
                    </a:cubicBezTo>
                    <a:cubicBezTo>
                      <a:pt x="1720" y="6359"/>
                      <a:pt x="1696" y="6452"/>
                      <a:pt x="1675" y="6527"/>
                    </a:cubicBezTo>
                    <a:cubicBezTo>
                      <a:pt x="1656" y="6601"/>
                      <a:pt x="1644" y="6634"/>
                      <a:pt x="1604" y="6648"/>
                    </a:cubicBezTo>
                    <a:cubicBezTo>
                      <a:pt x="1596" y="6650"/>
                      <a:pt x="1589" y="6651"/>
                      <a:pt x="1581" y="6651"/>
                    </a:cubicBezTo>
                    <a:cubicBezTo>
                      <a:pt x="1551" y="6651"/>
                      <a:pt x="1521" y="6632"/>
                      <a:pt x="1474" y="6594"/>
                    </a:cubicBezTo>
                    <a:cubicBezTo>
                      <a:pt x="1426" y="6556"/>
                      <a:pt x="1368" y="6511"/>
                      <a:pt x="1295" y="6511"/>
                    </a:cubicBezTo>
                    <a:cubicBezTo>
                      <a:pt x="1276" y="6511"/>
                      <a:pt x="1255" y="6514"/>
                      <a:pt x="1233" y="6521"/>
                    </a:cubicBezTo>
                    <a:cubicBezTo>
                      <a:pt x="1129" y="6556"/>
                      <a:pt x="1103" y="6650"/>
                      <a:pt x="1084" y="6724"/>
                    </a:cubicBezTo>
                    <a:cubicBezTo>
                      <a:pt x="1064" y="6798"/>
                      <a:pt x="1052" y="6831"/>
                      <a:pt x="1012" y="6845"/>
                    </a:cubicBezTo>
                    <a:cubicBezTo>
                      <a:pt x="1004" y="6848"/>
                      <a:pt x="996" y="6849"/>
                      <a:pt x="989" y="6849"/>
                    </a:cubicBezTo>
                    <a:cubicBezTo>
                      <a:pt x="959" y="6849"/>
                      <a:pt x="929" y="6829"/>
                      <a:pt x="882" y="6792"/>
                    </a:cubicBezTo>
                    <a:cubicBezTo>
                      <a:pt x="834" y="6753"/>
                      <a:pt x="776" y="6708"/>
                      <a:pt x="703" y="6708"/>
                    </a:cubicBezTo>
                    <a:cubicBezTo>
                      <a:pt x="683" y="6708"/>
                      <a:pt x="663" y="6712"/>
                      <a:pt x="641" y="6719"/>
                    </a:cubicBezTo>
                    <a:cubicBezTo>
                      <a:pt x="537" y="6753"/>
                      <a:pt x="511" y="6847"/>
                      <a:pt x="492" y="6921"/>
                    </a:cubicBezTo>
                    <a:cubicBezTo>
                      <a:pt x="471" y="6996"/>
                      <a:pt x="459" y="7029"/>
                      <a:pt x="419" y="7043"/>
                    </a:cubicBezTo>
                    <a:cubicBezTo>
                      <a:pt x="411" y="7045"/>
                      <a:pt x="404" y="7047"/>
                      <a:pt x="396" y="7047"/>
                    </a:cubicBezTo>
                    <a:cubicBezTo>
                      <a:pt x="366" y="7047"/>
                      <a:pt x="336" y="7026"/>
                      <a:pt x="288" y="6989"/>
                    </a:cubicBezTo>
                    <a:cubicBezTo>
                      <a:pt x="240" y="6951"/>
                      <a:pt x="182" y="6906"/>
                      <a:pt x="109" y="6906"/>
                    </a:cubicBezTo>
                    <a:cubicBezTo>
                      <a:pt x="90" y="6906"/>
                      <a:pt x="69" y="6909"/>
                      <a:pt x="47" y="6916"/>
                    </a:cubicBezTo>
                    <a:cubicBezTo>
                      <a:pt x="16" y="6927"/>
                      <a:pt x="0" y="6959"/>
                      <a:pt x="11" y="6991"/>
                    </a:cubicBezTo>
                    <a:cubicBezTo>
                      <a:pt x="19" y="7016"/>
                      <a:pt x="42" y="7032"/>
                      <a:pt x="67" y="7032"/>
                    </a:cubicBezTo>
                    <a:cubicBezTo>
                      <a:pt x="73" y="7032"/>
                      <a:pt x="79" y="7031"/>
                      <a:pt x="85" y="7029"/>
                    </a:cubicBezTo>
                    <a:cubicBezTo>
                      <a:pt x="94" y="7026"/>
                      <a:pt x="102" y="7024"/>
                      <a:pt x="110" y="7024"/>
                    </a:cubicBezTo>
                    <a:cubicBezTo>
                      <a:pt x="140" y="7024"/>
                      <a:pt x="169" y="7044"/>
                      <a:pt x="215" y="7082"/>
                    </a:cubicBezTo>
                    <a:cubicBezTo>
                      <a:pt x="264" y="7121"/>
                      <a:pt x="321" y="7166"/>
                      <a:pt x="395" y="7166"/>
                    </a:cubicBezTo>
                    <a:lnTo>
                      <a:pt x="394" y="7164"/>
                    </a:lnTo>
                    <a:cubicBezTo>
                      <a:pt x="413" y="7164"/>
                      <a:pt x="433" y="7160"/>
                      <a:pt x="456" y="7153"/>
                    </a:cubicBezTo>
                    <a:cubicBezTo>
                      <a:pt x="560" y="7119"/>
                      <a:pt x="584" y="7027"/>
                      <a:pt x="605" y="6951"/>
                    </a:cubicBezTo>
                    <a:cubicBezTo>
                      <a:pt x="624" y="6878"/>
                      <a:pt x="638" y="6843"/>
                      <a:pt x="677" y="6831"/>
                    </a:cubicBezTo>
                    <a:cubicBezTo>
                      <a:pt x="686" y="6828"/>
                      <a:pt x="693" y="6827"/>
                      <a:pt x="701" y="6827"/>
                    </a:cubicBezTo>
                    <a:cubicBezTo>
                      <a:pt x="730" y="6827"/>
                      <a:pt x="760" y="6847"/>
                      <a:pt x="807" y="6883"/>
                    </a:cubicBezTo>
                    <a:cubicBezTo>
                      <a:pt x="855" y="6922"/>
                      <a:pt x="913" y="6966"/>
                      <a:pt x="986" y="6966"/>
                    </a:cubicBezTo>
                    <a:cubicBezTo>
                      <a:pt x="1006" y="6966"/>
                      <a:pt x="1026" y="6963"/>
                      <a:pt x="1048" y="6956"/>
                    </a:cubicBezTo>
                    <a:cubicBezTo>
                      <a:pt x="1152" y="6921"/>
                      <a:pt x="1176" y="6830"/>
                      <a:pt x="1197" y="6753"/>
                    </a:cubicBezTo>
                    <a:cubicBezTo>
                      <a:pt x="1216" y="6681"/>
                      <a:pt x="1230" y="6646"/>
                      <a:pt x="1270" y="6634"/>
                    </a:cubicBezTo>
                    <a:cubicBezTo>
                      <a:pt x="1278" y="6631"/>
                      <a:pt x="1286" y="6630"/>
                      <a:pt x="1294" y="6630"/>
                    </a:cubicBezTo>
                    <a:cubicBezTo>
                      <a:pt x="1322" y="6630"/>
                      <a:pt x="1352" y="6649"/>
                      <a:pt x="1400" y="6686"/>
                    </a:cubicBezTo>
                    <a:cubicBezTo>
                      <a:pt x="1447" y="6724"/>
                      <a:pt x="1504" y="6769"/>
                      <a:pt x="1578" y="6769"/>
                    </a:cubicBezTo>
                    <a:cubicBezTo>
                      <a:pt x="1597" y="6769"/>
                      <a:pt x="1618" y="6766"/>
                      <a:pt x="1640" y="6759"/>
                    </a:cubicBezTo>
                    <a:cubicBezTo>
                      <a:pt x="1744" y="6724"/>
                      <a:pt x="1768" y="6632"/>
                      <a:pt x="1789" y="6558"/>
                    </a:cubicBezTo>
                    <a:cubicBezTo>
                      <a:pt x="1808" y="6483"/>
                      <a:pt x="1822" y="6450"/>
                      <a:pt x="1860" y="6437"/>
                    </a:cubicBezTo>
                    <a:cubicBezTo>
                      <a:pt x="1869" y="6434"/>
                      <a:pt x="1877" y="6432"/>
                      <a:pt x="1885" y="6432"/>
                    </a:cubicBezTo>
                    <a:cubicBezTo>
                      <a:pt x="1914" y="6432"/>
                      <a:pt x="1944" y="6452"/>
                      <a:pt x="1990" y="6490"/>
                    </a:cubicBezTo>
                    <a:cubicBezTo>
                      <a:pt x="2039" y="6527"/>
                      <a:pt x="2097" y="6573"/>
                      <a:pt x="2170" y="6573"/>
                    </a:cubicBezTo>
                    <a:cubicBezTo>
                      <a:pt x="2189" y="6573"/>
                      <a:pt x="2209" y="6570"/>
                      <a:pt x="2231" y="6563"/>
                    </a:cubicBezTo>
                    <a:cubicBezTo>
                      <a:pt x="2336" y="6528"/>
                      <a:pt x="2361" y="6435"/>
                      <a:pt x="2380" y="6360"/>
                    </a:cubicBezTo>
                    <a:cubicBezTo>
                      <a:pt x="2400" y="6286"/>
                      <a:pt x="2412" y="6253"/>
                      <a:pt x="2452" y="6239"/>
                    </a:cubicBezTo>
                    <a:cubicBezTo>
                      <a:pt x="2460" y="6236"/>
                      <a:pt x="2468" y="6235"/>
                      <a:pt x="2476" y="6235"/>
                    </a:cubicBezTo>
                    <a:cubicBezTo>
                      <a:pt x="2506" y="6235"/>
                      <a:pt x="2535" y="6256"/>
                      <a:pt x="2582" y="6293"/>
                    </a:cubicBezTo>
                    <a:cubicBezTo>
                      <a:pt x="2630" y="6330"/>
                      <a:pt x="2688" y="6376"/>
                      <a:pt x="2762" y="6376"/>
                    </a:cubicBezTo>
                    <a:cubicBezTo>
                      <a:pt x="2781" y="6376"/>
                      <a:pt x="2801" y="6373"/>
                      <a:pt x="2823" y="6366"/>
                    </a:cubicBezTo>
                    <a:cubicBezTo>
                      <a:pt x="2927" y="6331"/>
                      <a:pt x="2953" y="6237"/>
                      <a:pt x="2972" y="6163"/>
                    </a:cubicBezTo>
                    <a:cubicBezTo>
                      <a:pt x="2993" y="6089"/>
                      <a:pt x="3005" y="6056"/>
                      <a:pt x="3045" y="6042"/>
                    </a:cubicBezTo>
                    <a:cubicBezTo>
                      <a:pt x="3053" y="6039"/>
                      <a:pt x="3060" y="6038"/>
                      <a:pt x="3068" y="6038"/>
                    </a:cubicBezTo>
                    <a:cubicBezTo>
                      <a:pt x="3098" y="6038"/>
                      <a:pt x="3128" y="6058"/>
                      <a:pt x="3174" y="6095"/>
                    </a:cubicBezTo>
                    <a:cubicBezTo>
                      <a:pt x="3224" y="6133"/>
                      <a:pt x="3281" y="6178"/>
                      <a:pt x="3354" y="6178"/>
                    </a:cubicBezTo>
                    <a:cubicBezTo>
                      <a:pt x="3373" y="6178"/>
                      <a:pt x="3394" y="6175"/>
                      <a:pt x="3415" y="6168"/>
                    </a:cubicBezTo>
                    <a:cubicBezTo>
                      <a:pt x="3521" y="6134"/>
                      <a:pt x="3545" y="6040"/>
                      <a:pt x="3566" y="5966"/>
                    </a:cubicBezTo>
                    <a:cubicBezTo>
                      <a:pt x="3585" y="5891"/>
                      <a:pt x="3597" y="5858"/>
                      <a:pt x="3637" y="5844"/>
                    </a:cubicBezTo>
                    <a:cubicBezTo>
                      <a:pt x="3645" y="5842"/>
                      <a:pt x="3653" y="5840"/>
                      <a:pt x="3661" y="5840"/>
                    </a:cubicBezTo>
                    <a:cubicBezTo>
                      <a:pt x="3692" y="5840"/>
                      <a:pt x="3720" y="5861"/>
                      <a:pt x="3768" y="5898"/>
                    </a:cubicBezTo>
                    <a:cubicBezTo>
                      <a:pt x="3816" y="5936"/>
                      <a:pt x="3874" y="5981"/>
                      <a:pt x="3947" y="5981"/>
                    </a:cubicBezTo>
                    <a:cubicBezTo>
                      <a:pt x="3967" y="5981"/>
                      <a:pt x="3987" y="5978"/>
                      <a:pt x="4009" y="5971"/>
                    </a:cubicBezTo>
                    <a:cubicBezTo>
                      <a:pt x="4113" y="5936"/>
                      <a:pt x="4139" y="5843"/>
                      <a:pt x="4158" y="5768"/>
                    </a:cubicBezTo>
                    <a:cubicBezTo>
                      <a:pt x="4179" y="5694"/>
                      <a:pt x="4191" y="5661"/>
                      <a:pt x="4231" y="5647"/>
                    </a:cubicBezTo>
                    <a:cubicBezTo>
                      <a:pt x="4238" y="5645"/>
                      <a:pt x="4246" y="5643"/>
                      <a:pt x="4253" y="5643"/>
                    </a:cubicBezTo>
                    <a:cubicBezTo>
                      <a:pt x="4284" y="5643"/>
                      <a:pt x="4313" y="5663"/>
                      <a:pt x="4360" y="5701"/>
                    </a:cubicBezTo>
                    <a:cubicBezTo>
                      <a:pt x="4409" y="5738"/>
                      <a:pt x="4467" y="5784"/>
                      <a:pt x="4540" y="5784"/>
                    </a:cubicBezTo>
                    <a:cubicBezTo>
                      <a:pt x="4559" y="5784"/>
                      <a:pt x="4580" y="5781"/>
                      <a:pt x="4601" y="5773"/>
                    </a:cubicBezTo>
                    <a:cubicBezTo>
                      <a:pt x="4707" y="5739"/>
                      <a:pt x="4731" y="5645"/>
                      <a:pt x="4752" y="5571"/>
                    </a:cubicBezTo>
                    <a:cubicBezTo>
                      <a:pt x="4771" y="5496"/>
                      <a:pt x="4783" y="5463"/>
                      <a:pt x="4823" y="5450"/>
                    </a:cubicBezTo>
                    <a:cubicBezTo>
                      <a:pt x="4831" y="5447"/>
                      <a:pt x="4839" y="5445"/>
                      <a:pt x="4847" y="5445"/>
                    </a:cubicBezTo>
                    <a:cubicBezTo>
                      <a:pt x="4877" y="5445"/>
                      <a:pt x="4906" y="5466"/>
                      <a:pt x="4954" y="5503"/>
                    </a:cubicBezTo>
                    <a:cubicBezTo>
                      <a:pt x="5002" y="5540"/>
                      <a:pt x="5059" y="5586"/>
                      <a:pt x="5134" y="5586"/>
                    </a:cubicBezTo>
                    <a:cubicBezTo>
                      <a:pt x="5153" y="5586"/>
                      <a:pt x="5173" y="5583"/>
                      <a:pt x="5195" y="5576"/>
                    </a:cubicBezTo>
                    <a:cubicBezTo>
                      <a:pt x="5299" y="5541"/>
                      <a:pt x="5323" y="5448"/>
                      <a:pt x="5344" y="5373"/>
                    </a:cubicBezTo>
                    <a:cubicBezTo>
                      <a:pt x="5363" y="5299"/>
                      <a:pt x="5377" y="5266"/>
                      <a:pt x="5415" y="5252"/>
                    </a:cubicBezTo>
                    <a:cubicBezTo>
                      <a:pt x="5423" y="5249"/>
                      <a:pt x="5431" y="5248"/>
                      <a:pt x="5439" y="5248"/>
                    </a:cubicBezTo>
                    <a:cubicBezTo>
                      <a:pt x="5469" y="5248"/>
                      <a:pt x="5498" y="5269"/>
                      <a:pt x="5547" y="5306"/>
                    </a:cubicBezTo>
                    <a:cubicBezTo>
                      <a:pt x="5594" y="5344"/>
                      <a:pt x="5652" y="5389"/>
                      <a:pt x="5725" y="5389"/>
                    </a:cubicBezTo>
                    <a:cubicBezTo>
                      <a:pt x="5745" y="5389"/>
                      <a:pt x="5765" y="5386"/>
                      <a:pt x="5787" y="5379"/>
                    </a:cubicBezTo>
                    <a:cubicBezTo>
                      <a:pt x="5891" y="5344"/>
                      <a:pt x="5915" y="5250"/>
                      <a:pt x="5936" y="5176"/>
                    </a:cubicBezTo>
                    <a:cubicBezTo>
                      <a:pt x="5955" y="5102"/>
                      <a:pt x="5969" y="5069"/>
                      <a:pt x="6009" y="5055"/>
                    </a:cubicBezTo>
                    <a:cubicBezTo>
                      <a:pt x="6017" y="5052"/>
                      <a:pt x="6025" y="5051"/>
                      <a:pt x="6032" y="5051"/>
                    </a:cubicBezTo>
                    <a:cubicBezTo>
                      <a:pt x="6062" y="5051"/>
                      <a:pt x="6091" y="5071"/>
                      <a:pt x="6139" y="5108"/>
                    </a:cubicBezTo>
                    <a:cubicBezTo>
                      <a:pt x="6187" y="5146"/>
                      <a:pt x="6244" y="5191"/>
                      <a:pt x="6318" y="5191"/>
                    </a:cubicBezTo>
                    <a:cubicBezTo>
                      <a:pt x="6337" y="5191"/>
                      <a:pt x="6358" y="5188"/>
                      <a:pt x="6379" y="5181"/>
                    </a:cubicBezTo>
                    <a:cubicBezTo>
                      <a:pt x="6483" y="5147"/>
                      <a:pt x="6509" y="5053"/>
                      <a:pt x="6528" y="4979"/>
                    </a:cubicBezTo>
                    <a:cubicBezTo>
                      <a:pt x="6549" y="4904"/>
                      <a:pt x="6561" y="4871"/>
                      <a:pt x="6601" y="4857"/>
                    </a:cubicBezTo>
                    <a:cubicBezTo>
                      <a:pt x="6609" y="4855"/>
                      <a:pt x="6616" y="4854"/>
                      <a:pt x="6624" y="4854"/>
                    </a:cubicBezTo>
                    <a:cubicBezTo>
                      <a:pt x="6654" y="4854"/>
                      <a:pt x="6684" y="4874"/>
                      <a:pt x="6733" y="4911"/>
                    </a:cubicBezTo>
                    <a:cubicBezTo>
                      <a:pt x="6781" y="4949"/>
                      <a:pt x="6838" y="4994"/>
                      <a:pt x="6912" y="4994"/>
                    </a:cubicBezTo>
                    <a:cubicBezTo>
                      <a:pt x="6931" y="4994"/>
                      <a:pt x="6952" y="4991"/>
                      <a:pt x="6973" y="4984"/>
                    </a:cubicBezTo>
                    <a:cubicBezTo>
                      <a:pt x="7077" y="4949"/>
                      <a:pt x="7101" y="4856"/>
                      <a:pt x="7122" y="4781"/>
                    </a:cubicBezTo>
                    <a:cubicBezTo>
                      <a:pt x="7143" y="4707"/>
                      <a:pt x="7155" y="4674"/>
                      <a:pt x="7195" y="4660"/>
                    </a:cubicBezTo>
                    <a:cubicBezTo>
                      <a:pt x="7203" y="4657"/>
                      <a:pt x="7211" y="4656"/>
                      <a:pt x="7219" y="4656"/>
                    </a:cubicBezTo>
                    <a:cubicBezTo>
                      <a:pt x="7248" y="4656"/>
                      <a:pt x="7277" y="4677"/>
                      <a:pt x="7325" y="4714"/>
                    </a:cubicBezTo>
                    <a:cubicBezTo>
                      <a:pt x="7373" y="4752"/>
                      <a:pt x="7430" y="4797"/>
                      <a:pt x="7504" y="4797"/>
                    </a:cubicBezTo>
                    <a:cubicBezTo>
                      <a:pt x="7523" y="4797"/>
                      <a:pt x="7544" y="4794"/>
                      <a:pt x="7566" y="4786"/>
                    </a:cubicBezTo>
                    <a:cubicBezTo>
                      <a:pt x="7669" y="4752"/>
                      <a:pt x="7695" y="4658"/>
                      <a:pt x="7714" y="4584"/>
                    </a:cubicBezTo>
                    <a:cubicBezTo>
                      <a:pt x="7735" y="4509"/>
                      <a:pt x="7747" y="4476"/>
                      <a:pt x="7787" y="4463"/>
                    </a:cubicBezTo>
                    <a:cubicBezTo>
                      <a:pt x="7795" y="4460"/>
                      <a:pt x="7803" y="4458"/>
                      <a:pt x="7811" y="4458"/>
                    </a:cubicBezTo>
                    <a:cubicBezTo>
                      <a:pt x="7841" y="4458"/>
                      <a:pt x="7870" y="4479"/>
                      <a:pt x="7917" y="4516"/>
                    </a:cubicBezTo>
                    <a:cubicBezTo>
                      <a:pt x="7966" y="4555"/>
                      <a:pt x="8024" y="4599"/>
                      <a:pt x="8097" y="4599"/>
                    </a:cubicBezTo>
                    <a:cubicBezTo>
                      <a:pt x="8116" y="4599"/>
                      <a:pt x="8136" y="4596"/>
                      <a:pt x="8158" y="4589"/>
                    </a:cubicBezTo>
                    <a:cubicBezTo>
                      <a:pt x="8263" y="4554"/>
                      <a:pt x="8288" y="4461"/>
                      <a:pt x="8308" y="4386"/>
                    </a:cubicBezTo>
                    <a:cubicBezTo>
                      <a:pt x="8327" y="4312"/>
                      <a:pt x="8340" y="4279"/>
                      <a:pt x="8379" y="4265"/>
                    </a:cubicBezTo>
                    <a:cubicBezTo>
                      <a:pt x="8388" y="4262"/>
                      <a:pt x="8396" y="4261"/>
                      <a:pt x="8404" y="4261"/>
                    </a:cubicBezTo>
                    <a:cubicBezTo>
                      <a:pt x="8434" y="4261"/>
                      <a:pt x="8463" y="4282"/>
                      <a:pt x="8511" y="4319"/>
                    </a:cubicBezTo>
                    <a:cubicBezTo>
                      <a:pt x="8559" y="4357"/>
                      <a:pt x="8616" y="4402"/>
                      <a:pt x="8690" y="4402"/>
                    </a:cubicBezTo>
                    <a:cubicBezTo>
                      <a:pt x="8709" y="4402"/>
                      <a:pt x="8730" y="4399"/>
                      <a:pt x="8752" y="4392"/>
                    </a:cubicBezTo>
                    <a:cubicBezTo>
                      <a:pt x="8856" y="4357"/>
                      <a:pt x="8882" y="4264"/>
                      <a:pt x="8901" y="4189"/>
                    </a:cubicBezTo>
                    <a:cubicBezTo>
                      <a:pt x="8921" y="4115"/>
                      <a:pt x="8933" y="4082"/>
                      <a:pt x="8973" y="4068"/>
                    </a:cubicBezTo>
                    <a:cubicBezTo>
                      <a:pt x="8981" y="4065"/>
                      <a:pt x="8989" y="4064"/>
                      <a:pt x="8997" y="4064"/>
                    </a:cubicBezTo>
                    <a:cubicBezTo>
                      <a:pt x="9027" y="4064"/>
                      <a:pt x="9056" y="4084"/>
                      <a:pt x="9103" y="4122"/>
                    </a:cubicBezTo>
                    <a:cubicBezTo>
                      <a:pt x="9153" y="4159"/>
                      <a:pt x="9210" y="4204"/>
                      <a:pt x="9284" y="4204"/>
                    </a:cubicBezTo>
                    <a:cubicBezTo>
                      <a:pt x="9303" y="4204"/>
                      <a:pt x="9324" y="4201"/>
                      <a:pt x="9346" y="4194"/>
                    </a:cubicBezTo>
                    <a:cubicBezTo>
                      <a:pt x="9449" y="4160"/>
                      <a:pt x="9474" y="4066"/>
                      <a:pt x="9494" y="3992"/>
                    </a:cubicBezTo>
                    <a:cubicBezTo>
                      <a:pt x="9514" y="3917"/>
                      <a:pt x="9527" y="3884"/>
                      <a:pt x="9567" y="3870"/>
                    </a:cubicBezTo>
                    <a:cubicBezTo>
                      <a:pt x="9575" y="3868"/>
                      <a:pt x="9583" y="3866"/>
                      <a:pt x="9591" y="3866"/>
                    </a:cubicBezTo>
                    <a:cubicBezTo>
                      <a:pt x="9620" y="3866"/>
                      <a:pt x="9649" y="3887"/>
                      <a:pt x="9697" y="3924"/>
                    </a:cubicBezTo>
                    <a:cubicBezTo>
                      <a:pt x="9745" y="3961"/>
                      <a:pt x="9803" y="4007"/>
                      <a:pt x="9877" y="4007"/>
                    </a:cubicBezTo>
                    <a:cubicBezTo>
                      <a:pt x="9896" y="4007"/>
                      <a:pt x="9916" y="4004"/>
                      <a:pt x="9938" y="3997"/>
                    </a:cubicBezTo>
                    <a:cubicBezTo>
                      <a:pt x="10042" y="3962"/>
                      <a:pt x="10068" y="3869"/>
                      <a:pt x="10087" y="3794"/>
                    </a:cubicBezTo>
                    <a:cubicBezTo>
                      <a:pt x="10107" y="3720"/>
                      <a:pt x="10120" y="3687"/>
                      <a:pt x="10159" y="3673"/>
                    </a:cubicBezTo>
                    <a:cubicBezTo>
                      <a:pt x="10168" y="3670"/>
                      <a:pt x="10175" y="3669"/>
                      <a:pt x="10183" y="3669"/>
                    </a:cubicBezTo>
                    <a:cubicBezTo>
                      <a:pt x="10213" y="3669"/>
                      <a:pt x="10243" y="3690"/>
                      <a:pt x="10291" y="3727"/>
                    </a:cubicBezTo>
                    <a:cubicBezTo>
                      <a:pt x="10339" y="3765"/>
                      <a:pt x="10397" y="3810"/>
                      <a:pt x="10470" y="3810"/>
                    </a:cubicBezTo>
                    <a:cubicBezTo>
                      <a:pt x="10489" y="3810"/>
                      <a:pt x="10510" y="3807"/>
                      <a:pt x="10532" y="3799"/>
                    </a:cubicBezTo>
                    <a:cubicBezTo>
                      <a:pt x="10636" y="3765"/>
                      <a:pt x="10660" y="3671"/>
                      <a:pt x="10681" y="3597"/>
                    </a:cubicBezTo>
                    <a:cubicBezTo>
                      <a:pt x="10700" y="3522"/>
                      <a:pt x="10713" y="3490"/>
                      <a:pt x="10753" y="3476"/>
                    </a:cubicBezTo>
                    <a:cubicBezTo>
                      <a:pt x="10761" y="3473"/>
                      <a:pt x="10769" y="3472"/>
                      <a:pt x="10776" y="3472"/>
                    </a:cubicBezTo>
                    <a:cubicBezTo>
                      <a:pt x="10806" y="3472"/>
                      <a:pt x="10836" y="3492"/>
                      <a:pt x="10883" y="3529"/>
                    </a:cubicBezTo>
                    <a:cubicBezTo>
                      <a:pt x="10932" y="3568"/>
                      <a:pt x="10989" y="3612"/>
                      <a:pt x="11062" y="3612"/>
                    </a:cubicBezTo>
                    <a:cubicBezTo>
                      <a:pt x="11082" y="3612"/>
                      <a:pt x="11102" y="3609"/>
                      <a:pt x="11124" y="3602"/>
                    </a:cubicBezTo>
                    <a:cubicBezTo>
                      <a:pt x="11229" y="3567"/>
                      <a:pt x="11254" y="3474"/>
                      <a:pt x="11274" y="3399"/>
                    </a:cubicBezTo>
                    <a:cubicBezTo>
                      <a:pt x="11294" y="3325"/>
                      <a:pt x="11307" y="3292"/>
                      <a:pt x="11347" y="3278"/>
                    </a:cubicBezTo>
                    <a:cubicBezTo>
                      <a:pt x="11355" y="3275"/>
                      <a:pt x="11363" y="3274"/>
                      <a:pt x="11371" y="3274"/>
                    </a:cubicBezTo>
                    <a:cubicBezTo>
                      <a:pt x="11400" y="3274"/>
                      <a:pt x="11429" y="3295"/>
                      <a:pt x="11477" y="3332"/>
                    </a:cubicBezTo>
                    <a:cubicBezTo>
                      <a:pt x="11525" y="3369"/>
                      <a:pt x="11583" y="3415"/>
                      <a:pt x="11657" y="3415"/>
                    </a:cubicBezTo>
                    <a:cubicBezTo>
                      <a:pt x="11676" y="3415"/>
                      <a:pt x="11696" y="3412"/>
                      <a:pt x="11718" y="3405"/>
                    </a:cubicBezTo>
                    <a:cubicBezTo>
                      <a:pt x="11822" y="3370"/>
                      <a:pt x="11848" y="3277"/>
                      <a:pt x="11867" y="3202"/>
                    </a:cubicBezTo>
                    <a:cubicBezTo>
                      <a:pt x="11887" y="3128"/>
                      <a:pt x="11900" y="3095"/>
                      <a:pt x="11939" y="3081"/>
                    </a:cubicBezTo>
                    <a:cubicBezTo>
                      <a:pt x="11947" y="3078"/>
                      <a:pt x="11955" y="3077"/>
                      <a:pt x="11962" y="3077"/>
                    </a:cubicBezTo>
                    <a:cubicBezTo>
                      <a:pt x="11993" y="3077"/>
                      <a:pt x="12022" y="3097"/>
                      <a:pt x="12071" y="3135"/>
                    </a:cubicBezTo>
                    <a:cubicBezTo>
                      <a:pt x="12119" y="3173"/>
                      <a:pt x="12175" y="3218"/>
                      <a:pt x="12249" y="3218"/>
                    </a:cubicBezTo>
                    <a:cubicBezTo>
                      <a:pt x="12269" y="3218"/>
                      <a:pt x="12290" y="3215"/>
                      <a:pt x="12312" y="3207"/>
                    </a:cubicBezTo>
                    <a:cubicBezTo>
                      <a:pt x="12416" y="3173"/>
                      <a:pt x="12440" y="3079"/>
                      <a:pt x="12461" y="3005"/>
                    </a:cubicBezTo>
                    <a:cubicBezTo>
                      <a:pt x="12480" y="2930"/>
                      <a:pt x="12493" y="2897"/>
                      <a:pt x="12533" y="2883"/>
                    </a:cubicBezTo>
                    <a:cubicBezTo>
                      <a:pt x="12541" y="2881"/>
                      <a:pt x="12549" y="2879"/>
                      <a:pt x="12557" y="2879"/>
                    </a:cubicBezTo>
                    <a:cubicBezTo>
                      <a:pt x="12587" y="2879"/>
                      <a:pt x="12615" y="2900"/>
                      <a:pt x="12663" y="2937"/>
                    </a:cubicBezTo>
                    <a:cubicBezTo>
                      <a:pt x="12711" y="2975"/>
                      <a:pt x="12769" y="3020"/>
                      <a:pt x="12842" y="3020"/>
                    </a:cubicBezTo>
                    <a:cubicBezTo>
                      <a:pt x="12862" y="3020"/>
                      <a:pt x="12882" y="3017"/>
                      <a:pt x="12904" y="3010"/>
                    </a:cubicBezTo>
                    <a:cubicBezTo>
                      <a:pt x="13008" y="2975"/>
                      <a:pt x="13032" y="2882"/>
                      <a:pt x="13053" y="2807"/>
                    </a:cubicBezTo>
                    <a:cubicBezTo>
                      <a:pt x="13072" y="2733"/>
                      <a:pt x="13086" y="2700"/>
                      <a:pt x="13125" y="2686"/>
                    </a:cubicBezTo>
                    <a:cubicBezTo>
                      <a:pt x="13133" y="2683"/>
                      <a:pt x="13141" y="2682"/>
                      <a:pt x="13148" y="2682"/>
                    </a:cubicBezTo>
                    <a:cubicBezTo>
                      <a:pt x="13178" y="2682"/>
                      <a:pt x="13207" y="2703"/>
                      <a:pt x="13255" y="2740"/>
                    </a:cubicBezTo>
                    <a:cubicBezTo>
                      <a:pt x="13303" y="2778"/>
                      <a:pt x="13361" y="2823"/>
                      <a:pt x="13434" y="2823"/>
                    </a:cubicBezTo>
                    <a:cubicBezTo>
                      <a:pt x="13454" y="2823"/>
                      <a:pt x="13474" y="2820"/>
                      <a:pt x="13496" y="2812"/>
                    </a:cubicBezTo>
                    <a:cubicBezTo>
                      <a:pt x="13600" y="2778"/>
                      <a:pt x="13624" y="2684"/>
                      <a:pt x="13645" y="2610"/>
                    </a:cubicBezTo>
                    <a:cubicBezTo>
                      <a:pt x="13664" y="2535"/>
                      <a:pt x="13678" y="2503"/>
                      <a:pt x="13718" y="2489"/>
                    </a:cubicBezTo>
                    <a:cubicBezTo>
                      <a:pt x="13726" y="2486"/>
                      <a:pt x="13734" y="2484"/>
                      <a:pt x="13741" y="2484"/>
                    </a:cubicBezTo>
                    <a:cubicBezTo>
                      <a:pt x="13771" y="2484"/>
                      <a:pt x="13799" y="2505"/>
                      <a:pt x="13848" y="2542"/>
                    </a:cubicBezTo>
                    <a:cubicBezTo>
                      <a:pt x="13895" y="2581"/>
                      <a:pt x="13953" y="2626"/>
                      <a:pt x="14026" y="2626"/>
                    </a:cubicBezTo>
                    <a:cubicBezTo>
                      <a:pt x="14046" y="2626"/>
                      <a:pt x="14066" y="2622"/>
                      <a:pt x="14088" y="2615"/>
                    </a:cubicBezTo>
                    <a:cubicBezTo>
                      <a:pt x="14192" y="2580"/>
                      <a:pt x="14218" y="2487"/>
                      <a:pt x="14239" y="2413"/>
                    </a:cubicBezTo>
                    <a:cubicBezTo>
                      <a:pt x="14258" y="2338"/>
                      <a:pt x="14270" y="2305"/>
                      <a:pt x="14310" y="2291"/>
                    </a:cubicBezTo>
                    <a:cubicBezTo>
                      <a:pt x="14318" y="2288"/>
                      <a:pt x="14326" y="2287"/>
                      <a:pt x="14334" y="2287"/>
                    </a:cubicBezTo>
                    <a:cubicBezTo>
                      <a:pt x="14364" y="2287"/>
                      <a:pt x="14393" y="2308"/>
                      <a:pt x="14441" y="2345"/>
                    </a:cubicBezTo>
                    <a:cubicBezTo>
                      <a:pt x="14489" y="2383"/>
                      <a:pt x="14547" y="2428"/>
                      <a:pt x="14620" y="2428"/>
                    </a:cubicBezTo>
                    <a:cubicBezTo>
                      <a:pt x="14640" y="2428"/>
                      <a:pt x="14660" y="2425"/>
                      <a:pt x="14682" y="2418"/>
                    </a:cubicBezTo>
                    <a:cubicBezTo>
                      <a:pt x="14786" y="2383"/>
                      <a:pt x="14812" y="2290"/>
                      <a:pt x="14831" y="2215"/>
                    </a:cubicBezTo>
                    <a:cubicBezTo>
                      <a:pt x="14852" y="2141"/>
                      <a:pt x="14864" y="2108"/>
                      <a:pt x="14904" y="2094"/>
                    </a:cubicBezTo>
                    <a:cubicBezTo>
                      <a:pt x="14912" y="2091"/>
                      <a:pt x="14920" y="2090"/>
                      <a:pt x="14928" y="2090"/>
                    </a:cubicBezTo>
                    <a:cubicBezTo>
                      <a:pt x="14958" y="2090"/>
                      <a:pt x="14987" y="2110"/>
                      <a:pt x="15034" y="2148"/>
                    </a:cubicBezTo>
                    <a:cubicBezTo>
                      <a:pt x="15082" y="2186"/>
                      <a:pt x="15139" y="2231"/>
                      <a:pt x="15213" y="2231"/>
                    </a:cubicBezTo>
                    <a:cubicBezTo>
                      <a:pt x="15232" y="2231"/>
                      <a:pt x="15253" y="2228"/>
                      <a:pt x="15274" y="2220"/>
                    </a:cubicBezTo>
                    <a:cubicBezTo>
                      <a:pt x="15380" y="2186"/>
                      <a:pt x="15404" y="2092"/>
                      <a:pt x="15425" y="2018"/>
                    </a:cubicBezTo>
                    <a:cubicBezTo>
                      <a:pt x="15444" y="1943"/>
                      <a:pt x="15458" y="1910"/>
                      <a:pt x="15498" y="1897"/>
                    </a:cubicBezTo>
                    <a:cubicBezTo>
                      <a:pt x="15506" y="1894"/>
                      <a:pt x="15513" y="1893"/>
                      <a:pt x="15520" y="1893"/>
                    </a:cubicBezTo>
                    <a:cubicBezTo>
                      <a:pt x="15550" y="1893"/>
                      <a:pt x="15579" y="1913"/>
                      <a:pt x="15628" y="1950"/>
                    </a:cubicBezTo>
                    <a:cubicBezTo>
                      <a:pt x="15676" y="1987"/>
                      <a:pt x="15734" y="2033"/>
                      <a:pt x="15807" y="2033"/>
                    </a:cubicBezTo>
                    <a:cubicBezTo>
                      <a:pt x="15827" y="2033"/>
                      <a:pt x="15847" y="2030"/>
                      <a:pt x="15868" y="2023"/>
                    </a:cubicBezTo>
                    <a:cubicBezTo>
                      <a:pt x="15974" y="1988"/>
                      <a:pt x="15998" y="1895"/>
                      <a:pt x="16019" y="1820"/>
                    </a:cubicBezTo>
                    <a:cubicBezTo>
                      <a:pt x="16038" y="1746"/>
                      <a:pt x="16050" y="1713"/>
                      <a:pt x="16090" y="1699"/>
                    </a:cubicBezTo>
                    <a:cubicBezTo>
                      <a:pt x="16098" y="1696"/>
                      <a:pt x="16106" y="1695"/>
                      <a:pt x="16114" y="1695"/>
                    </a:cubicBezTo>
                    <a:cubicBezTo>
                      <a:pt x="16144" y="1695"/>
                      <a:pt x="16173" y="1716"/>
                      <a:pt x="16221" y="1753"/>
                    </a:cubicBezTo>
                    <a:cubicBezTo>
                      <a:pt x="16270" y="1790"/>
                      <a:pt x="16328" y="1836"/>
                      <a:pt x="16401" y="1836"/>
                    </a:cubicBezTo>
                    <a:cubicBezTo>
                      <a:pt x="16421" y="1836"/>
                      <a:pt x="16441" y="1833"/>
                      <a:pt x="16462" y="1826"/>
                    </a:cubicBezTo>
                    <a:cubicBezTo>
                      <a:pt x="16566" y="1791"/>
                      <a:pt x="16592" y="1697"/>
                      <a:pt x="16611" y="1623"/>
                    </a:cubicBezTo>
                    <a:cubicBezTo>
                      <a:pt x="16632" y="1548"/>
                      <a:pt x="16644" y="1516"/>
                      <a:pt x="16684" y="1502"/>
                    </a:cubicBezTo>
                    <a:cubicBezTo>
                      <a:pt x="16692" y="1499"/>
                      <a:pt x="16700" y="1497"/>
                      <a:pt x="16708" y="1497"/>
                    </a:cubicBezTo>
                    <a:cubicBezTo>
                      <a:pt x="16738" y="1497"/>
                      <a:pt x="16768" y="1517"/>
                      <a:pt x="16815" y="1555"/>
                    </a:cubicBezTo>
                    <a:cubicBezTo>
                      <a:pt x="16864" y="1593"/>
                      <a:pt x="16921" y="1638"/>
                      <a:pt x="16995" y="1638"/>
                    </a:cubicBezTo>
                    <a:cubicBezTo>
                      <a:pt x="17014" y="1638"/>
                      <a:pt x="17035" y="1635"/>
                      <a:pt x="17056" y="1628"/>
                    </a:cubicBezTo>
                    <a:cubicBezTo>
                      <a:pt x="17160" y="1593"/>
                      <a:pt x="17186" y="1500"/>
                      <a:pt x="17207" y="1426"/>
                    </a:cubicBezTo>
                    <a:cubicBezTo>
                      <a:pt x="17226" y="1351"/>
                      <a:pt x="17240" y="1316"/>
                      <a:pt x="17278" y="1304"/>
                    </a:cubicBezTo>
                    <a:cubicBezTo>
                      <a:pt x="17286" y="1301"/>
                      <a:pt x="17294" y="1300"/>
                      <a:pt x="17302" y="1300"/>
                    </a:cubicBezTo>
                    <a:cubicBezTo>
                      <a:pt x="17332" y="1300"/>
                      <a:pt x="17362" y="1320"/>
                      <a:pt x="17409" y="1358"/>
                    </a:cubicBezTo>
                    <a:cubicBezTo>
                      <a:pt x="17457" y="1395"/>
                      <a:pt x="17514" y="1440"/>
                      <a:pt x="17587" y="1440"/>
                    </a:cubicBezTo>
                    <a:cubicBezTo>
                      <a:pt x="17607" y="1440"/>
                      <a:pt x="17628" y="1437"/>
                      <a:pt x="17650" y="1429"/>
                    </a:cubicBezTo>
                    <a:cubicBezTo>
                      <a:pt x="17756" y="1394"/>
                      <a:pt x="17780" y="1303"/>
                      <a:pt x="17801" y="1226"/>
                    </a:cubicBezTo>
                    <a:cubicBezTo>
                      <a:pt x="17820" y="1154"/>
                      <a:pt x="17834" y="1119"/>
                      <a:pt x="17873" y="1107"/>
                    </a:cubicBezTo>
                    <a:cubicBezTo>
                      <a:pt x="17882" y="1104"/>
                      <a:pt x="17890" y="1103"/>
                      <a:pt x="17898" y="1103"/>
                    </a:cubicBezTo>
                    <a:cubicBezTo>
                      <a:pt x="17928" y="1103"/>
                      <a:pt x="17957" y="1122"/>
                      <a:pt x="18003" y="1159"/>
                    </a:cubicBezTo>
                    <a:cubicBezTo>
                      <a:pt x="18053" y="1197"/>
                      <a:pt x="18110" y="1242"/>
                      <a:pt x="18184" y="1242"/>
                    </a:cubicBezTo>
                    <a:cubicBezTo>
                      <a:pt x="18203" y="1242"/>
                      <a:pt x="18224" y="1239"/>
                      <a:pt x="18246" y="1232"/>
                    </a:cubicBezTo>
                    <a:cubicBezTo>
                      <a:pt x="18350" y="1197"/>
                      <a:pt x="18374" y="1103"/>
                      <a:pt x="18395" y="1029"/>
                    </a:cubicBezTo>
                    <a:cubicBezTo>
                      <a:pt x="18414" y="956"/>
                      <a:pt x="18427" y="922"/>
                      <a:pt x="18467" y="908"/>
                    </a:cubicBezTo>
                    <a:cubicBezTo>
                      <a:pt x="18475" y="905"/>
                      <a:pt x="18483" y="904"/>
                      <a:pt x="18490" y="904"/>
                    </a:cubicBezTo>
                    <a:cubicBezTo>
                      <a:pt x="18520" y="904"/>
                      <a:pt x="18550" y="924"/>
                      <a:pt x="18597" y="961"/>
                    </a:cubicBezTo>
                    <a:cubicBezTo>
                      <a:pt x="18646" y="1000"/>
                      <a:pt x="18704" y="1045"/>
                      <a:pt x="18778" y="1045"/>
                    </a:cubicBezTo>
                    <a:cubicBezTo>
                      <a:pt x="18797" y="1045"/>
                      <a:pt x="18818" y="1041"/>
                      <a:pt x="18840" y="1034"/>
                    </a:cubicBezTo>
                    <a:cubicBezTo>
                      <a:pt x="18943" y="1000"/>
                      <a:pt x="18969" y="906"/>
                      <a:pt x="18988" y="832"/>
                    </a:cubicBezTo>
                    <a:cubicBezTo>
                      <a:pt x="19009" y="757"/>
                      <a:pt x="19021" y="724"/>
                      <a:pt x="19061" y="710"/>
                    </a:cubicBezTo>
                    <a:cubicBezTo>
                      <a:pt x="19069" y="708"/>
                      <a:pt x="19077" y="707"/>
                      <a:pt x="19084" y="707"/>
                    </a:cubicBezTo>
                    <a:cubicBezTo>
                      <a:pt x="19114" y="707"/>
                      <a:pt x="19144" y="727"/>
                      <a:pt x="19193" y="764"/>
                    </a:cubicBezTo>
                    <a:cubicBezTo>
                      <a:pt x="19241" y="801"/>
                      <a:pt x="19299" y="847"/>
                      <a:pt x="19373" y="847"/>
                    </a:cubicBezTo>
                    <a:cubicBezTo>
                      <a:pt x="19392" y="847"/>
                      <a:pt x="19412" y="844"/>
                      <a:pt x="19433" y="837"/>
                    </a:cubicBezTo>
                    <a:cubicBezTo>
                      <a:pt x="19537" y="800"/>
                      <a:pt x="19563" y="709"/>
                      <a:pt x="19584" y="634"/>
                    </a:cubicBezTo>
                    <a:cubicBezTo>
                      <a:pt x="19603" y="560"/>
                      <a:pt x="19617" y="525"/>
                      <a:pt x="19657" y="513"/>
                    </a:cubicBezTo>
                    <a:cubicBezTo>
                      <a:pt x="19665" y="510"/>
                      <a:pt x="19674" y="509"/>
                      <a:pt x="19682" y="509"/>
                    </a:cubicBezTo>
                    <a:cubicBezTo>
                      <a:pt x="19711" y="509"/>
                      <a:pt x="19740" y="528"/>
                      <a:pt x="19787" y="565"/>
                    </a:cubicBezTo>
                    <a:cubicBezTo>
                      <a:pt x="19836" y="603"/>
                      <a:pt x="19893" y="648"/>
                      <a:pt x="19967" y="648"/>
                    </a:cubicBezTo>
                    <a:cubicBezTo>
                      <a:pt x="19986" y="648"/>
                      <a:pt x="20007" y="645"/>
                      <a:pt x="20029" y="638"/>
                    </a:cubicBezTo>
                    <a:cubicBezTo>
                      <a:pt x="20133" y="603"/>
                      <a:pt x="20159" y="510"/>
                      <a:pt x="20178" y="435"/>
                    </a:cubicBezTo>
                    <a:cubicBezTo>
                      <a:pt x="20197" y="368"/>
                      <a:pt x="20209" y="328"/>
                      <a:pt x="20251" y="314"/>
                    </a:cubicBezTo>
                    <a:cubicBezTo>
                      <a:pt x="20259" y="311"/>
                      <a:pt x="20267" y="310"/>
                      <a:pt x="20275" y="310"/>
                    </a:cubicBezTo>
                    <a:cubicBezTo>
                      <a:pt x="20307" y="310"/>
                      <a:pt x="20338" y="333"/>
                      <a:pt x="20382" y="368"/>
                    </a:cubicBezTo>
                    <a:cubicBezTo>
                      <a:pt x="20432" y="404"/>
                      <a:pt x="20489" y="449"/>
                      <a:pt x="20563" y="449"/>
                    </a:cubicBezTo>
                    <a:cubicBezTo>
                      <a:pt x="20582" y="449"/>
                      <a:pt x="20603" y="446"/>
                      <a:pt x="20625" y="439"/>
                    </a:cubicBezTo>
                    <a:cubicBezTo>
                      <a:pt x="20729" y="404"/>
                      <a:pt x="20755" y="312"/>
                      <a:pt x="20775" y="236"/>
                    </a:cubicBezTo>
                    <a:cubicBezTo>
                      <a:pt x="20793" y="168"/>
                      <a:pt x="20807" y="130"/>
                      <a:pt x="20848" y="115"/>
                    </a:cubicBezTo>
                    <a:cubicBezTo>
                      <a:pt x="20879" y="104"/>
                      <a:pt x="20897" y="71"/>
                      <a:pt x="20886" y="40"/>
                    </a:cubicBezTo>
                    <a:cubicBezTo>
                      <a:pt x="20878" y="16"/>
                      <a:pt x="20855" y="1"/>
                      <a:pt x="20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1696400" y="2780775"/>
                <a:ext cx="464550" cy="302600"/>
              </a:xfrm>
              <a:custGeom>
                <a:avLst/>
                <a:gdLst/>
                <a:ahLst/>
                <a:cxnLst/>
                <a:rect l="l" t="t" r="r" b="b"/>
                <a:pathLst>
                  <a:path w="18582" h="12104" extrusionOk="0">
                    <a:moveTo>
                      <a:pt x="18193" y="0"/>
                    </a:moveTo>
                    <a:cubicBezTo>
                      <a:pt x="18160" y="0"/>
                      <a:pt x="18126" y="8"/>
                      <a:pt x="18090" y="31"/>
                    </a:cubicBezTo>
                    <a:cubicBezTo>
                      <a:pt x="17998" y="92"/>
                      <a:pt x="17996" y="187"/>
                      <a:pt x="17996" y="265"/>
                    </a:cubicBezTo>
                    <a:cubicBezTo>
                      <a:pt x="17995" y="341"/>
                      <a:pt x="17991" y="377"/>
                      <a:pt x="17955" y="400"/>
                    </a:cubicBezTo>
                    <a:cubicBezTo>
                      <a:pt x="17942" y="409"/>
                      <a:pt x="17930" y="413"/>
                      <a:pt x="17915" y="413"/>
                    </a:cubicBezTo>
                    <a:cubicBezTo>
                      <a:pt x="17890" y="413"/>
                      <a:pt x="17860" y="401"/>
                      <a:pt x="17815" y="381"/>
                    </a:cubicBezTo>
                    <a:cubicBezTo>
                      <a:pt x="17771" y="363"/>
                      <a:pt x="17721" y="340"/>
                      <a:pt x="17667" y="340"/>
                    </a:cubicBezTo>
                    <a:cubicBezTo>
                      <a:pt x="17634" y="340"/>
                      <a:pt x="17599" y="349"/>
                      <a:pt x="17563" y="372"/>
                    </a:cubicBezTo>
                    <a:cubicBezTo>
                      <a:pt x="17472" y="431"/>
                      <a:pt x="17470" y="528"/>
                      <a:pt x="17470" y="606"/>
                    </a:cubicBezTo>
                    <a:cubicBezTo>
                      <a:pt x="17468" y="682"/>
                      <a:pt x="17465" y="718"/>
                      <a:pt x="17428" y="741"/>
                    </a:cubicBezTo>
                    <a:cubicBezTo>
                      <a:pt x="17416" y="749"/>
                      <a:pt x="17403" y="753"/>
                      <a:pt x="17389" y="753"/>
                    </a:cubicBezTo>
                    <a:cubicBezTo>
                      <a:pt x="17364" y="753"/>
                      <a:pt x="17334" y="742"/>
                      <a:pt x="17290" y="722"/>
                    </a:cubicBezTo>
                    <a:cubicBezTo>
                      <a:pt x="17246" y="703"/>
                      <a:pt x="17195" y="681"/>
                      <a:pt x="17141" y="681"/>
                    </a:cubicBezTo>
                    <a:cubicBezTo>
                      <a:pt x="17108" y="681"/>
                      <a:pt x="17073" y="689"/>
                      <a:pt x="17037" y="711"/>
                    </a:cubicBezTo>
                    <a:cubicBezTo>
                      <a:pt x="16945" y="772"/>
                      <a:pt x="16945" y="869"/>
                      <a:pt x="16944" y="945"/>
                    </a:cubicBezTo>
                    <a:cubicBezTo>
                      <a:pt x="16944" y="1021"/>
                      <a:pt x="16938" y="1058"/>
                      <a:pt x="16904" y="1080"/>
                    </a:cubicBezTo>
                    <a:cubicBezTo>
                      <a:pt x="16890" y="1089"/>
                      <a:pt x="16877" y="1093"/>
                      <a:pt x="16863" y="1093"/>
                    </a:cubicBezTo>
                    <a:cubicBezTo>
                      <a:pt x="16838" y="1093"/>
                      <a:pt x="16808" y="1082"/>
                      <a:pt x="16763" y="1063"/>
                    </a:cubicBezTo>
                    <a:cubicBezTo>
                      <a:pt x="16719" y="1044"/>
                      <a:pt x="16669" y="1021"/>
                      <a:pt x="16615" y="1021"/>
                    </a:cubicBezTo>
                    <a:cubicBezTo>
                      <a:pt x="16582" y="1021"/>
                      <a:pt x="16547" y="1030"/>
                      <a:pt x="16512" y="1053"/>
                    </a:cubicBezTo>
                    <a:cubicBezTo>
                      <a:pt x="16419" y="1111"/>
                      <a:pt x="16419" y="1208"/>
                      <a:pt x="16417" y="1286"/>
                    </a:cubicBezTo>
                    <a:cubicBezTo>
                      <a:pt x="16417" y="1362"/>
                      <a:pt x="16414" y="1399"/>
                      <a:pt x="16377" y="1421"/>
                    </a:cubicBezTo>
                    <a:cubicBezTo>
                      <a:pt x="16365" y="1430"/>
                      <a:pt x="16352" y="1433"/>
                      <a:pt x="16337" y="1433"/>
                    </a:cubicBezTo>
                    <a:cubicBezTo>
                      <a:pt x="16312" y="1433"/>
                      <a:pt x="16282" y="1422"/>
                      <a:pt x="16237" y="1402"/>
                    </a:cubicBezTo>
                    <a:cubicBezTo>
                      <a:pt x="16194" y="1383"/>
                      <a:pt x="16144" y="1361"/>
                      <a:pt x="16090" y="1361"/>
                    </a:cubicBezTo>
                    <a:cubicBezTo>
                      <a:pt x="16057" y="1361"/>
                      <a:pt x="16022" y="1369"/>
                      <a:pt x="15986" y="1392"/>
                    </a:cubicBezTo>
                    <a:cubicBezTo>
                      <a:pt x="15894" y="1453"/>
                      <a:pt x="15893" y="1548"/>
                      <a:pt x="15893" y="1626"/>
                    </a:cubicBezTo>
                    <a:cubicBezTo>
                      <a:pt x="15891" y="1702"/>
                      <a:pt x="15887" y="1738"/>
                      <a:pt x="15851" y="1761"/>
                    </a:cubicBezTo>
                    <a:cubicBezTo>
                      <a:pt x="15838" y="1770"/>
                      <a:pt x="15825" y="1774"/>
                      <a:pt x="15811" y="1774"/>
                    </a:cubicBezTo>
                    <a:cubicBezTo>
                      <a:pt x="15786" y="1774"/>
                      <a:pt x="15756" y="1762"/>
                      <a:pt x="15712" y="1743"/>
                    </a:cubicBezTo>
                    <a:cubicBezTo>
                      <a:pt x="15669" y="1724"/>
                      <a:pt x="15618" y="1702"/>
                      <a:pt x="15564" y="1702"/>
                    </a:cubicBezTo>
                    <a:cubicBezTo>
                      <a:pt x="15530" y="1702"/>
                      <a:pt x="15495" y="1711"/>
                      <a:pt x="15460" y="1733"/>
                    </a:cubicBezTo>
                    <a:cubicBezTo>
                      <a:pt x="15368" y="1794"/>
                      <a:pt x="15366" y="1889"/>
                      <a:pt x="15366" y="1967"/>
                    </a:cubicBezTo>
                    <a:cubicBezTo>
                      <a:pt x="15364" y="2043"/>
                      <a:pt x="15361" y="2079"/>
                      <a:pt x="15325" y="2102"/>
                    </a:cubicBezTo>
                    <a:cubicBezTo>
                      <a:pt x="15312" y="2110"/>
                      <a:pt x="15299" y="2114"/>
                      <a:pt x="15285" y="2114"/>
                    </a:cubicBezTo>
                    <a:cubicBezTo>
                      <a:pt x="15260" y="2114"/>
                      <a:pt x="15229" y="2103"/>
                      <a:pt x="15184" y="2083"/>
                    </a:cubicBezTo>
                    <a:cubicBezTo>
                      <a:pt x="15141" y="2064"/>
                      <a:pt x="15091" y="2042"/>
                      <a:pt x="15038" y="2042"/>
                    </a:cubicBezTo>
                    <a:cubicBezTo>
                      <a:pt x="15004" y="2042"/>
                      <a:pt x="14969" y="2051"/>
                      <a:pt x="14933" y="2074"/>
                    </a:cubicBezTo>
                    <a:cubicBezTo>
                      <a:pt x="14840" y="2133"/>
                      <a:pt x="14840" y="2230"/>
                      <a:pt x="14838" y="2308"/>
                    </a:cubicBezTo>
                    <a:cubicBezTo>
                      <a:pt x="14838" y="2384"/>
                      <a:pt x="14833" y="2420"/>
                      <a:pt x="14798" y="2443"/>
                    </a:cubicBezTo>
                    <a:cubicBezTo>
                      <a:pt x="14785" y="2451"/>
                      <a:pt x="14772" y="2455"/>
                      <a:pt x="14758" y="2455"/>
                    </a:cubicBezTo>
                    <a:cubicBezTo>
                      <a:pt x="14733" y="2455"/>
                      <a:pt x="14703" y="2444"/>
                      <a:pt x="14658" y="2424"/>
                    </a:cubicBezTo>
                    <a:cubicBezTo>
                      <a:pt x="14614" y="2405"/>
                      <a:pt x="14564" y="2383"/>
                      <a:pt x="14511" y="2383"/>
                    </a:cubicBezTo>
                    <a:cubicBezTo>
                      <a:pt x="14477" y="2383"/>
                      <a:pt x="14442" y="2392"/>
                      <a:pt x="14407" y="2415"/>
                    </a:cubicBezTo>
                    <a:cubicBezTo>
                      <a:pt x="14313" y="2474"/>
                      <a:pt x="14313" y="2571"/>
                      <a:pt x="14312" y="2649"/>
                    </a:cubicBezTo>
                    <a:cubicBezTo>
                      <a:pt x="14312" y="2725"/>
                      <a:pt x="14306" y="2762"/>
                      <a:pt x="14272" y="2784"/>
                    </a:cubicBezTo>
                    <a:cubicBezTo>
                      <a:pt x="14258" y="2792"/>
                      <a:pt x="14246" y="2796"/>
                      <a:pt x="14231" y="2796"/>
                    </a:cubicBezTo>
                    <a:cubicBezTo>
                      <a:pt x="14206" y="2796"/>
                      <a:pt x="14177" y="2785"/>
                      <a:pt x="14132" y="2765"/>
                    </a:cubicBezTo>
                    <a:cubicBezTo>
                      <a:pt x="14088" y="2746"/>
                      <a:pt x="14037" y="2724"/>
                      <a:pt x="13983" y="2724"/>
                    </a:cubicBezTo>
                    <a:cubicBezTo>
                      <a:pt x="13950" y="2724"/>
                      <a:pt x="13916" y="2732"/>
                      <a:pt x="13880" y="2755"/>
                    </a:cubicBezTo>
                    <a:cubicBezTo>
                      <a:pt x="13787" y="2815"/>
                      <a:pt x="13787" y="2910"/>
                      <a:pt x="13785" y="2988"/>
                    </a:cubicBezTo>
                    <a:cubicBezTo>
                      <a:pt x="13785" y="3065"/>
                      <a:pt x="13780" y="3101"/>
                      <a:pt x="13745" y="3123"/>
                    </a:cubicBezTo>
                    <a:cubicBezTo>
                      <a:pt x="13732" y="3132"/>
                      <a:pt x="13719" y="3136"/>
                      <a:pt x="13705" y="3136"/>
                    </a:cubicBezTo>
                    <a:cubicBezTo>
                      <a:pt x="13680" y="3136"/>
                      <a:pt x="13650" y="3125"/>
                      <a:pt x="13605" y="3106"/>
                    </a:cubicBezTo>
                    <a:cubicBezTo>
                      <a:pt x="13561" y="3087"/>
                      <a:pt x="13511" y="3064"/>
                      <a:pt x="13457" y="3064"/>
                    </a:cubicBezTo>
                    <a:cubicBezTo>
                      <a:pt x="13423" y="3064"/>
                      <a:pt x="13389" y="3073"/>
                      <a:pt x="13354" y="3096"/>
                    </a:cubicBezTo>
                    <a:cubicBezTo>
                      <a:pt x="13261" y="3156"/>
                      <a:pt x="13261" y="3252"/>
                      <a:pt x="13259" y="3330"/>
                    </a:cubicBezTo>
                    <a:cubicBezTo>
                      <a:pt x="13259" y="3406"/>
                      <a:pt x="13254" y="3442"/>
                      <a:pt x="13219" y="3465"/>
                    </a:cubicBezTo>
                    <a:cubicBezTo>
                      <a:pt x="13206" y="3473"/>
                      <a:pt x="13194" y="3477"/>
                      <a:pt x="13179" y="3477"/>
                    </a:cubicBezTo>
                    <a:cubicBezTo>
                      <a:pt x="13154" y="3477"/>
                      <a:pt x="13124" y="3465"/>
                      <a:pt x="13079" y="3446"/>
                    </a:cubicBezTo>
                    <a:cubicBezTo>
                      <a:pt x="13035" y="3427"/>
                      <a:pt x="12984" y="3405"/>
                      <a:pt x="12931" y="3405"/>
                    </a:cubicBezTo>
                    <a:cubicBezTo>
                      <a:pt x="12897" y="3405"/>
                      <a:pt x="12863" y="3414"/>
                      <a:pt x="12828" y="3437"/>
                    </a:cubicBezTo>
                    <a:cubicBezTo>
                      <a:pt x="12734" y="3496"/>
                      <a:pt x="12734" y="3593"/>
                      <a:pt x="12732" y="3671"/>
                    </a:cubicBezTo>
                    <a:cubicBezTo>
                      <a:pt x="12732" y="3747"/>
                      <a:pt x="12727" y="3783"/>
                      <a:pt x="12693" y="3806"/>
                    </a:cubicBezTo>
                    <a:cubicBezTo>
                      <a:pt x="12679" y="3814"/>
                      <a:pt x="12666" y="3818"/>
                      <a:pt x="12652" y="3818"/>
                    </a:cubicBezTo>
                    <a:cubicBezTo>
                      <a:pt x="12626" y="3818"/>
                      <a:pt x="12596" y="3806"/>
                      <a:pt x="12552" y="3787"/>
                    </a:cubicBezTo>
                    <a:cubicBezTo>
                      <a:pt x="12509" y="3768"/>
                      <a:pt x="12459" y="3746"/>
                      <a:pt x="12405" y="3746"/>
                    </a:cubicBezTo>
                    <a:cubicBezTo>
                      <a:pt x="12371" y="3746"/>
                      <a:pt x="12336" y="3755"/>
                      <a:pt x="12300" y="3778"/>
                    </a:cubicBezTo>
                    <a:cubicBezTo>
                      <a:pt x="12208" y="3837"/>
                      <a:pt x="12206" y="3934"/>
                      <a:pt x="12206" y="4012"/>
                    </a:cubicBezTo>
                    <a:cubicBezTo>
                      <a:pt x="12204" y="4088"/>
                      <a:pt x="12201" y="4124"/>
                      <a:pt x="12165" y="4147"/>
                    </a:cubicBezTo>
                    <a:cubicBezTo>
                      <a:pt x="12152" y="4155"/>
                      <a:pt x="12139" y="4159"/>
                      <a:pt x="12125" y="4159"/>
                    </a:cubicBezTo>
                    <a:cubicBezTo>
                      <a:pt x="12100" y="4159"/>
                      <a:pt x="12069" y="4147"/>
                      <a:pt x="12024" y="4128"/>
                    </a:cubicBezTo>
                    <a:cubicBezTo>
                      <a:pt x="11981" y="4108"/>
                      <a:pt x="11931" y="4087"/>
                      <a:pt x="11877" y="4087"/>
                    </a:cubicBezTo>
                    <a:cubicBezTo>
                      <a:pt x="11844" y="4087"/>
                      <a:pt x="11809" y="4095"/>
                      <a:pt x="11773" y="4117"/>
                    </a:cubicBezTo>
                    <a:cubicBezTo>
                      <a:pt x="11681" y="4178"/>
                      <a:pt x="11680" y="4275"/>
                      <a:pt x="11680" y="4351"/>
                    </a:cubicBezTo>
                    <a:cubicBezTo>
                      <a:pt x="11678" y="4429"/>
                      <a:pt x="11675" y="4464"/>
                      <a:pt x="11638" y="4488"/>
                    </a:cubicBezTo>
                    <a:cubicBezTo>
                      <a:pt x="11626" y="4496"/>
                      <a:pt x="11613" y="4500"/>
                      <a:pt x="11599" y="4500"/>
                    </a:cubicBezTo>
                    <a:cubicBezTo>
                      <a:pt x="11574" y="4500"/>
                      <a:pt x="11544" y="4488"/>
                      <a:pt x="11498" y="4469"/>
                    </a:cubicBezTo>
                    <a:cubicBezTo>
                      <a:pt x="11455" y="4450"/>
                      <a:pt x="11405" y="4428"/>
                      <a:pt x="11351" y="4428"/>
                    </a:cubicBezTo>
                    <a:cubicBezTo>
                      <a:pt x="11317" y="4428"/>
                      <a:pt x="11283" y="4436"/>
                      <a:pt x="11247" y="4458"/>
                    </a:cubicBezTo>
                    <a:cubicBezTo>
                      <a:pt x="11155" y="4519"/>
                      <a:pt x="11153" y="4614"/>
                      <a:pt x="11153" y="4692"/>
                    </a:cubicBezTo>
                    <a:cubicBezTo>
                      <a:pt x="11152" y="4768"/>
                      <a:pt x="11148" y="4805"/>
                      <a:pt x="11112" y="4827"/>
                    </a:cubicBezTo>
                    <a:cubicBezTo>
                      <a:pt x="11099" y="4836"/>
                      <a:pt x="11086" y="4839"/>
                      <a:pt x="11072" y="4839"/>
                    </a:cubicBezTo>
                    <a:cubicBezTo>
                      <a:pt x="11047" y="4839"/>
                      <a:pt x="11016" y="4828"/>
                      <a:pt x="10972" y="4808"/>
                    </a:cubicBezTo>
                    <a:cubicBezTo>
                      <a:pt x="10928" y="4790"/>
                      <a:pt x="10877" y="4768"/>
                      <a:pt x="10823" y="4768"/>
                    </a:cubicBezTo>
                    <a:cubicBezTo>
                      <a:pt x="10790" y="4768"/>
                      <a:pt x="10756" y="4776"/>
                      <a:pt x="10720" y="4800"/>
                    </a:cubicBezTo>
                    <a:cubicBezTo>
                      <a:pt x="10627" y="4860"/>
                      <a:pt x="10627" y="4955"/>
                      <a:pt x="10625" y="5033"/>
                    </a:cubicBezTo>
                    <a:cubicBezTo>
                      <a:pt x="10625" y="5110"/>
                      <a:pt x="10620" y="5146"/>
                      <a:pt x="10585" y="5168"/>
                    </a:cubicBezTo>
                    <a:cubicBezTo>
                      <a:pt x="10572" y="5177"/>
                      <a:pt x="10559" y="5180"/>
                      <a:pt x="10545" y="5180"/>
                    </a:cubicBezTo>
                    <a:cubicBezTo>
                      <a:pt x="10520" y="5180"/>
                      <a:pt x="10490" y="5169"/>
                      <a:pt x="10445" y="5149"/>
                    </a:cubicBezTo>
                    <a:cubicBezTo>
                      <a:pt x="10401" y="5131"/>
                      <a:pt x="10351" y="5109"/>
                      <a:pt x="10297" y="5109"/>
                    </a:cubicBezTo>
                    <a:cubicBezTo>
                      <a:pt x="10264" y="5109"/>
                      <a:pt x="10229" y="5118"/>
                      <a:pt x="10194" y="5141"/>
                    </a:cubicBezTo>
                    <a:cubicBezTo>
                      <a:pt x="10101" y="5200"/>
                      <a:pt x="10099" y="5297"/>
                      <a:pt x="10099" y="5374"/>
                    </a:cubicBezTo>
                    <a:cubicBezTo>
                      <a:pt x="10097" y="5451"/>
                      <a:pt x="10094" y="5487"/>
                      <a:pt x="10059" y="5510"/>
                    </a:cubicBezTo>
                    <a:cubicBezTo>
                      <a:pt x="10046" y="5518"/>
                      <a:pt x="10033" y="5522"/>
                      <a:pt x="10018" y="5522"/>
                    </a:cubicBezTo>
                    <a:cubicBezTo>
                      <a:pt x="9993" y="5522"/>
                      <a:pt x="9963" y="5510"/>
                      <a:pt x="9919" y="5490"/>
                    </a:cubicBezTo>
                    <a:cubicBezTo>
                      <a:pt x="9875" y="5471"/>
                      <a:pt x="9825" y="5450"/>
                      <a:pt x="9772" y="5450"/>
                    </a:cubicBezTo>
                    <a:cubicBezTo>
                      <a:pt x="9738" y="5450"/>
                      <a:pt x="9702" y="5458"/>
                      <a:pt x="9666" y="5482"/>
                    </a:cubicBezTo>
                    <a:cubicBezTo>
                      <a:pt x="9574" y="5541"/>
                      <a:pt x="9572" y="5638"/>
                      <a:pt x="9572" y="5716"/>
                    </a:cubicBezTo>
                    <a:cubicBezTo>
                      <a:pt x="9571" y="5792"/>
                      <a:pt x="9567" y="5828"/>
                      <a:pt x="9531" y="5851"/>
                    </a:cubicBezTo>
                    <a:cubicBezTo>
                      <a:pt x="9518" y="5859"/>
                      <a:pt x="9505" y="5863"/>
                      <a:pt x="9491" y="5863"/>
                    </a:cubicBezTo>
                    <a:cubicBezTo>
                      <a:pt x="9466" y="5863"/>
                      <a:pt x="9436" y="5851"/>
                      <a:pt x="9391" y="5832"/>
                    </a:cubicBezTo>
                    <a:cubicBezTo>
                      <a:pt x="9347" y="5812"/>
                      <a:pt x="9297" y="5791"/>
                      <a:pt x="9244" y="5791"/>
                    </a:cubicBezTo>
                    <a:cubicBezTo>
                      <a:pt x="9210" y="5791"/>
                      <a:pt x="9175" y="5799"/>
                      <a:pt x="9140" y="5823"/>
                    </a:cubicBezTo>
                    <a:cubicBezTo>
                      <a:pt x="9046" y="5882"/>
                      <a:pt x="9046" y="5979"/>
                      <a:pt x="9044" y="6055"/>
                    </a:cubicBezTo>
                    <a:cubicBezTo>
                      <a:pt x="9044" y="6126"/>
                      <a:pt x="9043" y="6167"/>
                      <a:pt x="9004" y="6192"/>
                    </a:cubicBezTo>
                    <a:cubicBezTo>
                      <a:pt x="8991" y="6200"/>
                      <a:pt x="8978" y="6204"/>
                      <a:pt x="8964" y="6204"/>
                    </a:cubicBezTo>
                    <a:cubicBezTo>
                      <a:pt x="8939" y="6204"/>
                      <a:pt x="8909" y="6192"/>
                      <a:pt x="8864" y="6173"/>
                    </a:cubicBezTo>
                    <a:cubicBezTo>
                      <a:pt x="8821" y="6154"/>
                      <a:pt x="8771" y="6132"/>
                      <a:pt x="8717" y="6132"/>
                    </a:cubicBezTo>
                    <a:cubicBezTo>
                      <a:pt x="8683" y="6132"/>
                      <a:pt x="8648" y="6141"/>
                      <a:pt x="8611" y="6164"/>
                    </a:cubicBezTo>
                    <a:cubicBezTo>
                      <a:pt x="8520" y="6223"/>
                      <a:pt x="8518" y="6320"/>
                      <a:pt x="8518" y="6396"/>
                    </a:cubicBezTo>
                    <a:cubicBezTo>
                      <a:pt x="8516" y="6474"/>
                      <a:pt x="8513" y="6510"/>
                      <a:pt x="8476" y="6533"/>
                    </a:cubicBezTo>
                    <a:cubicBezTo>
                      <a:pt x="8464" y="6541"/>
                      <a:pt x="8451" y="6545"/>
                      <a:pt x="8437" y="6545"/>
                    </a:cubicBezTo>
                    <a:cubicBezTo>
                      <a:pt x="8412" y="6545"/>
                      <a:pt x="8382" y="6534"/>
                      <a:pt x="8338" y="6514"/>
                    </a:cubicBezTo>
                    <a:cubicBezTo>
                      <a:pt x="8294" y="6495"/>
                      <a:pt x="8243" y="6473"/>
                      <a:pt x="8189" y="6473"/>
                    </a:cubicBezTo>
                    <a:cubicBezTo>
                      <a:pt x="8156" y="6473"/>
                      <a:pt x="8121" y="6481"/>
                      <a:pt x="8085" y="6503"/>
                    </a:cubicBezTo>
                    <a:cubicBezTo>
                      <a:pt x="7993" y="6564"/>
                      <a:pt x="7992" y="6661"/>
                      <a:pt x="7992" y="6737"/>
                    </a:cubicBezTo>
                    <a:cubicBezTo>
                      <a:pt x="7990" y="6813"/>
                      <a:pt x="7986" y="6850"/>
                      <a:pt x="7952" y="6872"/>
                    </a:cubicBezTo>
                    <a:cubicBezTo>
                      <a:pt x="7938" y="6881"/>
                      <a:pt x="7924" y="6885"/>
                      <a:pt x="7909" y="6885"/>
                    </a:cubicBezTo>
                    <a:cubicBezTo>
                      <a:pt x="7883" y="6885"/>
                      <a:pt x="7852" y="6873"/>
                      <a:pt x="7810" y="6855"/>
                    </a:cubicBezTo>
                    <a:cubicBezTo>
                      <a:pt x="7766" y="6836"/>
                      <a:pt x="7715" y="6814"/>
                      <a:pt x="7661" y="6814"/>
                    </a:cubicBezTo>
                    <a:cubicBezTo>
                      <a:pt x="7628" y="6814"/>
                      <a:pt x="7594" y="6822"/>
                      <a:pt x="7559" y="6845"/>
                    </a:cubicBezTo>
                    <a:cubicBezTo>
                      <a:pt x="7467" y="6905"/>
                      <a:pt x="7465" y="7002"/>
                      <a:pt x="7463" y="7078"/>
                    </a:cubicBezTo>
                    <a:cubicBezTo>
                      <a:pt x="7463" y="7154"/>
                      <a:pt x="7460" y="7191"/>
                      <a:pt x="7424" y="7213"/>
                    </a:cubicBezTo>
                    <a:cubicBezTo>
                      <a:pt x="7410" y="7222"/>
                      <a:pt x="7397" y="7226"/>
                      <a:pt x="7383" y="7226"/>
                    </a:cubicBezTo>
                    <a:cubicBezTo>
                      <a:pt x="7358" y="7226"/>
                      <a:pt x="7328" y="7215"/>
                      <a:pt x="7283" y="7196"/>
                    </a:cubicBezTo>
                    <a:cubicBezTo>
                      <a:pt x="7239" y="7177"/>
                      <a:pt x="7189" y="7155"/>
                      <a:pt x="7135" y="7155"/>
                    </a:cubicBezTo>
                    <a:cubicBezTo>
                      <a:pt x="7102" y="7155"/>
                      <a:pt x="7067" y="7163"/>
                      <a:pt x="7032" y="7186"/>
                    </a:cubicBezTo>
                    <a:cubicBezTo>
                      <a:pt x="6940" y="7246"/>
                      <a:pt x="6939" y="7341"/>
                      <a:pt x="6939" y="7419"/>
                    </a:cubicBezTo>
                    <a:cubicBezTo>
                      <a:pt x="6937" y="7496"/>
                      <a:pt x="6934" y="7532"/>
                      <a:pt x="6897" y="7554"/>
                    </a:cubicBezTo>
                    <a:cubicBezTo>
                      <a:pt x="6885" y="7563"/>
                      <a:pt x="6872" y="7567"/>
                      <a:pt x="6857" y="7567"/>
                    </a:cubicBezTo>
                    <a:cubicBezTo>
                      <a:pt x="6833" y="7567"/>
                      <a:pt x="6803" y="7555"/>
                      <a:pt x="6759" y="7535"/>
                    </a:cubicBezTo>
                    <a:cubicBezTo>
                      <a:pt x="6715" y="7516"/>
                      <a:pt x="6664" y="7494"/>
                      <a:pt x="6610" y="7494"/>
                    </a:cubicBezTo>
                    <a:cubicBezTo>
                      <a:pt x="6576" y="7494"/>
                      <a:pt x="6542" y="7503"/>
                      <a:pt x="6506" y="7525"/>
                    </a:cubicBezTo>
                    <a:cubicBezTo>
                      <a:pt x="6414" y="7586"/>
                      <a:pt x="6412" y="7683"/>
                      <a:pt x="6412" y="7759"/>
                    </a:cubicBezTo>
                    <a:cubicBezTo>
                      <a:pt x="6411" y="7837"/>
                      <a:pt x="6407" y="7871"/>
                      <a:pt x="6373" y="7896"/>
                    </a:cubicBezTo>
                    <a:cubicBezTo>
                      <a:pt x="6360" y="7904"/>
                      <a:pt x="6347" y="7907"/>
                      <a:pt x="6333" y="7907"/>
                    </a:cubicBezTo>
                    <a:cubicBezTo>
                      <a:pt x="6307" y="7907"/>
                      <a:pt x="6277" y="7895"/>
                      <a:pt x="6232" y="7876"/>
                    </a:cubicBezTo>
                    <a:cubicBezTo>
                      <a:pt x="6188" y="7857"/>
                      <a:pt x="6138" y="7835"/>
                      <a:pt x="6084" y="7835"/>
                    </a:cubicBezTo>
                    <a:cubicBezTo>
                      <a:pt x="6050" y="7835"/>
                      <a:pt x="6015" y="7844"/>
                      <a:pt x="5979" y="7866"/>
                    </a:cubicBezTo>
                    <a:cubicBezTo>
                      <a:pt x="5888" y="7927"/>
                      <a:pt x="5886" y="8022"/>
                      <a:pt x="5886" y="8100"/>
                    </a:cubicBezTo>
                    <a:cubicBezTo>
                      <a:pt x="5884" y="8171"/>
                      <a:pt x="5883" y="8212"/>
                      <a:pt x="5844" y="8237"/>
                    </a:cubicBezTo>
                    <a:cubicBezTo>
                      <a:pt x="5832" y="8245"/>
                      <a:pt x="5820" y="8248"/>
                      <a:pt x="5806" y="8248"/>
                    </a:cubicBezTo>
                    <a:cubicBezTo>
                      <a:pt x="5780" y="8248"/>
                      <a:pt x="5750" y="8237"/>
                      <a:pt x="5704" y="8218"/>
                    </a:cubicBezTo>
                    <a:cubicBezTo>
                      <a:pt x="5660" y="8198"/>
                      <a:pt x="5610" y="8176"/>
                      <a:pt x="5556" y="8176"/>
                    </a:cubicBezTo>
                    <a:cubicBezTo>
                      <a:pt x="5523" y="8176"/>
                      <a:pt x="5488" y="8185"/>
                      <a:pt x="5453" y="8207"/>
                    </a:cubicBezTo>
                    <a:cubicBezTo>
                      <a:pt x="5360" y="8268"/>
                      <a:pt x="5360" y="8363"/>
                      <a:pt x="5358" y="8441"/>
                    </a:cubicBezTo>
                    <a:cubicBezTo>
                      <a:pt x="5358" y="8517"/>
                      <a:pt x="5353" y="8554"/>
                      <a:pt x="5318" y="8576"/>
                    </a:cubicBezTo>
                    <a:cubicBezTo>
                      <a:pt x="5305" y="8585"/>
                      <a:pt x="5292" y="8589"/>
                      <a:pt x="5277" y="8589"/>
                    </a:cubicBezTo>
                    <a:cubicBezTo>
                      <a:pt x="5252" y="8589"/>
                      <a:pt x="5223" y="8577"/>
                      <a:pt x="5178" y="8559"/>
                    </a:cubicBezTo>
                    <a:cubicBezTo>
                      <a:pt x="5134" y="8539"/>
                      <a:pt x="5083" y="8517"/>
                      <a:pt x="5029" y="8517"/>
                    </a:cubicBezTo>
                    <a:cubicBezTo>
                      <a:pt x="4996" y="8517"/>
                      <a:pt x="4962" y="8525"/>
                      <a:pt x="4927" y="8548"/>
                    </a:cubicBezTo>
                    <a:cubicBezTo>
                      <a:pt x="4833" y="8609"/>
                      <a:pt x="4831" y="8704"/>
                      <a:pt x="4831" y="8782"/>
                    </a:cubicBezTo>
                    <a:cubicBezTo>
                      <a:pt x="4830" y="8853"/>
                      <a:pt x="4828" y="8893"/>
                      <a:pt x="4790" y="8917"/>
                    </a:cubicBezTo>
                    <a:cubicBezTo>
                      <a:pt x="4777" y="8926"/>
                      <a:pt x="4764" y="8930"/>
                      <a:pt x="4749" y="8930"/>
                    </a:cubicBezTo>
                    <a:cubicBezTo>
                      <a:pt x="4723" y="8930"/>
                      <a:pt x="4692" y="8918"/>
                      <a:pt x="4650" y="8900"/>
                    </a:cubicBezTo>
                    <a:cubicBezTo>
                      <a:pt x="4606" y="8881"/>
                      <a:pt x="4555" y="8859"/>
                      <a:pt x="4501" y="8859"/>
                    </a:cubicBezTo>
                    <a:cubicBezTo>
                      <a:pt x="4468" y="8859"/>
                      <a:pt x="4434" y="8867"/>
                      <a:pt x="4399" y="8889"/>
                    </a:cubicBezTo>
                    <a:cubicBezTo>
                      <a:pt x="4305" y="8950"/>
                      <a:pt x="4305" y="9045"/>
                      <a:pt x="4303" y="9123"/>
                    </a:cubicBezTo>
                    <a:cubicBezTo>
                      <a:pt x="4303" y="9199"/>
                      <a:pt x="4298" y="9236"/>
                      <a:pt x="4264" y="9258"/>
                    </a:cubicBezTo>
                    <a:cubicBezTo>
                      <a:pt x="4250" y="9267"/>
                      <a:pt x="4236" y="9271"/>
                      <a:pt x="4221" y="9271"/>
                    </a:cubicBezTo>
                    <a:cubicBezTo>
                      <a:pt x="4195" y="9271"/>
                      <a:pt x="4164" y="9259"/>
                      <a:pt x="4123" y="9241"/>
                    </a:cubicBezTo>
                    <a:cubicBezTo>
                      <a:pt x="4079" y="9222"/>
                      <a:pt x="4029" y="9200"/>
                      <a:pt x="3975" y="9200"/>
                    </a:cubicBezTo>
                    <a:cubicBezTo>
                      <a:pt x="3941" y="9200"/>
                      <a:pt x="3906" y="9208"/>
                      <a:pt x="3870" y="9231"/>
                    </a:cubicBezTo>
                    <a:cubicBezTo>
                      <a:pt x="3779" y="9291"/>
                      <a:pt x="3777" y="9386"/>
                      <a:pt x="3775" y="9464"/>
                    </a:cubicBezTo>
                    <a:cubicBezTo>
                      <a:pt x="3775" y="9535"/>
                      <a:pt x="3774" y="9577"/>
                      <a:pt x="3735" y="9601"/>
                    </a:cubicBezTo>
                    <a:cubicBezTo>
                      <a:pt x="3722" y="9609"/>
                      <a:pt x="3709" y="9613"/>
                      <a:pt x="3695" y="9613"/>
                    </a:cubicBezTo>
                    <a:cubicBezTo>
                      <a:pt x="3668" y="9613"/>
                      <a:pt x="3637" y="9600"/>
                      <a:pt x="3595" y="9582"/>
                    </a:cubicBezTo>
                    <a:cubicBezTo>
                      <a:pt x="3551" y="9563"/>
                      <a:pt x="3501" y="9541"/>
                      <a:pt x="3446" y="9541"/>
                    </a:cubicBezTo>
                    <a:cubicBezTo>
                      <a:pt x="3413" y="9541"/>
                      <a:pt x="3378" y="9549"/>
                      <a:pt x="3342" y="9572"/>
                    </a:cubicBezTo>
                    <a:cubicBezTo>
                      <a:pt x="3251" y="9632"/>
                      <a:pt x="3249" y="9727"/>
                      <a:pt x="3249" y="9805"/>
                    </a:cubicBezTo>
                    <a:cubicBezTo>
                      <a:pt x="3247" y="9876"/>
                      <a:pt x="3245" y="9918"/>
                      <a:pt x="3207" y="9942"/>
                    </a:cubicBezTo>
                    <a:cubicBezTo>
                      <a:pt x="3194" y="9951"/>
                      <a:pt x="3181" y="9954"/>
                      <a:pt x="3167" y="9954"/>
                    </a:cubicBezTo>
                    <a:cubicBezTo>
                      <a:pt x="3140" y="9954"/>
                      <a:pt x="3109" y="9941"/>
                      <a:pt x="3067" y="9923"/>
                    </a:cubicBezTo>
                    <a:cubicBezTo>
                      <a:pt x="3024" y="9904"/>
                      <a:pt x="2974" y="9882"/>
                      <a:pt x="2920" y="9882"/>
                    </a:cubicBezTo>
                    <a:cubicBezTo>
                      <a:pt x="2886" y="9882"/>
                      <a:pt x="2850" y="9891"/>
                      <a:pt x="2814" y="9915"/>
                    </a:cubicBezTo>
                    <a:cubicBezTo>
                      <a:pt x="2722" y="9973"/>
                      <a:pt x="2721" y="10070"/>
                      <a:pt x="2721" y="10147"/>
                    </a:cubicBezTo>
                    <a:cubicBezTo>
                      <a:pt x="2719" y="10218"/>
                      <a:pt x="2717" y="10259"/>
                      <a:pt x="2679" y="10283"/>
                    </a:cubicBezTo>
                    <a:cubicBezTo>
                      <a:pt x="2666" y="10292"/>
                      <a:pt x="2653" y="10295"/>
                      <a:pt x="2638" y="10295"/>
                    </a:cubicBezTo>
                    <a:cubicBezTo>
                      <a:pt x="2613" y="10295"/>
                      <a:pt x="2583" y="10284"/>
                      <a:pt x="2539" y="10264"/>
                    </a:cubicBezTo>
                    <a:cubicBezTo>
                      <a:pt x="2495" y="10245"/>
                      <a:pt x="2445" y="10223"/>
                      <a:pt x="2392" y="10223"/>
                    </a:cubicBezTo>
                    <a:cubicBezTo>
                      <a:pt x="2358" y="10223"/>
                      <a:pt x="2323" y="10232"/>
                      <a:pt x="2288" y="10256"/>
                    </a:cubicBezTo>
                    <a:cubicBezTo>
                      <a:pt x="2194" y="10314"/>
                      <a:pt x="2193" y="10411"/>
                      <a:pt x="2193" y="10488"/>
                    </a:cubicBezTo>
                    <a:cubicBezTo>
                      <a:pt x="2191" y="10566"/>
                      <a:pt x="2187" y="10600"/>
                      <a:pt x="2153" y="10624"/>
                    </a:cubicBezTo>
                    <a:cubicBezTo>
                      <a:pt x="2140" y="10633"/>
                      <a:pt x="2126" y="10636"/>
                      <a:pt x="2112" y="10636"/>
                    </a:cubicBezTo>
                    <a:cubicBezTo>
                      <a:pt x="2085" y="10636"/>
                      <a:pt x="2054" y="10624"/>
                      <a:pt x="2011" y="10605"/>
                    </a:cubicBezTo>
                    <a:cubicBezTo>
                      <a:pt x="1967" y="10586"/>
                      <a:pt x="1917" y="10565"/>
                      <a:pt x="1864" y="10565"/>
                    </a:cubicBezTo>
                    <a:cubicBezTo>
                      <a:pt x="1830" y="10565"/>
                      <a:pt x="1795" y="10573"/>
                      <a:pt x="1760" y="10597"/>
                    </a:cubicBezTo>
                    <a:cubicBezTo>
                      <a:pt x="1666" y="10656"/>
                      <a:pt x="1666" y="10753"/>
                      <a:pt x="1665" y="10830"/>
                    </a:cubicBezTo>
                    <a:cubicBezTo>
                      <a:pt x="1665" y="10900"/>
                      <a:pt x="1661" y="10941"/>
                      <a:pt x="1625" y="10966"/>
                    </a:cubicBezTo>
                    <a:cubicBezTo>
                      <a:pt x="1611" y="10974"/>
                      <a:pt x="1598" y="10978"/>
                      <a:pt x="1583" y="10978"/>
                    </a:cubicBezTo>
                    <a:cubicBezTo>
                      <a:pt x="1556" y="10978"/>
                      <a:pt x="1525" y="10965"/>
                      <a:pt x="1483" y="10946"/>
                    </a:cubicBezTo>
                    <a:cubicBezTo>
                      <a:pt x="1439" y="10928"/>
                      <a:pt x="1388" y="10906"/>
                      <a:pt x="1335" y="10906"/>
                    </a:cubicBezTo>
                    <a:cubicBezTo>
                      <a:pt x="1301" y="10906"/>
                      <a:pt x="1267" y="10915"/>
                      <a:pt x="1232" y="10938"/>
                    </a:cubicBezTo>
                    <a:cubicBezTo>
                      <a:pt x="1138" y="10998"/>
                      <a:pt x="1136" y="11094"/>
                      <a:pt x="1136" y="11172"/>
                    </a:cubicBezTo>
                    <a:cubicBezTo>
                      <a:pt x="1135" y="11243"/>
                      <a:pt x="1133" y="11282"/>
                      <a:pt x="1095" y="11308"/>
                    </a:cubicBezTo>
                    <a:cubicBezTo>
                      <a:pt x="1082" y="11317"/>
                      <a:pt x="1069" y="11320"/>
                      <a:pt x="1055" y="11320"/>
                    </a:cubicBezTo>
                    <a:cubicBezTo>
                      <a:pt x="1029" y="11320"/>
                      <a:pt x="998" y="11307"/>
                      <a:pt x="955" y="11289"/>
                    </a:cubicBezTo>
                    <a:cubicBezTo>
                      <a:pt x="911" y="11270"/>
                      <a:pt x="860" y="11248"/>
                      <a:pt x="806" y="11248"/>
                    </a:cubicBezTo>
                    <a:cubicBezTo>
                      <a:pt x="773" y="11248"/>
                      <a:pt x="739" y="11256"/>
                      <a:pt x="704" y="11279"/>
                    </a:cubicBezTo>
                    <a:cubicBezTo>
                      <a:pt x="610" y="11340"/>
                      <a:pt x="608" y="11437"/>
                      <a:pt x="608" y="11514"/>
                    </a:cubicBezTo>
                    <a:cubicBezTo>
                      <a:pt x="607" y="11584"/>
                      <a:pt x="605" y="11625"/>
                      <a:pt x="567" y="11649"/>
                    </a:cubicBezTo>
                    <a:cubicBezTo>
                      <a:pt x="553" y="11658"/>
                      <a:pt x="539" y="11662"/>
                      <a:pt x="524" y="11662"/>
                    </a:cubicBezTo>
                    <a:cubicBezTo>
                      <a:pt x="498" y="11662"/>
                      <a:pt x="467" y="11650"/>
                      <a:pt x="425" y="11632"/>
                    </a:cubicBezTo>
                    <a:cubicBezTo>
                      <a:pt x="381" y="11613"/>
                      <a:pt x="331" y="11591"/>
                      <a:pt x="278" y="11591"/>
                    </a:cubicBezTo>
                    <a:cubicBezTo>
                      <a:pt x="244" y="11591"/>
                      <a:pt x="208" y="11600"/>
                      <a:pt x="172" y="11624"/>
                    </a:cubicBezTo>
                    <a:cubicBezTo>
                      <a:pt x="80" y="11682"/>
                      <a:pt x="78" y="11779"/>
                      <a:pt x="77" y="11857"/>
                    </a:cubicBezTo>
                    <a:cubicBezTo>
                      <a:pt x="77" y="11928"/>
                      <a:pt x="73" y="11968"/>
                      <a:pt x="37" y="11992"/>
                    </a:cubicBezTo>
                    <a:cubicBezTo>
                      <a:pt x="9" y="12011"/>
                      <a:pt x="1" y="12048"/>
                      <a:pt x="18" y="12075"/>
                    </a:cubicBezTo>
                    <a:cubicBezTo>
                      <a:pt x="30" y="12093"/>
                      <a:pt x="49" y="12101"/>
                      <a:pt x="68" y="12101"/>
                    </a:cubicBezTo>
                    <a:lnTo>
                      <a:pt x="70" y="12103"/>
                    </a:lnTo>
                    <a:cubicBezTo>
                      <a:pt x="80" y="12103"/>
                      <a:pt x="91" y="12100"/>
                      <a:pt x="101" y="12093"/>
                    </a:cubicBezTo>
                    <a:cubicBezTo>
                      <a:pt x="194" y="12032"/>
                      <a:pt x="194" y="11937"/>
                      <a:pt x="196" y="11859"/>
                    </a:cubicBezTo>
                    <a:cubicBezTo>
                      <a:pt x="198" y="11788"/>
                      <a:pt x="200" y="11748"/>
                      <a:pt x="238" y="11722"/>
                    </a:cubicBezTo>
                    <a:cubicBezTo>
                      <a:pt x="251" y="11714"/>
                      <a:pt x="264" y="11710"/>
                      <a:pt x="278" y="11710"/>
                    </a:cubicBezTo>
                    <a:cubicBezTo>
                      <a:pt x="305" y="11710"/>
                      <a:pt x="336" y="11723"/>
                      <a:pt x="378" y="11741"/>
                    </a:cubicBezTo>
                    <a:cubicBezTo>
                      <a:pt x="421" y="11760"/>
                      <a:pt x="472" y="11782"/>
                      <a:pt x="526" y="11782"/>
                    </a:cubicBezTo>
                    <a:cubicBezTo>
                      <a:pt x="560" y="11782"/>
                      <a:pt x="595" y="11773"/>
                      <a:pt x="631" y="11750"/>
                    </a:cubicBezTo>
                    <a:cubicBezTo>
                      <a:pt x="724" y="11689"/>
                      <a:pt x="726" y="11594"/>
                      <a:pt x="726" y="11516"/>
                    </a:cubicBezTo>
                    <a:cubicBezTo>
                      <a:pt x="728" y="11445"/>
                      <a:pt x="729" y="11404"/>
                      <a:pt x="768" y="11379"/>
                    </a:cubicBezTo>
                    <a:cubicBezTo>
                      <a:pt x="781" y="11371"/>
                      <a:pt x="794" y="11367"/>
                      <a:pt x="808" y="11367"/>
                    </a:cubicBezTo>
                    <a:cubicBezTo>
                      <a:pt x="835" y="11367"/>
                      <a:pt x="866" y="11380"/>
                      <a:pt x="908" y="11398"/>
                    </a:cubicBezTo>
                    <a:cubicBezTo>
                      <a:pt x="951" y="11418"/>
                      <a:pt x="1001" y="11439"/>
                      <a:pt x="1055" y="11439"/>
                    </a:cubicBezTo>
                    <a:cubicBezTo>
                      <a:pt x="1089" y="11439"/>
                      <a:pt x="1124" y="11431"/>
                      <a:pt x="1161" y="11407"/>
                    </a:cubicBezTo>
                    <a:cubicBezTo>
                      <a:pt x="1252" y="11348"/>
                      <a:pt x="1254" y="11251"/>
                      <a:pt x="1256" y="11173"/>
                    </a:cubicBezTo>
                    <a:cubicBezTo>
                      <a:pt x="1256" y="11104"/>
                      <a:pt x="1258" y="11063"/>
                      <a:pt x="1296" y="11038"/>
                    </a:cubicBezTo>
                    <a:cubicBezTo>
                      <a:pt x="1309" y="11030"/>
                      <a:pt x="1323" y="11026"/>
                      <a:pt x="1338" y="11026"/>
                    </a:cubicBezTo>
                    <a:cubicBezTo>
                      <a:pt x="1365" y="11026"/>
                      <a:pt x="1395" y="11038"/>
                      <a:pt x="1436" y="11056"/>
                    </a:cubicBezTo>
                    <a:cubicBezTo>
                      <a:pt x="1481" y="11075"/>
                      <a:pt x="1531" y="11097"/>
                      <a:pt x="1585" y="11097"/>
                    </a:cubicBezTo>
                    <a:cubicBezTo>
                      <a:pt x="1618" y="11097"/>
                      <a:pt x="1653" y="11088"/>
                      <a:pt x="1689" y="11066"/>
                    </a:cubicBezTo>
                    <a:cubicBezTo>
                      <a:pt x="1781" y="11005"/>
                      <a:pt x="1782" y="10910"/>
                      <a:pt x="1784" y="10832"/>
                    </a:cubicBezTo>
                    <a:cubicBezTo>
                      <a:pt x="1784" y="10761"/>
                      <a:pt x="1786" y="10721"/>
                      <a:pt x="1824" y="10697"/>
                    </a:cubicBezTo>
                    <a:cubicBezTo>
                      <a:pt x="1837" y="10688"/>
                      <a:pt x="1851" y="10684"/>
                      <a:pt x="1866" y="10684"/>
                    </a:cubicBezTo>
                    <a:cubicBezTo>
                      <a:pt x="1892" y="10684"/>
                      <a:pt x="1923" y="10697"/>
                      <a:pt x="1964" y="10714"/>
                    </a:cubicBezTo>
                    <a:cubicBezTo>
                      <a:pt x="2008" y="10734"/>
                      <a:pt x="2058" y="10756"/>
                      <a:pt x="2113" y="10756"/>
                    </a:cubicBezTo>
                    <a:cubicBezTo>
                      <a:pt x="2146" y="10756"/>
                      <a:pt x="2181" y="10747"/>
                      <a:pt x="2217" y="10725"/>
                    </a:cubicBezTo>
                    <a:cubicBezTo>
                      <a:pt x="2309" y="10664"/>
                      <a:pt x="2310" y="10567"/>
                      <a:pt x="2312" y="10491"/>
                    </a:cubicBezTo>
                    <a:cubicBezTo>
                      <a:pt x="2312" y="10413"/>
                      <a:pt x="2316" y="10379"/>
                      <a:pt x="2352" y="10354"/>
                    </a:cubicBezTo>
                    <a:cubicBezTo>
                      <a:pt x="2365" y="10346"/>
                      <a:pt x="2378" y="10342"/>
                      <a:pt x="2393" y="10342"/>
                    </a:cubicBezTo>
                    <a:cubicBezTo>
                      <a:pt x="2418" y="10342"/>
                      <a:pt x="2447" y="10354"/>
                      <a:pt x="2492" y="10373"/>
                    </a:cubicBezTo>
                    <a:cubicBezTo>
                      <a:pt x="2536" y="10393"/>
                      <a:pt x="2587" y="10415"/>
                      <a:pt x="2640" y="10415"/>
                    </a:cubicBezTo>
                    <a:cubicBezTo>
                      <a:pt x="2674" y="10415"/>
                      <a:pt x="2708" y="10406"/>
                      <a:pt x="2743" y="10384"/>
                    </a:cubicBezTo>
                    <a:cubicBezTo>
                      <a:pt x="2837" y="10323"/>
                      <a:pt x="2838" y="10228"/>
                      <a:pt x="2838" y="10150"/>
                    </a:cubicBezTo>
                    <a:cubicBezTo>
                      <a:pt x="2840" y="10079"/>
                      <a:pt x="2842" y="10037"/>
                      <a:pt x="2880" y="10013"/>
                    </a:cubicBezTo>
                    <a:cubicBezTo>
                      <a:pt x="2893" y="10005"/>
                      <a:pt x="2906" y="10001"/>
                      <a:pt x="2921" y="10001"/>
                    </a:cubicBezTo>
                    <a:cubicBezTo>
                      <a:pt x="2948" y="10001"/>
                      <a:pt x="2978" y="10014"/>
                      <a:pt x="3020" y="10032"/>
                    </a:cubicBezTo>
                    <a:cubicBezTo>
                      <a:pt x="3064" y="10051"/>
                      <a:pt x="3114" y="10073"/>
                      <a:pt x="3167" y="10073"/>
                    </a:cubicBezTo>
                    <a:cubicBezTo>
                      <a:pt x="3201" y="10073"/>
                      <a:pt x="3236" y="10064"/>
                      <a:pt x="3271" y="10041"/>
                    </a:cubicBezTo>
                    <a:cubicBezTo>
                      <a:pt x="3365" y="9982"/>
                      <a:pt x="3367" y="9885"/>
                      <a:pt x="3367" y="9807"/>
                    </a:cubicBezTo>
                    <a:cubicBezTo>
                      <a:pt x="3368" y="9738"/>
                      <a:pt x="3370" y="9696"/>
                      <a:pt x="3408" y="9672"/>
                    </a:cubicBezTo>
                    <a:cubicBezTo>
                      <a:pt x="3421" y="9663"/>
                      <a:pt x="3434" y="9660"/>
                      <a:pt x="3449" y="9660"/>
                    </a:cubicBezTo>
                    <a:cubicBezTo>
                      <a:pt x="3475" y="9660"/>
                      <a:pt x="3506" y="9672"/>
                      <a:pt x="3548" y="9691"/>
                    </a:cubicBezTo>
                    <a:cubicBezTo>
                      <a:pt x="3592" y="9710"/>
                      <a:pt x="3642" y="9732"/>
                      <a:pt x="3695" y="9732"/>
                    </a:cubicBezTo>
                    <a:cubicBezTo>
                      <a:pt x="3729" y="9732"/>
                      <a:pt x="3764" y="9723"/>
                      <a:pt x="3799" y="9700"/>
                    </a:cubicBezTo>
                    <a:cubicBezTo>
                      <a:pt x="3893" y="9639"/>
                      <a:pt x="3893" y="9544"/>
                      <a:pt x="3895" y="9466"/>
                    </a:cubicBezTo>
                    <a:cubicBezTo>
                      <a:pt x="3895" y="9395"/>
                      <a:pt x="3898" y="9355"/>
                      <a:pt x="3935" y="9331"/>
                    </a:cubicBezTo>
                    <a:cubicBezTo>
                      <a:pt x="3948" y="9322"/>
                      <a:pt x="3962" y="9318"/>
                      <a:pt x="3977" y="9318"/>
                    </a:cubicBezTo>
                    <a:cubicBezTo>
                      <a:pt x="4004" y="9318"/>
                      <a:pt x="4034" y="9331"/>
                      <a:pt x="4077" y="9348"/>
                    </a:cubicBezTo>
                    <a:cubicBezTo>
                      <a:pt x="4121" y="9368"/>
                      <a:pt x="4171" y="9390"/>
                      <a:pt x="4225" y="9390"/>
                    </a:cubicBezTo>
                    <a:cubicBezTo>
                      <a:pt x="4258" y="9390"/>
                      <a:pt x="4293" y="9382"/>
                      <a:pt x="4328" y="9359"/>
                    </a:cubicBezTo>
                    <a:cubicBezTo>
                      <a:pt x="4421" y="9298"/>
                      <a:pt x="4421" y="9203"/>
                      <a:pt x="4423" y="9125"/>
                    </a:cubicBezTo>
                    <a:cubicBezTo>
                      <a:pt x="4423" y="9049"/>
                      <a:pt x="4428" y="9012"/>
                      <a:pt x="4463" y="8990"/>
                    </a:cubicBezTo>
                    <a:cubicBezTo>
                      <a:pt x="4476" y="8981"/>
                      <a:pt x="4490" y="8977"/>
                      <a:pt x="4505" y="8977"/>
                    </a:cubicBezTo>
                    <a:cubicBezTo>
                      <a:pt x="4531" y="8977"/>
                      <a:pt x="4562" y="8989"/>
                      <a:pt x="4603" y="9007"/>
                    </a:cubicBezTo>
                    <a:cubicBezTo>
                      <a:pt x="4647" y="9026"/>
                      <a:pt x="4697" y="9048"/>
                      <a:pt x="4752" y="9048"/>
                    </a:cubicBezTo>
                    <a:cubicBezTo>
                      <a:pt x="4785" y="9048"/>
                      <a:pt x="4820" y="9040"/>
                      <a:pt x="4856" y="9018"/>
                    </a:cubicBezTo>
                    <a:cubicBezTo>
                      <a:pt x="4947" y="8957"/>
                      <a:pt x="4949" y="8862"/>
                      <a:pt x="4949" y="8784"/>
                    </a:cubicBezTo>
                    <a:cubicBezTo>
                      <a:pt x="4951" y="8713"/>
                      <a:pt x="4953" y="8671"/>
                      <a:pt x="4991" y="8647"/>
                    </a:cubicBezTo>
                    <a:cubicBezTo>
                      <a:pt x="5003" y="8639"/>
                      <a:pt x="5016" y="8635"/>
                      <a:pt x="5030" y="8635"/>
                    </a:cubicBezTo>
                    <a:cubicBezTo>
                      <a:pt x="5055" y="8635"/>
                      <a:pt x="5085" y="8647"/>
                      <a:pt x="5131" y="8666"/>
                    </a:cubicBezTo>
                    <a:cubicBezTo>
                      <a:pt x="5175" y="8685"/>
                      <a:pt x="5225" y="8707"/>
                      <a:pt x="5279" y="8707"/>
                    </a:cubicBezTo>
                    <a:cubicBezTo>
                      <a:pt x="5313" y="8707"/>
                      <a:pt x="5347" y="8699"/>
                      <a:pt x="5382" y="8676"/>
                    </a:cubicBezTo>
                    <a:cubicBezTo>
                      <a:pt x="5476" y="8616"/>
                      <a:pt x="5476" y="8521"/>
                      <a:pt x="5477" y="8443"/>
                    </a:cubicBezTo>
                    <a:cubicBezTo>
                      <a:pt x="5477" y="8367"/>
                      <a:pt x="5481" y="8330"/>
                      <a:pt x="5517" y="8308"/>
                    </a:cubicBezTo>
                    <a:cubicBezTo>
                      <a:pt x="5531" y="8299"/>
                      <a:pt x="5544" y="8295"/>
                      <a:pt x="5558" y="8295"/>
                    </a:cubicBezTo>
                    <a:cubicBezTo>
                      <a:pt x="5583" y="8295"/>
                      <a:pt x="5613" y="8306"/>
                      <a:pt x="5657" y="8325"/>
                    </a:cubicBezTo>
                    <a:cubicBezTo>
                      <a:pt x="5701" y="8344"/>
                      <a:pt x="5752" y="8367"/>
                      <a:pt x="5806" y="8367"/>
                    </a:cubicBezTo>
                    <a:cubicBezTo>
                      <a:pt x="5839" y="8367"/>
                      <a:pt x="5874" y="8358"/>
                      <a:pt x="5909" y="8335"/>
                    </a:cubicBezTo>
                    <a:cubicBezTo>
                      <a:pt x="6002" y="8275"/>
                      <a:pt x="6002" y="8180"/>
                      <a:pt x="6004" y="8102"/>
                    </a:cubicBezTo>
                    <a:cubicBezTo>
                      <a:pt x="6004" y="8031"/>
                      <a:pt x="6007" y="7991"/>
                      <a:pt x="6044" y="7967"/>
                    </a:cubicBezTo>
                    <a:cubicBezTo>
                      <a:pt x="6057" y="7958"/>
                      <a:pt x="6070" y="7954"/>
                      <a:pt x="6085" y="7954"/>
                    </a:cubicBezTo>
                    <a:cubicBezTo>
                      <a:pt x="6110" y="7954"/>
                      <a:pt x="6140" y="7965"/>
                      <a:pt x="6184" y="7984"/>
                    </a:cubicBezTo>
                    <a:cubicBezTo>
                      <a:pt x="6228" y="8003"/>
                      <a:pt x="6278" y="8026"/>
                      <a:pt x="6333" y="8026"/>
                    </a:cubicBezTo>
                    <a:cubicBezTo>
                      <a:pt x="6366" y="8026"/>
                      <a:pt x="6401" y="8017"/>
                      <a:pt x="6437" y="7994"/>
                    </a:cubicBezTo>
                    <a:cubicBezTo>
                      <a:pt x="6528" y="7934"/>
                      <a:pt x="6530" y="7838"/>
                      <a:pt x="6530" y="7760"/>
                    </a:cubicBezTo>
                    <a:cubicBezTo>
                      <a:pt x="6532" y="7684"/>
                      <a:pt x="6535" y="7648"/>
                      <a:pt x="6572" y="7625"/>
                    </a:cubicBezTo>
                    <a:cubicBezTo>
                      <a:pt x="6584" y="7617"/>
                      <a:pt x="6597" y="7613"/>
                      <a:pt x="6612" y="7613"/>
                    </a:cubicBezTo>
                    <a:cubicBezTo>
                      <a:pt x="6636" y="7613"/>
                      <a:pt x="6666" y="7625"/>
                      <a:pt x="6710" y="7644"/>
                    </a:cubicBezTo>
                    <a:cubicBezTo>
                      <a:pt x="6754" y="7664"/>
                      <a:pt x="6804" y="7685"/>
                      <a:pt x="6857" y="7685"/>
                    </a:cubicBezTo>
                    <a:cubicBezTo>
                      <a:pt x="6891" y="7685"/>
                      <a:pt x="6927" y="7677"/>
                      <a:pt x="6963" y="7653"/>
                    </a:cubicBezTo>
                    <a:cubicBezTo>
                      <a:pt x="7055" y="7594"/>
                      <a:pt x="7055" y="7497"/>
                      <a:pt x="7057" y="7421"/>
                    </a:cubicBezTo>
                    <a:cubicBezTo>
                      <a:pt x="7057" y="7343"/>
                      <a:pt x="7062" y="7309"/>
                      <a:pt x="7096" y="7284"/>
                    </a:cubicBezTo>
                    <a:cubicBezTo>
                      <a:pt x="7109" y="7276"/>
                      <a:pt x="7122" y="7273"/>
                      <a:pt x="7136" y="7273"/>
                    </a:cubicBezTo>
                    <a:cubicBezTo>
                      <a:pt x="7161" y="7273"/>
                      <a:pt x="7191" y="7284"/>
                      <a:pt x="7237" y="7303"/>
                    </a:cubicBezTo>
                    <a:cubicBezTo>
                      <a:pt x="7280" y="7323"/>
                      <a:pt x="7331" y="7345"/>
                      <a:pt x="7385" y="7345"/>
                    </a:cubicBezTo>
                    <a:cubicBezTo>
                      <a:pt x="7418" y="7345"/>
                      <a:pt x="7453" y="7336"/>
                      <a:pt x="7488" y="7314"/>
                    </a:cubicBezTo>
                    <a:cubicBezTo>
                      <a:pt x="7581" y="7253"/>
                      <a:pt x="7581" y="7158"/>
                      <a:pt x="7583" y="7080"/>
                    </a:cubicBezTo>
                    <a:cubicBezTo>
                      <a:pt x="7583" y="7004"/>
                      <a:pt x="7588" y="6967"/>
                      <a:pt x="7623" y="6945"/>
                    </a:cubicBezTo>
                    <a:cubicBezTo>
                      <a:pt x="7636" y="6936"/>
                      <a:pt x="7650" y="6932"/>
                      <a:pt x="7665" y="6932"/>
                    </a:cubicBezTo>
                    <a:cubicBezTo>
                      <a:pt x="7692" y="6932"/>
                      <a:pt x="7722" y="6944"/>
                      <a:pt x="7763" y="6962"/>
                    </a:cubicBezTo>
                    <a:cubicBezTo>
                      <a:pt x="7807" y="6982"/>
                      <a:pt x="7857" y="7003"/>
                      <a:pt x="7912" y="7003"/>
                    </a:cubicBezTo>
                    <a:cubicBezTo>
                      <a:pt x="7945" y="7003"/>
                      <a:pt x="7980" y="6995"/>
                      <a:pt x="8016" y="6973"/>
                    </a:cubicBezTo>
                    <a:cubicBezTo>
                      <a:pt x="8108" y="6912"/>
                      <a:pt x="8109" y="6817"/>
                      <a:pt x="8109" y="6739"/>
                    </a:cubicBezTo>
                    <a:cubicBezTo>
                      <a:pt x="8111" y="6663"/>
                      <a:pt x="8114" y="6626"/>
                      <a:pt x="8151" y="6604"/>
                    </a:cubicBezTo>
                    <a:cubicBezTo>
                      <a:pt x="8163" y="6595"/>
                      <a:pt x="8176" y="6591"/>
                      <a:pt x="8190" y="6591"/>
                    </a:cubicBezTo>
                    <a:cubicBezTo>
                      <a:pt x="8215" y="6591"/>
                      <a:pt x="8245" y="6603"/>
                      <a:pt x="8289" y="6623"/>
                    </a:cubicBezTo>
                    <a:cubicBezTo>
                      <a:pt x="8333" y="6641"/>
                      <a:pt x="8384" y="6663"/>
                      <a:pt x="8438" y="6663"/>
                    </a:cubicBezTo>
                    <a:cubicBezTo>
                      <a:pt x="8471" y="6663"/>
                      <a:pt x="8506" y="6655"/>
                      <a:pt x="8542" y="6632"/>
                    </a:cubicBezTo>
                    <a:cubicBezTo>
                      <a:pt x="8634" y="6573"/>
                      <a:pt x="8636" y="6476"/>
                      <a:pt x="8636" y="6398"/>
                    </a:cubicBezTo>
                    <a:cubicBezTo>
                      <a:pt x="8637" y="6322"/>
                      <a:pt x="8641" y="6285"/>
                      <a:pt x="8677" y="6263"/>
                    </a:cubicBezTo>
                    <a:cubicBezTo>
                      <a:pt x="8690" y="6254"/>
                      <a:pt x="8703" y="6251"/>
                      <a:pt x="8717" y="6251"/>
                    </a:cubicBezTo>
                    <a:cubicBezTo>
                      <a:pt x="8742" y="6251"/>
                      <a:pt x="8773" y="6262"/>
                      <a:pt x="8817" y="6282"/>
                    </a:cubicBezTo>
                    <a:cubicBezTo>
                      <a:pt x="8861" y="6301"/>
                      <a:pt x="8911" y="6323"/>
                      <a:pt x="8964" y="6323"/>
                    </a:cubicBezTo>
                    <a:cubicBezTo>
                      <a:pt x="8998" y="6323"/>
                      <a:pt x="9033" y="6314"/>
                      <a:pt x="9069" y="6290"/>
                    </a:cubicBezTo>
                    <a:cubicBezTo>
                      <a:pt x="9162" y="6232"/>
                      <a:pt x="9162" y="6135"/>
                      <a:pt x="9164" y="6057"/>
                    </a:cubicBezTo>
                    <a:cubicBezTo>
                      <a:pt x="9164" y="5980"/>
                      <a:pt x="9167" y="5944"/>
                      <a:pt x="9204" y="5922"/>
                    </a:cubicBezTo>
                    <a:cubicBezTo>
                      <a:pt x="9217" y="5913"/>
                      <a:pt x="9230" y="5910"/>
                      <a:pt x="9244" y="5910"/>
                    </a:cubicBezTo>
                    <a:cubicBezTo>
                      <a:pt x="9269" y="5910"/>
                      <a:pt x="9299" y="5921"/>
                      <a:pt x="9344" y="5941"/>
                    </a:cubicBezTo>
                    <a:cubicBezTo>
                      <a:pt x="9387" y="5960"/>
                      <a:pt x="9437" y="5981"/>
                      <a:pt x="9491" y="5981"/>
                    </a:cubicBezTo>
                    <a:cubicBezTo>
                      <a:pt x="9524" y="5981"/>
                      <a:pt x="9559" y="5973"/>
                      <a:pt x="9595" y="5949"/>
                    </a:cubicBezTo>
                    <a:cubicBezTo>
                      <a:pt x="9688" y="5890"/>
                      <a:pt x="9688" y="5793"/>
                      <a:pt x="9690" y="5716"/>
                    </a:cubicBezTo>
                    <a:cubicBezTo>
                      <a:pt x="9690" y="5639"/>
                      <a:pt x="9695" y="5603"/>
                      <a:pt x="9730" y="5580"/>
                    </a:cubicBezTo>
                    <a:cubicBezTo>
                      <a:pt x="9743" y="5572"/>
                      <a:pt x="9756" y="5568"/>
                      <a:pt x="9771" y="5568"/>
                    </a:cubicBezTo>
                    <a:cubicBezTo>
                      <a:pt x="9796" y="5568"/>
                      <a:pt x="9826" y="5580"/>
                      <a:pt x="9870" y="5600"/>
                    </a:cubicBezTo>
                    <a:cubicBezTo>
                      <a:pt x="9914" y="5619"/>
                      <a:pt x="9964" y="5640"/>
                      <a:pt x="10017" y="5640"/>
                    </a:cubicBezTo>
                    <a:cubicBezTo>
                      <a:pt x="10051" y="5640"/>
                      <a:pt x="10087" y="5632"/>
                      <a:pt x="10123" y="5608"/>
                    </a:cubicBezTo>
                    <a:cubicBezTo>
                      <a:pt x="10215" y="5549"/>
                      <a:pt x="10217" y="5452"/>
                      <a:pt x="10217" y="5376"/>
                    </a:cubicBezTo>
                    <a:cubicBezTo>
                      <a:pt x="10218" y="5298"/>
                      <a:pt x="10222" y="5262"/>
                      <a:pt x="10258" y="5239"/>
                    </a:cubicBezTo>
                    <a:cubicBezTo>
                      <a:pt x="10271" y="5231"/>
                      <a:pt x="10284" y="5227"/>
                      <a:pt x="10298" y="5227"/>
                    </a:cubicBezTo>
                    <a:cubicBezTo>
                      <a:pt x="10323" y="5227"/>
                      <a:pt x="10353" y="5239"/>
                      <a:pt x="10398" y="5258"/>
                    </a:cubicBezTo>
                    <a:cubicBezTo>
                      <a:pt x="10441" y="5278"/>
                      <a:pt x="10490" y="5299"/>
                      <a:pt x="10544" y="5299"/>
                    </a:cubicBezTo>
                    <a:cubicBezTo>
                      <a:pt x="10578" y="5299"/>
                      <a:pt x="10613" y="5291"/>
                      <a:pt x="10649" y="5267"/>
                    </a:cubicBezTo>
                    <a:cubicBezTo>
                      <a:pt x="10741" y="5208"/>
                      <a:pt x="10743" y="5111"/>
                      <a:pt x="10745" y="5035"/>
                    </a:cubicBezTo>
                    <a:cubicBezTo>
                      <a:pt x="10745" y="4957"/>
                      <a:pt x="10748" y="4921"/>
                      <a:pt x="10785" y="4898"/>
                    </a:cubicBezTo>
                    <a:cubicBezTo>
                      <a:pt x="10797" y="4890"/>
                      <a:pt x="10810" y="4886"/>
                      <a:pt x="10824" y="4886"/>
                    </a:cubicBezTo>
                    <a:cubicBezTo>
                      <a:pt x="10849" y="4886"/>
                      <a:pt x="10880" y="4898"/>
                      <a:pt x="10925" y="4917"/>
                    </a:cubicBezTo>
                    <a:cubicBezTo>
                      <a:pt x="10969" y="4937"/>
                      <a:pt x="11019" y="4959"/>
                      <a:pt x="11073" y="4959"/>
                    </a:cubicBezTo>
                    <a:cubicBezTo>
                      <a:pt x="11106" y="4959"/>
                      <a:pt x="11141" y="4950"/>
                      <a:pt x="11176" y="4928"/>
                    </a:cubicBezTo>
                    <a:cubicBezTo>
                      <a:pt x="11269" y="4867"/>
                      <a:pt x="11269" y="4770"/>
                      <a:pt x="11271" y="4694"/>
                    </a:cubicBezTo>
                    <a:cubicBezTo>
                      <a:pt x="11271" y="4616"/>
                      <a:pt x="11275" y="4581"/>
                      <a:pt x="11311" y="4557"/>
                    </a:cubicBezTo>
                    <a:cubicBezTo>
                      <a:pt x="11324" y="4549"/>
                      <a:pt x="11336" y="4546"/>
                      <a:pt x="11350" y="4546"/>
                    </a:cubicBezTo>
                    <a:cubicBezTo>
                      <a:pt x="11376" y="4546"/>
                      <a:pt x="11405" y="4557"/>
                      <a:pt x="11451" y="4576"/>
                    </a:cubicBezTo>
                    <a:cubicBezTo>
                      <a:pt x="11495" y="4596"/>
                      <a:pt x="11546" y="4618"/>
                      <a:pt x="11600" y="4618"/>
                    </a:cubicBezTo>
                    <a:cubicBezTo>
                      <a:pt x="11633" y="4618"/>
                      <a:pt x="11667" y="4610"/>
                      <a:pt x="11702" y="4587"/>
                    </a:cubicBezTo>
                    <a:cubicBezTo>
                      <a:pt x="11796" y="4526"/>
                      <a:pt x="11796" y="4431"/>
                      <a:pt x="11797" y="4353"/>
                    </a:cubicBezTo>
                    <a:cubicBezTo>
                      <a:pt x="11797" y="4277"/>
                      <a:pt x="11803" y="4240"/>
                      <a:pt x="11837" y="4218"/>
                    </a:cubicBezTo>
                    <a:cubicBezTo>
                      <a:pt x="11851" y="4210"/>
                      <a:pt x="11864" y="4206"/>
                      <a:pt x="11878" y="4206"/>
                    </a:cubicBezTo>
                    <a:cubicBezTo>
                      <a:pt x="11904" y="4206"/>
                      <a:pt x="11934" y="4217"/>
                      <a:pt x="11978" y="4237"/>
                    </a:cubicBezTo>
                    <a:cubicBezTo>
                      <a:pt x="12021" y="4256"/>
                      <a:pt x="12071" y="4278"/>
                      <a:pt x="12125" y="4278"/>
                    </a:cubicBezTo>
                    <a:cubicBezTo>
                      <a:pt x="12159" y="4278"/>
                      <a:pt x="12194" y="4269"/>
                      <a:pt x="12230" y="4245"/>
                    </a:cubicBezTo>
                    <a:cubicBezTo>
                      <a:pt x="12322" y="4187"/>
                      <a:pt x="12324" y="4090"/>
                      <a:pt x="12324" y="4012"/>
                    </a:cubicBezTo>
                    <a:cubicBezTo>
                      <a:pt x="12326" y="3936"/>
                      <a:pt x="12329" y="3899"/>
                      <a:pt x="12365" y="3877"/>
                    </a:cubicBezTo>
                    <a:cubicBezTo>
                      <a:pt x="12378" y="3868"/>
                      <a:pt x="12391" y="3865"/>
                      <a:pt x="12405" y="3865"/>
                    </a:cubicBezTo>
                    <a:cubicBezTo>
                      <a:pt x="12430" y="3865"/>
                      <a:pt x="12461" y="3876"/>
                      <a:pt x="12506" y="3896"/>
                    </a:cubicBezTo>
                    <a:cubicBezTo>
                      <a:pt x="12549" y="3915"/>
                      <a:pt x="12599" y="3937"/>
                      <a:pt x="12652" y="3937"/>
                    </a:cubicBezTo>
                    <a:cubicBezTo>
                      <a:pt x="12686" y="3937"/>
                      <a:pt x="12721" y="3928"/>
                      <a:pt x="12757" y="3904"/>
                    </a:cubicBezTo>
                    <a:cubicBezTo>
                      <a:pt x="12850" y="3846"/>
                      <a:pt x="12850" y="3749"/>
                      <a:pt x="12852" y="3671"/>
                    </a:cubicBezTo>
                    <a:cubicBezTo>
                      <a:pt x="12852" y="3594"/>
                      <a:pt x="12857" y="3558"/>
                      <a:pt x="12892" y="3536"/>
                    </a:cubicBezTo>
                    <a:cubicBezTo>
                      <a:pt x="12905" y="3527"/>
                      <a:pt x="12918" y="3523"/>
                      <a:pt x="12932" y="3523"/>
                    </a:cubicBezTo>
                    <a:cubicBezTo>
                      <a:pt x="12957" y="3523"/>
                      <a:pt x="12987" y="3535"/>
                      <a:pt x="13032" y="3555"/>
                    </a:cubicBezTo>
                    <a:cubicBezTo>
                      <a:pt x="13076" y="3574"/>
                      <a:pt x="13126" y="3595"/>
                      <a:pt x="13179" y="3595"/>
                    </a:cubicBezTo>
                    <a:cubicBezTo>
                      <a:pt x="13213" y="3595"/>
                      <a:pt x="13248" y="3587"/>
                      <a:pt x="13283" y="3563"/>
                    </a:cubicBezTo>
                    <a:cubicBezTo>
                      <a:pt x="13377" y="3504"/>
                      <a:pt x="13377" y="3407"/>
                      <a:pt x="13378" y="3331"/>
                    </a:cubicBezTo>
                    <a:cubicBezTo>
                      <a:pt x="13378" y="3253"/>
                      <a:pt x="13384" y="3219"/>
                      <a:pt x="13418" y="3194"/>
                    </a:cubicBezTo>
                    <a:cubicBezTo>
                      <a:pt x="13431" y="3186"/>
                      <a:pt x="13444" y="3183"/>
                      <a:pt x="13458" y="3183"/>
                    </a:cubicBezTo>
                    <a:cubicBezTo>
                      <a:pt x="13483" y="3183"/>
                      <a:pt x="13513" y="3195"/>
                      <a:pt x="13558" y="3213"/>
                    </a:cubicBezTo>
                    <a:cubicBezTo>
                      <a:pt x="13602" y="3233"/>
                      <a:pt x="13653" y="3255"/>
                      <a:pt x="13707" y="3255"/>
                    </a:cubicBezTo>
                    <a:cubicBezTo>
                      <a:pt x="13740" y="3255"/>
                      <a:pt x="13774" y="3246"/>
                      <a:pt x="13809" y="3224"/>
                    </a:cubicBezTo>
                    <a:cubicBezTo>
                      <a:pt x="13903" y="3163"/>
                      <a:pt x="13903" y="3068"/>
                      <a:pt x="13905" y="2990"/>
                    </a:cubicBezTo>
                    <a:cubicBezTo>
                      <a:pt x="13905" y="2914"/>
                      <a:pt x="13910" y="2878"/>
                      <a:pt x="13945" y="2855"/>
                    </a:cubicBezTo>
                    <a:cubicBezTo>
                      <a:pt x="13957" y="2847"/>
                      <a:pt x="13970" y="2843"/>
                      <a:pt x="13984" y="2843"/>
                    </a:cubicBezTo>
                    <a:cubicBezTo>
                      <a:pt x="14009" y="2843"/>
                      <a:pt x="14040" y="2854"/>
                      <a:pt x="14085" y="2874"/>
                    </a:cubicBezTo>
                    <a:cubicBezTo>
                      <a:pt x="14129" y="2892"/>
                      <a:pt x="14179" y="2914"/>
                      <a:pt x="14233" y="2914"/>
                    </a:cubicBezTo>
                    <a:cubicBezTo>
                      <a:pt x="14266" y="2914"/>
                      <a:pt x="14301" y="2906"/>
                      <a:pt x="14336" y="2883"/>
                    </a:cubicBezTo>
                    <a:cubicBezTo>
                      <a:pt x="14429" y="2824"/>
                      <a:pt x="14429" y="2727"/>
                      <a:pt x="14431" y="2649"/>
                    </a:cubicBezTo>
                    <a:cubicBezTo>
                      <a:pt x="14431" y="2573"/>
                      <a:pt x="14436" y="2536"/>
                      <a:pt x="14471" y="2514"/>
                    </a:cubicBezTo>
                    <a:cubicBezTo>
                      <a:pt x="14484" y="2506"/>
                      <a:pt x="14496" y="2502"/>
                      <a:pt x="14511" y="2502"/>
                    </a:cubicBezTo>
                    <a:cubicBezTo>
                      <a:pt x="14536" y="2502"/>
                      <a:pt x="14566" y="2513"/>
                      <a:pt x="14611" y="2533"/>
                    </a:cubicBezTo>
                    <a:cubicBezTo>
                      <a:pt x="14655" y="2552"/>
                      <a:pt x="14705" y="2574"/>
                      <a:pt x="14758" y="2574"/>
                    </a:cubicBezTo>
                    <a:cubicBezTo>
                      <a:pt x="14792" y="2574"/>
                      <a:pt x="14827" y="2565"/>
                      <a:pt x="14862" y="2542"/>
                    </a:cubicBezTo>
                    <a:cubicBezTo>
                      <a:pt x="14956" y="2483"/>
                      <a:pt x="14956" y="2386"/>
                      <a:pt x="14958" y="2310"/>
                    </a:cubicBezTo>
                    <a:cubicBezTo>
                      <a:pt x="14958" y="2232"/>
                      <a:pt x="14963" y="2197"/>
                      <a:pt x="14997" y="2173"/>
                    </a:cubicBezTo>
                    <a:cubicBezTo>
                      <a:pt x="15011" y="2165"/>
                      <a:pt x="15024" y="2161"/>
                      <a:pt x="15038" y="2161"/>
                    </a:cubicBezTo>
                    <a:cubicBezTo>
                      <a:pt x="15064" y="2161"/>
                      <a:pt x="15094" y="2172"/>
                      <a:pt x="15138" y="2192"/>
                    </a:cubicBezTo>
                    <a:cubicBezTo>
                      <a:pt x="15181" y="2211"/>
                      <a:pt x="15232" y="2233"/>
                      <a:pt x="15286" y="2233"/>
                    </a:cubicBezTo>
                    <a:cubicBezTo>
                      <a:pt x="15320" y="2233"/>
                      <a:pt x="15355" y="2225"/>
                      <a:pt x="15390" y="2202"/>
                    </a:cubicBezTo>
                    <a:cubicBezTo>
                      <a:pt x="15482" y="2142"/>
                      <a:pt x="15484" y="2045"/>
                      <a:pt x="15484" y="1969"/>
                    </a:cubicBezTo>
                    <a:cubicBezTo>
                      <a:pt x="15486" y="1891"/>
                      <a:pt x="15489" y="1856"/>
                      <a:pt x="15525" y="1832"/>
                    </a:cubicBezTo>
                    <a:cubicBezTo>
                      <a:pt x="15538" y="1824"/>
                      <a:pt x="15550" y="1820"/>
                      <a:pt x="15564" y="1820"/>
                    </a:cubicBezTo>
                    <a:cubicBezTo>
                      <a:pt x="15589" y="1820"/>
                      <a:pt x="15619" y="1832"/>
                      <a:pt x="15664" y="1851"/>
                    </a:cubicBezTo>
                    <a:cubicBezTo>
                      <a:pt x="15708" y="1870"/>
                      <a:pt x="15759" y="1893"/>
                      <a:pt x="15813" y="1893"/>
                    </a:cubicBezTo>
                    <a:cubicBezTo>
                      <a:pt x="15846" y="1893"/>
                      <a:pt x="15881" y="1884"/>
                      <a:pt x="15917" y="1861"/>
                    </a:cubicBezTo>
                    <a:cubicBezTo>
                      <a:pt x="16009" y="1801"/>
                      <a:pt x="16010" y="1705"/>
                      <a:pt x="16010" y="1627"/>
                    </a:cubicBezTo>
                    <a:cubicBezTo>
                      <a:pt x="16012" y="1551"/>
                      <a:pt x="16015" y="1515"/>
                      <a:pt x="16050" y="1492"/>
                    </a:cubicBezTo>
                    <a:cubicBezTo>
                      <a:pt x="16063" y="1484"/>
                      <a:pt x="16077" y="1480"/>
                      <a:pt x="16091" y="1480"/>
                    </a:cubicBezTo>
                    <a:cubicBezTo>
                      <a:pt x="16117" y="1480"/>
                      <a:pt x="16147" y="1492"/>
                      <a:pt x="16190" y="1511"/>
                    </a:cubicBezTo>
                    <a:cubicBezTo>
                      <a:pt x="16234" y="1531"/>
                      <a:pt x="16284" y="1552"/>
                      <a:pt x="16337" y="1552"/>
                    </a:cubicBezTo>
                    <a:cubicBezTo>
                      <a:pt x="16371" y="1552"/>
                      <a:pt x="16406" y="1544"/>
                      <a:pt x="16441" y="1520"/>
                    </a:cubicBezTo>
                    <a:cubicBezTo>
                      <a:pt x="16535" y="1461"/>
                      <a:pt x="16535" y="1364"/>
                      <a:pt x="16537" y="1288"/>
                    </a:cubicBezTo>
                    <a:cubicBezTo>
                      <a:pt x="16537" y="1210"/>
                      <a:pt x="16542" y="1175"/>
                      <a:pt x="16576" y="1151"/>
                    </a:cubicBezTo>
                    <a:cubicBezTo>
                      <a:pt x="16590" y="1143"/>
                      <a:pt x="16603" y="1139"/>
                      <a:pt x="16617" y="1139"/>
                    </a:cubicBezTo>
                    <a:cubicBezTo>
                      <a:pt x="16642" y="1139"/>
                      <a:pt x="16672" y="1151"/>
                      <a:pt x="16717" y="1170"/>
                    </a:cubicBezTo>
                    <a:cubicBezTo>
                      <a:pt x="16761" y="1190"/>
                      <a:pt x="16811" y="1211"/>
                      <a:pt x="16865" y="1211"/>
                    </a:cubicBezTo>
                    <a:cubicBezTo>
                      <a:pt x="16898" y="1211"/>
                      <a:pt x="16933" y="1203"/>
                      <a:pt x="16968" y="1181"/>
                    </a:cubicBezTo>
                    <a:cubicBezTo>
                      <a:pt x="17060" y="1120"/>
                      <a:pt x="17061" y="1025"/>
                      <a:pt x="17061" y="947"/>
                    </a:cubicBezTo>
                    <a:cubicBezTo>
                      <a:pt x="17063" y="871"/>
                      <a:pt x="17067" y="834"/>
                      <a:pt x="17103" y="812"/>
                    </a:cubicBezTo>
                    <a:cubicBezTo>
                      <a:pt x="17116" y="804"/>
                      <a:pt x="17128" y="800"/>
                      <a:pt x="17143" y="800"/>
                    </a:cubicBezTo>
                    <a:cubicBezTo>
                      <a:pt x="17168" y="800"/>
                      <a:pt x="17198" y="811"/>
                      <a:pt x="17241" y="831"/>
                    </a:cubicBezTo>
                    <a:cubicBezTo>
                      <a:pt x="17285" y="849"/>
                      <a:pt x="17336" y="871"/>
                      <a:pt x="17390" y="871"/>
                    </a:cubicBezTo>
                    <a:cubicBezTo>
                      <a:pt x="17423" y="871"/>
                      <a:pt x="17458" y="863"/>
                      <a:pt x="17494" y="840"/>
                    </a:cubicBezTo>
                    <a:cubicBezTo>
                      <a:pt x="17586" y="781"/>
                      <a:pt x="17588" y="684"/>
                      <a:pt x="17588" y="606"/>
                    </a:cubicBezTo>
                    <a:cubicBezTo>
                      <a:pt x="17589" y="530"/>
                      <a:pt x="17593" y="493"/>
                      <a:pt x="17628" y="471"/>
                    </a:cubicBezTo>
                    <a:cubicBezTo>
                      <a:pt x="17641" y="463"/>
                      <a:pt x="17654" y="459"/>
                      <a:pt x="17669" y="459"/>
                    </a:cubicBezTo>
                    <a:cubicBezTo>
                      <a:pt x="17694" y="459"/>
                      <a:pt x="17724" y="470"/>
                      <a:pt x="17768" y="490"/>
                    </a:cubicBezTo>
                    <a:cubicBezTo>
                      <a:pt x="17812" y="509"/>
                      <a:pt x="17862" y="531"/>
                      <a:pt x="17916" y="531"/>
                    </a:cubicBezTo>
                    <a:cubicBezTo>
                      <a:pt x="17950" y="531"/>
                      <a:pt x="17985" y="523"/>
                      <a:pt x="18021" y="500"/>
                    </a:cubicBezTo>
                    <a:cubicBezTo>
                      <a:pt x="18112" y="440"/>
                      <a:pt x="18114" y="344"/>
                      <a:pt x="18114" y="266"/>
                    </a:cubicBezTo>
                    <a:cubicBezTo>
                      <a:pt x="18114" y="190"/>
                      <a:pt x="18119" y="154"/>
                      <a:pt x="18154" y="131"/>
                    </a:cubicBezTo>
                    <a:cubicBezTo>
                      <a:pt x="18167" y="122"/>
                      <a:pt x="18181" y="118"/>
                      <a:pt x="18195" y="118"/>
                    </a:cubicBezTo>
                    <a:cubicBezTo>
                      <a:pt x="18221" y="118"/>
                      <a:pt x="18250" y="130"/>
                      <a:pt x="18294" y="149"/>
                    </a:cubicBezTo>
                    <a:cubicBezTo>
                      <a:pt x="18338" y="168"/>
                      <a:pt x="18389" y="191"/>
                      <a:pt x="18443" y="191"/>
                    </a:cubicBezTo>
                    <a:cubicBezTo>
                      <a:pt x="18477" y="191"/>
                      <a:pt x="18511" y="182"/>
                      <a:pt x="18547" y="159"/>
                    </a:cubicBezTo>
                    <a:cubicBezTo>
                      <a:pt x="18573" y="142"/>
                      <a:pt x="18582" y="105"/>
                      <a:pt x="18564" y="78"/>
                    </a:cubicBezTo>
                    <a:cubicBezTo>
                      <a:pt x="18552" y="60"/>
                      <a:pt x="18533" y="50"/>
                      <a:pt x="18514" y="50"/>
                    </a:cubicBezTo>
                    <a:cubicBezTo>
                      <a:pt x="18503" y="50"/>
                      <a:pt x="18491" y="53"/>
                      <a:pt x="18481" y="60"/>
                    </a:cubicBezTo>
                    <a:cubicBezTo>
                      <a:pt x="18469" y="68"/>
                      <a:pt x="18456" y="72"/>
                      <a:pt x="18442" y="72"/>
                    </a:cubicBezTo>
                    <a:cubicBezTo>
                      <a:pt x="18417" y="72"/>
                      <a:pt x="18387" y="60"/>
                      <a:pt x="18341" y="41"/>
                    </a:cubicBezTo>
                    <a:cubicBezTo>
                      <a:pt x="18297" y="22"/>
                      <a:pt x="18247" y="0"/>
                      <a:pt x="181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50025" y="2834650"/>
                <a:ext cx="90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168" extrusionOk="0">
                    <a:moveTo>
                      <a:pt x="1791" y="779"/>
                    </a:moveTo>
                    <a:cubicBezTo>
                      <a:pt x="2040" y="779"/>
                      <a:pt x="2284" y="900"/>
                      <a:pt x="2431" y="1123"/>
                    </a:cubicBezTo>
                    <a:cubicBezTo>
                      <a:pt x="2665" y="1478"/>
                      <a:pt x="2568" y="1954"/>
                      <a:pt x="2215" y="2187"/>
                    </a:cubicBezTo>
                    <a:cubicBezTo>
                      <a:pt x="2084" y="2274"/>
                      <a:pt x="1937" y="2315"/>
                      <a:pt x="1792" y="2315"/>
                    </a:cubicBezTo>
                    <a:cubicBezTo>
                      <a:pt x="1542" y="2315"/>
                      <a:pt x="1298" y="2194"/>
                      <a:pt x="1150" y="1969"/>
                    </a:cubicBezTo>
                    <a:cubicBezTo>
                      <a:pt x="916" y="1616"/>
                      <a:pt x="1013" y="1140"/>
                      <a:pt x="1368" y="906"/>
                    </a:cubicBezTo>
                    <a:cubicBezTo>
                      <a:pt x="1498" y="820"/>
                      <a:pt x="1645" y="779"/>
                      <a:pt x="1791" y="779"/>
                    </a:cubicBezTo>
                    <a:close/>
                    <a:moveTo>
                      <a:pt x="1803" y="1"/>
                    </a:moveTo>
                    <a:cubicBezTo>
                      <a:pt x="1504" y="1"/>
                      <a:pt x="1200" y="86"/>
                      <a:pt x="932" y="264"/>
                    </a:cubicBezTo>
                    <a:cubicBezTo>
                      <a:pt x="201" y="745"/>
                      <a:pt x="0" y="1727"/>
                      <a:pt x="482" y="2458"/>
                    </a:cubicBezTo>
                    <a:cubicBezTo>
                      <a:pt x="787" y="2918"/>
                      <a:pt x="1291" y="3168"/>
                      <a:pt x="1806" y="3168"/>
                    </a:cubicBezTo>
                    <a:cubicBezTo>
                      <a:pt x="2105" y="3168"/>
                      <a:pt x="2408" y="3083"/>
                      <a:pt x="2677" y="2906"/>
                    </a:cubicBezTo>
                    <a:cubicBezTo>
                      <a:pt x="3406" y="2425"/>
                      <a:pt x="3607" y="1441"/>
                      <a:pt x="3126" y="712"/>
                    </a:cubicBezTo>
                    <a:cubicBezTo>
                      <a:pt x="2822" y="251"/>
                      <a:pt x="2317" y="1"/>
                      <a:pt x="18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2152350" y="2832850"/>
                <a:ext cx="855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311" extrusionOk="0">
                    <a:moveTo>
                      <a:pt x="1696" y="921"/>
                    </a:moveTo>
                    <a:cubicBezTo>
                      <a:pt x="1744" y="921"/>
                      <a:pt x="1791" y="926"/>
                      <a:pt x="1838" y="937"/>
                    </a:cubicBezTo>
                    <a:cubicBezTo>
                      <a:pt x="2020" y="973"/>
                      <a:pt x="2177" y="1079"/>
                      <a:pt x="2279" y="1234"/>
                    </a:cubicBezTo>
                    <a:cubicBezTo>
                      <a:pt x="2382" y="1390"/>
                      <a:pt x="2418" y="1575"/>
                      <a:pt x="2380" y="1757"/>
                    </a:cubicBezTo>
                    <a:cubicBezTo>
                      <a:pt x="2344" y="1941"/>
                      <a:pt x="2238" y="2097"/>
                      <a:pt x="2082" y="2201"/>
                    </a:cubicBezTo>
                    <a:cubicBezTo>
                      <a:pt x="1967" y="2276"/>
                      <a:pt x="1835" y="2316"/>
                      <a:pt x="1701" y="2316"/>
                    </a:cubicBezTo>
                    <a:cubicBezTo>
                      <a:pt x="1654" y="2316"/>
                      <a:pt x="1606" y="2311"/>
                      <a:pt x="1559" y="2301"/>
                    </a:cubicBezTo>
                    <a:cubicBezTo>
                      <a:pt x="1376" y="2265"/>
                      <a:pt x="1220" y="2157"/>
                      <a:pt x="1116" y="2003"/>
                    </a:cubicBezTo>
                    <a:cubicBezTo>
                      <a:pt x="1014" y="1847"/>
                      <a:pt x="979" y="1660"/>
                      <a:pt x="1015" y="1479"/>
                    </a:cubicBezTo>
                    <a:cubicBezTo>
                      <a:pt x="1054" y="1297"/>
                      <a:pt x="1159" y="1139"/>
                      <a:pt x="1315" y="1037"/>
                    </a:cubicBezTo>
                    <a:cubicBezTo>
                      <a:pt x="1429" y="961"/>
                      <a:pt x="1561" y="921"/>
                      <a:pt x="1696" y="921"/>
                    </a:cubicBezTo>
                    <a:close/>
                    <a:moveTo>
                      <a:pt x="1700" y="778"/>
                    </a:moveTo>
                    <a:cubicBezTo>
                      <a:pt x="1536" y="778"/>
                      <a:pt x="1375" y="826"/>
                      <a:pt x="1235" y="918"/>
                    </a:cubicBezTo>
                    <a:cubicBezTo>
                      <a:pt x="1048" y="1040"/>
                      <a:pt x="920" y="1229"/>
                      <a:pt x="875" y="1449"/>
                    </a:cubicBezTo>
                    <a:cubicBezTo>
                      <a:pt x="830" y="1669"/>
                      <a:pt x="873" y="1894"/>
                      <a:pt x="996" y="2081"/>
                    </a:cubicBezTo>
                    <a:cubicBezTo>
                      <a:pt x="1159" y="2325"/>
                      <a:pt x="1426" y="2459"/>
                      <a:pt x="1699" y="2459"/>
                    </a:cubicBezTo>
                    <a:cubicBezTo>
                      <a:pt x="1859" y="2459"/>
                      <a:pt x="2020" y="2414"/>
                      <a:pt x="2162" y="2320"/>
                    </a:cubicBezTo>
                    <a:cubicBezTo>
                      <a:pt x="2349" y="2195"/>
                      <a:pt x="2477" y="2007"/>
                      <a:pt x="2522" y="1787"/>
                    </a:cubicBezTo>
                    <a:cubicBezTo>
                      <a:pt x="2567" y="1567"/>
                      <a:pt x="2524" y="1342"/>
                      <a:pt x="2399" y="1155"/>
                    </a:cubicBezTo>
                    <a:cubicBezTo>
                      <a:pt x="2276" y="968"/>
                      <a:pt x="2087" y="840"/>
                      <a:pt x="1867" y="795"/>
                    </a:cubicBezTo>
                    <a:cubicBezTo>
                      <a:pt x="1812" y="784"/>
                      <a:pt x="1756" y="778"/>
                      <a:pt x="1700" y="778"/>
                    </a:cubicBezTo>
                    <a:close/>
                    <a:moveTo>
                      <a:pt x="1708" y="144"/>
                    </a:moveTo>
                    <a:cubicBezTo>
                      <a:pt x="1810" y="144"/>
                      <a:pt x="1912" y="154"/>
                      <a:pt x="2015" y="175"/>
                    </a:cubicBezTo>
                    <a:cubicBezTo>
                      <a:pt x="2409" y="256"/>
                      <a:pt x="2750" y="486"/>
                      <a:pt x="2972" y="824"/>
                    </a:cubicBezTo>
                    <a:cubicBezTo>
                      <a:pt x="3195" y="1160"/>
                      <a:pt x="3273" y="1563"/>
                      <a:pt x="3192" y="1960"/>
                    </a:cubicBezTo>
                    <a:cubicBezTo>
                      <a:pt x="3111" y="2355"/>
                      <a:pt x="2880" y="2696"/>
                      <a:pt x="2544" y="2917"/>
                    </a:cubicBezTo>
                    <a:cubicBezTo>
                      <a:pt x="2288" y="3087"/>
                      <a:pt x="1999" y="3168"/>
                      <a:pt x="1712" y="3168"/>
                    </a:cubicBezTo>
                    <a:cubicBezTo>
                      <a:pt x="1221" y="3168"/>
                      <a:pt x="739" y="2929"/>
                      <a:pt x="449" y="2490"/>
                    </a:cubicBezTo>
                    <a:cubicBezTo>
                      <a:pt x="226" y="2152"/>
                      <a:pt x="148" y="1749"/>
                      <a:pt x="229" y="1354"/>
                    </a:cubicBezTo>
                    <a:cubicBezTo>
                      <a:pt x="311" y="957"/>
                      <a:pt x="541" y="616"/>
                      <a:pt x="879" y="395"/>
                    </a:cubicBezTo>
                    <a:cubicBezTo>
                      <a:pt x="1128" y="230"/>
                      <a:pt x="1415" y="144"/>
                      <a:pt x="1708" y="144"/>
                    </a:cubicBezTo>
                    <a:close/>
                    <a:moveTo>
                      <a:pt x="1708" y="0"/>
                    </a:moveTo>
                    <a:cubicBezTo>
                      <a:pt x="1388" y="0"/>
                      <a:pt x="1073" y="94"/>
                      <a:pt x="799" y="275"/>
                    </a:cubicBezTo>
                    <a:cubicBezTo>
                      <a:pt x="430" y="519"/>
                      <a:pt x="177" y="892"/>
                      <a:pt x="89" y="1324"/>
                    </a:cubicBezTo>
                    <a:cubicBezTo>
                      <a:pt x="1" y="1757"/>
                      <a:pt x="86" y="2199"/>
                      <a:pt x="330" y="2569"/>
                    </a:cubicBezTo>
                    <a:cubicBezTo>
                      <a:pt x="648" y="3051"/>
                      <a:pt x="1175" y="3310"/>
                      <a:pt x="1713" y="3310"/>
                    </a:cubicBezTo>
                    <a:cubicBezTo>
                      <a:pt x="2027" y="3310"/>
                      <a:pt x="2344" y="3222"/>
                      <a:pt x="2622" y="3039"/>
                    </a:cubicBezTo>
                    <a:cubicBezTo>
                      <a:pt x="2993" y="2794"/>
                      <a:pt x="3244" y="2422"/>
                      <a:pt x="3332" y="1988"/>
                    </a:cubicBezTo>
                    <a:cubicBezTo>
                      <a:pt x="3422" y="1555"/>
                      <a:pt x="3336" y="1113"/>
                      <a:pt x="3093" y="744"/>
                    </a:cubicBezTo>
                    <a:cubicBezTo>
                      <a:pt x="2849" y="376"/>
                      <a:pt x="2477" y="123"/>
                      <a:pt x="2042" y="34"/>
                    </a:cubicBezTo>
                    <a:cubicBezTo>
                      <a:pt x="1931" y="12"/>
                      <a:pt x="1819" y="0"/>
                      <a:pt x="1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2084750" y="2760125"/>
                <a:ext cx="234975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9237" extrusionOk="0">
                    <a:moveTo>
                      <a:pt x="5157" y="1127"/>
                    </a:moveTo>
                    <a:lnTo>
                      <a:pt x="5330" y="1344"/>
                    </a:lnTo>
                    <a:cubicBezTo>
                      <a:pt x="5421" y="1458"/>
                      <a:pt x="5559" y="1522"/>
                      <a:pt x="5700" y="1522"/>
                    </a:cubicBezTo>
                    <a:cubicBezTo>
                      <a:pt x="5755" y="1522"/>
                      <a:pt x="5810" y="1512"/>
                      <a:pt x="5863" y="1492"/>
                    </a:cubicBezTo>
                    <a:lnTo>
                      <a:pt x="6123" y="1397"/>
                    </a:lnTo>
                    <a:lnTo>
                      <a:pt x="6227" y="1653"/>
                    </a:lnTo>
                    <a:cubicBezTo>
                      <a:pt x="6301" y="1832"/>
                      <a:pt x="6474" y="1949"/>
                      <a:pt x="6666" y="1949"/>
                    </a:cubicBezTo>
                    <a:cubicBezTo>
                      <a:pt x="6676" y="1949"/>
                      <a:pt x="6687" y="1949"/>
                      <a:pt x="6698" y="1948"/>
                    </a:cubicBezTo>
                    <a:lnTo>
                      <a:pt x="6973" y="1929"/>
                    </a:lnTo>
                    <a:lnTo>
                      <a:pt x="6999" y="2202"/>
                    </a:lnTo>
                    <a:cubicBezTo>
                      <a:pt x="7020" y="2407"/>
                      <a:pt x="7169" y="2573"/>
                      <a:pt x="7368" y="2618"/>
                    </a:cubicBezTo>
                    <a:lnTo>
                      <a:pt x="7638" y="2679"/>
                    </a:lnTo>
                    <a:lnTo>
                      <a:pt x="7588" y="2950"/>
                    </a:lnTo>
                    <a:cubicBezTo>
                      <a:pt x="7550" y="3151"/>
                      <a:pt x="7645" y="3354"/>
                      <a:pt x="7825" y="3453"/>
                    </a:cubicBezTo>
                    <a:lnTo>
                      <a:pt x="8066" y="3584"/>
                    </a:lnTo>
                    <a:lnTo>
                      <a:pt x="7941" y="3830"/>
                    </a:lnTo>
                    <a:cubicBezTo>
                      <a:pt x="7847" y="4014"/>
                      <a:pt x="7882" y="4233"/>
                      <a:pt x="8026" y="4379"/>
                    </a:cubicBezTo>
                    <a:lnTo>
                      <a:pt x="8220" y="4575"/>
                    </a:lnTo>
                    <a:lnTo>
                      <a:pt x="8031" y="4775"/>
                    </a:lnTo>
                    <a:cubicBezTo>
                      <a:pt x="7891" y="4924"/>
                      <a:pt x="7861" y="5146"/>
                      <a:pt x="7958" y="5326"/>
                    </a:cubicBezTo>
                    <a:lnTo>
                      <a:pt x="8090" y="5568"/>
                    </a:lnTo>
                    <a:lnTo>
                      <a:pt x="7851" y="5709"/>
                    </a:lnTo>
                    <a:cubicBezTo>
                      <a:pt x="7673" y="5813"/>
                      <a:pt x="7584" y="6017"/>
                      <a:pt x="7628" y="6216"/>
                    </a:cubicBezTo>
                    <a:lnTo>
                      <a:pt x="7685" y="6486"/>
                    </a:lnTo>
                    <a:lnTo>
                      <a:pt x="7418" y="6552"/>
                    </a:lnTo>
                    <a:cubicBezTo>
                      <a:pt x="7219" y="6600"/>
                      <a:pt x="7075" y="6772"/>
                      <a:pt x="7060" y="6976"/>
                    </a:cubicBezTo>
                    <a:lnTo>
                      <a:pt x="7039" y="7251"/>
                    </a:lnTo>
                    <a:lnTo>
                      <a:pt x="6762" y="7239"/>
                    </a:lnTo>
                    <a:cubicBezTo>
                      <a:pt x="6755" y="7239"/>
                      <a:pt x="6748" y="7239"/>
                      <a:pt x="6741" y="7239"/>
                    </a:cubicBezTo>
                    <a:cubicBezTo>
                      <a:pt x="6545" y="7239"/>
                      <a:pt x="6368" y="7360"/>
                      <a:pt x="6298" y="7546"/>
                    </a:cubicBezTo>
                    <a:lnTo>
                      <a:pt x="6201" y="7804"/>
                    </a:lnTo>
                    <a:lnTo>
                      <a:pt x="5939" y="7716"/>
                    </a:lnTo>
                    <a:cubicBezTo>
                      <a:pt x="5889" y="7698"/>
                      <a:pt x="5838" y="7690"/>
                      <a:pt x="5787" y="7690"/>
                    </a:cubicBezTo>
                    <a:cubicBezTo>
                      <a:pt x="5695" y="7690"/>
                      <a:pt x="5604" y="7717"/>
                      <a:pt x="5527" y="7767"/>
                    </a:cubicBezTo>
                    <a:cubicBezTo>
                      <a:pt x="5482" y="7797"/>
                      <a:pt x="5442" y="7833"/>
                      <a:pt x="5409" y="7878"/>
                    </a:cubicBezTo>
                    <a:lnTo>
                      <a:pt x="5243" y="8098"/>
                    </a:lnTo>
                    <a:lnTo>
                      <a:pt x="5018" y="7939"/>
                    </a:lnTo>
                    <a:cubicBezTo>
                      <a:pt x="4936" y="7881"/>
                      <a:pt x="4840" y="7852"/>
                      <a:pt x="4744" y="7852"/>
                    </a:cubicBezTo>
                    <a:cubicBezTo>
                      <a:pt x="4645" y="7852"/>
                      <a:pt x="4546" y="7883"/>
                      <a:pt x="4462" y="7946"/>
                    </a:cubicBezTo>
                    <a:lnTo>
                      <a:pt x="4241" y="8110"/>
                    </a:lnTo>
                    <a:lnTo>
                      <a:pt x="4069" y="7894"/>
                    </a:lnTo>
                    <a:cubicBezTo>
                      <a:pt x="3977" y="7778"/>
                      <a:pt x="3839" y="7714"/>
                      <a:pt x="3698" y="7714"/>
                    </a:cubicBezTo>
                    <a:cubicBezTo>
                      <a:pt x="3643" y="7714"/>
                      <a:pt x="3588" y="7723"/>
                      <a:pt x="3534" y="7743"/>
                    </a:cubicBezTo>
                    <a:lnTo>
                      <a:pt x="3274" y="7840"/>
                    </a:lnTo>
                    <a:lnTo>
                      <a:pt x="3171" y="7584"/>
                    </a:lnTo>
                    <a:cubicBezTo>
                      <a:pt x="3098" y="7405"/>
                      <a:pt x="2924" y="7288"/>
                      <a:pt x="2733" y="7288"/>
                    </a:cubicBezTo>
                    <a:cubicBezTo>
                      <a:pt x="2723" y="7288"/>
                      <a:pt x="2712" y="7289"/>
                      <a:pt x="2701" y="7290"/>
                    </a:cubicBezTo>
                    <a:lnTo>
                      <a:pt x="2426" y="7309"/>
                    </a:lnTo>
                    <a:lnTo>
                      <a:pt x="2398" y="7033"/>
                    </a:lnTo>
                    <a:cubicBezTo>
                      <a:pt x="2378" y="6831"/>
                      <a:pt x="2230" y="6663"/>
                      <a:pt x="2029" y="6619"/>
                    </a:cubicBezTo>
                    <a:lnTo>
                      <a:pt x="1759" y="6559"/>
                    </a:lnTo>
                    <a:lnTo>
                      <a:pt x="1811" y="6287"/>
                    </a:lnTo>
                    <a:cubicBezTo>
                      <a:pt x="1849" y="6086"/>
                      <a:pt x="1752" y="5884"/>
                      <a:pt x="1574" y="5785"/>
                    </a:cubicBezTo>
                    <a:lnTo>
                      <a:pt x="1332" y="5652"/>
                    </a:lnTo>
                    <a:lnTo>
                      <a:pt x="1458" y="5406"/>
                    </a:lnTo>
                    <a:cubicBezTo>
                      <a:pt x="1550" y="5224"/>
                      <a:pt x="1515" y="5004"/>
                      <a:pt x="1371" y="4859"/>
                    </a:cubicBezTo>
                    <a:lnTo>
                      <a:pt x="1178" y="4661"/>
                    </a:lnTo>
                    <a:lnTo>
                      <a:pt x="1366" y="4462"/>
                    </a:lnTo>
                    <a:cubicBezTo>
                      <a:pt x="1508" y="4313"/>
                      <a:pt x="1538" y="4091"/>
                      <a:pt x="1439" y="3911"/>
                    </a:cubicBezTo>
                    <a:lnTo>
                      <a:pt x="1307" y="3667"/>
                    </a:lnTo>
                    <a:lnTo>
                      <a:pt x="1546" y="3529"/>
                    </a:lnTo>
                    <a:cubicBezTo>
                      <a:pt x="1723" y="3423"/>
                      <a:pt x="1813" y="3220"/>
                      <a:pt x="1770" y="3020"/>
                    </a:cubicBezTo>
                    <a:lnTo>
                      <a:pt x="1713" y="2751"/>
                    </a:lnTo>
                    <a:lnTo>
                      <a:pt x="1981" y="2684"/>
                    </a:lnTo>
                    <a:cubicBezTo>
                      <a:pt x="2178" y="2635"/>
                      <a:pt x="2324" y="2464"/>
                      <a:pt x="2339" y="2261"/>
                    </a:cubicBezTo>
                    <a:lnTo>
                      <a:pt x="2360" y="1986"/>
                    </a:lnTo>
                    <a:lnTo>
                      <a:pt x="2635" y="1998"/>
                    </a:lnTo>
                    <a:cubicBezTo>
                      <a:pt x="2642" y="1998"/>
                      <a:pt x="2649" y="1998"/>
                      <a:pt x="2656" y="1998"/>
                    </a:cubicBezTo>
                    <a:cubicBezTo>
                      <a:pt x="2852" y="1998"/>
                      <a:pt x="3029" y="1877"/>
                      <a:pt x="3100" y="1692"/>
                    </a:cubicBezTo>
                    <a:lnTo>
                      <a:pt x="3197" y="1434"/>
                    </a:lnTo>
                    <a:lnTo>
                      <a:pt x="3458" y="1522"/>
                    </a:lnTo>
                    <a:cubicBezTo>
                      <a:pt x="3508" y="1539"/>
                      <a:pt x="3560" y="1547"/>
                      <a:pt x="3610" y="1547"/>
                    </a:cubicBezTo>
                    <a:cubicBezTo>
                      <a:pt x="3756" y="1547"/>
                      <a:pt x="3897" y="1480"/>
                      <a:pt x="3988" y="1359"/>
                    </a:cubicBezTo>
                    <a:lnTo>
                      <a:pt x="4154" y="1139"/>
                    </a:lnTo>
                    <a:lnTo>
                      <a:pt x="4379" y="1298"/>
                    </a:lnTo>
                    <a:cubicBezTo>
                      <a:pt x="4461" y="1356"/>
                      <a:pt x="4556" y="1385"/>
                      <a:pt x="4651" y="1385"/>
                    </a:cubicBezTo>
                    <a:cubicBezTo>
                      <a:pt x="4750" y="1385"/>
                      <a:pt x="4849" y="1353"/>
                      <a:pt x="4935" y="1292"/>
                    </a:cubicBezTo>
                    <a:lnTo>
                      <a:pt x="5157" y="1127"/>
                    </a:lnTo>
                    <a:close/>
                    <a:moveTo>
                      <a:pt x="5244" y="1"/>
                    </a:moveTo>
                    <a:cubicBezTo>
                      <a:pt x="5146" y="1"/>
                      <a:pt x="5047" y="32"/>
                      <a:pt x="4961" y="95"/>
                    </a:cubicBezTo>
                    <a:lnTo>
                      <a:pt x="4648" y="327"/>
                    </a:lnTo>
                    <a:lnTo>
                      <a:pt x="4327" y="102"/>
                    </a:lnTo>
                    <a:cubicBezTo>
                      <a:pt x="4244" y="44"/>
                      <a:pt x="4149" y="15"/>
                      <a:pt x="4054" y="15"/>
                    </a:cubicBezTo>
                    <a:cubicBezTo>
                      <a:pt x="3910" y="15"/>
                      <a:pt x="3769" y="80"/>
                      <a:pt x="3676" y="202"/>
                    </a:cubicBezTo>
                    <a:lnTo>
                      <a:pt x="3439" y="516"/>
                    </a:lnTo>
                    <a:lnTo>
                      <a:pt x="3068" y="389"/>
                    </a:lnTo>
                    <a:cubicBezTo>
                      <a:pt x="3018" y="372"/>
                      <a:pt x="2966" y="364"/>
                      <a:pt x="2916" y="364"/>
                    </a:cubicBezTo>
                    <a:cubicBezTo>
                      <a:pt x="2724" y="364"/>
                      <a:pt x="2544" y="481"/>
                      <a:pt x="2473" y="672"/>
                    </a:cubicBezTo>
                    <a:lnTo>
                      <a:pt x="2334" y="1037"/>
                    </a:lnTo>
                    <a:lnTo>
                      <a:pt x="1943" y="1021"/>
                    </a:lnTo>
                    <a:cubicBezTo>
                      <a:pt x="1935" y="1021"/>
                      <a:pt x="1928" y="1021"/>
                      <a:pt x="1920" y="1021"/>
                    </a:cubicBezTo>
                    <a:cubicBezTo>
                      <a:pt x="1676" y="1021"/>
                      <a:pt x="1470" y="1211"/>
                      <a:pt x="1451" y="1458"/>
                    </a:cubicBezTo>
                    <a:lnTo>
                      <a:pt x="1422" y="1849"/>
                    </a:lnTo>
                    <a:lnTo>
                      <a:pt x="1041" y="1943"/>
                    </a:lnTo>
                    <a:cubicBezTo>
                      <a:pt x="793" y="2005"/>
                      <a:pt x="637" y="2251"/>
                      <a:pt x="691" y="2502"/>
                    </a:cubicBezTo>
                    <a:lnTo>
                      <a:pt x="774" y="2885"/>
                    </a:lnTo>
                    <a:lnTo>
                      <a:pt x="435" y="3082"/>
                    </a:lnTo>
                    <a:cubicBezTo>
                      <a:pt x="218" y="3212"/>
                      <a:pt x="137" y="3491"/>
                      <a:pt x="258" y="3716"/>
                    </a:cubicBezTo>
                    <a:lnTo>
                      <a:pt x="445" y="4060"/>
                    </a:lnTo>
                    <a:lnTo>
                      <a:pt x="175" y="4344"/>
                    </a:lnTo>
                    <a:cubicBezTo>
                      <a:pt x="0" y="4530"/>
                      <a:pt x="4" y="4822"/>
                      <a:pt x="184" y="5004"/>
                    </a:cubicBezTo>
                    <a:lnTo>
                      <a:pt x="459" y="5281"/>
                    </a:lnTo>
                    <a:lnTo>
                      <a:pt x="281" y="5631"/>
                    </a:lnTo>
                    <a:cubicBezTo>
                      <a:pt x="165" y="5859"/>
                      <a:pt x="251" y="6138"/>
                      <a:pt x="475" y="6261"/>
                    </a:cubicBezTo>
                    <a:lnTo>
                      <a:pt x="817" y="6450"/>
                    </a:lnTo>
                    <a:lnTo>
                      <a:pt x="746" y="6834"/>
                    </a:lnTo>
                    <a:cubicBezTo>
                      <a:pt x="700" y="7085"/>
                      <a:pt x="859" y="7328"/>
                      <a:pt x="1108" y="7383"/>
                    </a:cubicBezTo>
                    <a:lnTo>
                      <a:pt x="1491" y="7468"/>
                    </a:lnTo>
                    <a:lnTo>
                      <a:pt x="1529" y="7859"/>
                    </a:lnTo>
                    <a:cubicBezTo>
                      <a:pt x="1554" y="8103"/>
                      <a:pt x="1758" y="8285"/>
                      <a:pt x="2000" y="8285"/>
                    </a:cubicBezTo>
                    <a:cubicBezTo>
                      <a:pt x="2011" y="8285"/>
                      <a:pt x="2022" y="8284"/>
                      <a:pt x="2033" y="8283"/>
                    </a:cubicBezTo>
                    <a:lnTo>
                      <a:pt x="2424" y="8257"/>
                    </a:lnTo>
                    <a:lnTo>
                      <a:pt x="2571" y="8621"/>
                    </a:lnTo>
                    <a:cubicBezTo>
                      <a:pt x="2645" y="8804"/>
                      <a:pt x="2822" y="8915"/>
                      <a:pt x="3010" y="8915"/>
                    </a:cubicBezTo>
                    <a:cubicBezTo>
                      <a:pt x="3064" y="8915"/>
                      <a:pt x="3120" y="8906"/>
                      <a:pt x="3174" y="8886"/>
                    </a:cubicBezTo>
                    <a:lnTo>
                      <a:pt x="3541" y="8751"/>
                    </a:lnTo>
                    <a:lnTo>
                      <a:pt x="3784" y="9057"/>
                    </a:lnTo>
                    <a:cubicBezTo>
                      <a:pt x="3877" y="9175"/>
                      <a:pt x="4015" y="9236"/>
                      <a:pt x="4155" y="9236"/>
                    </a:cubicBezTo>
                    <a:cubicBezTo>
                      <a:pt x="4253" y="9236"/>
                      <a:pt x="4352" y="9206"/>
                      <a:pt x="4436" y="9144"/>
                    </a:cubicBezTo>
                    <a:lnTo>
                      <a:pt x="4751" y="8910"/>
                    </a:lnTo>
                    <a:lnTo>
                      <a:pt x="5072" y="9135"/>
                    </a:lnTo>
                    <a:cubicBezTo>
                      <a:pt x="5155" y="9194"/>
                      <a:pt x="5250" y="9223"/>
                      <a:pt x="5345" y="9223"/>
                    </a:cubicBezTo>
                    <a:cubicBezTo>
                      <a:pt x="5488" y="9223"/>
                      <a:pt x="5630" y="9157"/>
                      <a:pt x="5723" y="9035"/>
                    </a:cubicBezTo>
                    <a:lnTo>
                      <a:pt x="5958" y="8722"/>
                    </a:lnTo>
                    <a:lnTo>
                      <a:pt x="6331" y="8848"/>
                    </a:lnTo>
                    <a:cubicBezTo>
                      <a:pt x="6380" y="8865"/>
                      <a:pt x="6431" y="8873"/>
                      <a:pt x="6481" y="8873"/>
                    </a:cubicBezTo>
                    <a:cubicBezTo>
                      <a:pt x="6673" y="8873"/>
                      <a:pt x="6855" y="8755"/>
                      <a:pt x="6926" y="8566"/>
                    </a:cubicBezTo>
                    <a:lnTo>
                      <a:pt x="7063" y="8200"/>
                    </a:lnTo>
                    <a:lnTo>
                      <a:pt x="7454" y="8216"/>
                    </a:lnTo>
                    <a:cubicBezTo>
                      <a:pt x="7462" y="8216"/>
                      <a:pt x="7470" y="8217"/>
                      <a:pt x="7478" y="8217"/>
                    </a:cubicBezTo>
                    <a:cubicBezTo>
                      <a:pt x="7573" y="8217"/>
                      <a:pt x="7661" y="8188"/>
                      <a:pt x="7737" y="8140"/>
                    </a:cubicBezTo>
                    <a:cubicBezTo>
                      <a:pt x="7854" y="8062"/>
                      <a:pt x="7936" y="7932"/>
                      <a:pt x="7948" y="7780"/>
                    </a:cubicBezTo>
                    <a:lnTo>
                      <a:pt x="7977" y="7390"/>
                    </a:lnTo>
                    <a:lnTo>
                      <a:pt x="8358" y="7295"/>
                    </a:lnTo>
                    <a:cubicBezTo>
                      <a:pt x="8606" y="7232"/>
                      <a:pt x="8760" y="6987"/>
                      <a:pt x="8706" y="6735"/>
                    </a:cubicBezTo>
                    <a:lnTo>
                      <a:pt x="8625" y="6353"/>
                    </a:lnTo>
                    <a:lnTo>
                      <a:pt x="8963" y="6155"/>
                    </a:lnTo>
                    <a:cubicBezTo>
                      <a:pt x="9188" y="6026"/>
                      <a:pt x="9262" y="5747"/>
                      <a:pt x="9141" y="5522"/>
                    </a:cubicBezTo>
                    <a:lnTo>
                      <a:pt x="8954" y="5177"/>
                    </a:lnTo>
                    <a:lnTo>
                      <a:pt x="9222" y="4893"/>
                    </a:lnTo>
                    <a:cubicBezTo>
                      <a:pt x="9399" y="4708"/>
                      <a:pt x="9395" y="4415"/>
                      <a:pt x="9215" y="4235"/>
                    </a:cubicBezTo>
                    <a:lnTo>
                      <a:pt x="8940" y="3956"/>
                    </a:lnTo>
                    <a:lnTo>
                      <a:pt x="9117" y="3607"/>
                    </a:lnTo>
                    <a:cubicBezTo>
                      <a:pt x="9234" y="3378"/>
                      <a:pt x="9148" y="3099"/>
                      <a:pt x="8924" y="2976"/>
                    </a:cubicBezTo>
                    <a:lnTo>
                      <a:pt x="8580" y="2788"/>
                    </a:lnTo>
                    <a:lnTo>
                      <a:pt x="8653" y="2403"/>
                    </a:lnTo>
                    <a:cubicBezTo>
                      <a:pt x="8699" y="2152"/>
                      <a:pt x="8540" y="1910"/>
                      <a:pt x="8291" y="1854"/>
                    </a:cubicBezTo>
                    <a:lnTo>
                      <a:pt x="7908" y="1769"/>
                    </a:lnTo>
                    <a:lnTo>
                      <a:pt x="7868" y="1378"/>
                    </a:lnTo>
                    <a:cubicBezTo>
                      <a:pt x="7845" y="1135"/>
                      <a:pt x="7639" y="953"/>
                      <a:pt x="7399" y="953"/>
                    </a:cubicBezTo>
                    <a:cubicBezTo>
                      <a:pt x="7388" y="953"/>
                      <a:pt x="7377" y="953"/>
                      <a:pt x="7366" y="954"/>
                    </a:cubicBezTo>
                    <a:lnTo>
                      <a:pt x="6975" y="980"/>
                    </a:lnTo>
                    <a:lnTo>
                      <a:pt x="6828" y="616"/>
                    </a:lnTo>
                    <a:cubicBezTo>
                      <a:pt x="6752" y="434"/>
                      <a:pt x="6575" y="322"/>
                      <a:pt x="6388" y="322"/>
                    </a:cubicBezTo>
                    <a:cubicBezTo>
                      <a:pt x="6334" y="322"/>
                      <a:pt x="6279" y="331"/>
                      <a:pt x="6225" y="351"/>
                    </a:cubicBezTo>
                    <a:lnTo>
                      <a:pt x="5858" y="486"/>
                    </a:lnTo>
                    <a:lnTo>
                      <a:pt x="5614" y="180"/>
                    </a:lnTo>
                    <a:cubicBezTo>
                      <a:pt x="5520" y="63"/>
                      <a:pt x="5383" y="1"/>
                      <a:pt x="52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7" name="Google Shape;317;p27"/>
              <p:cNvSpPr/>
              <p:nvPr/>
            </p:nvSpPr>
            <p:spPr>
              <a:xfrm>
                <a:off x="2083100" y="2758650"/>
                <a:ext cx="238275" cy="233850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9354" extrusionOk="0">
                    <a:moveTo>
                      <a:pt x="3765" y="7714"/>
                    </a:moveTo>
                    <a:cubicBezTo>
                      <a:pt x="3765" y="7714"/>
                      <a:pt x="3765" y="7714"/>
                      <a:pt x="3766" y="7714"/>
                    </a:cubicBezTo>
                    <a:lnTo>
                      <a:pt x="3766" y="7714"/>
                    </a:lnTo>
                    <a:cubicBezTo>
                      <a:pt x="3766" y="7714"/>
                      <a:pt x="3766" y="7714"/>
                      <a:pt x="3766" y="7714"/>
                    </a:cubicBezTo>
                    <a:close/>
                    <a:moveTo>
                      <a:pt x="5212" y="1267"/>
                    </a:moveTo>
                    <a:lnTo>
                      <a:pt x="5349" y="1439"/>
                    </a:lnTo>
                    <a:cubicBezTo>
                      <a:pt x="5453" y="1569"/>
                      <a:pt x="5606" y="1640"/>
                      <a:pt x="5765" y="1640"/>
                    </a:cubicBezTo>
                    <a:cubicBezTo>
                      <a:pt x="5827" y="1640"/>
                      <a:pt x="5889" y="1629"/>
                      <a:pt x="5950" y="1607"/>
                    </a:cubicBezTo>
                    <a:lnTo>
                      <a:pt x="6156" y="1531"/>
                    </a:lnTo>
                    <a:lnTo>
                      <a:pt x="6239" y="1735"/>
                    </a:lnTo>
                    <a:cubicBezTo>
                      <a:pt x="6321" y="1936"/>
                      <a:pt x="6514" y="2067"/>
                      <a:pt x="6728" y="2067"/>
                    </a:cubicBezTo>
                    <a:cubicBezTo>
                      <a:pt x="6741" y="2067"/>
                      <a:pt x="6754" y="2067"/>
                      <a:pt x="6767" y="2066"/>
                    </a:cubicBezTo>
                    <a:lnTo>
                      <a:pt x="6985" y="2050"/>
                    </a:lnTo>
                    <a:lnTo>
                      <a:pt x="7008" y="2268"/>
                    </a:lnTo>
                    <a:cubicBezTo>
                      <a:pt x="7030" y="2497"/>
                      <a:pt x="7197" y="2686"/>
                      <a:pt x="7422" y="2734"/>
                    </a:cubicBezTo>
                    <a:lnTo>
                      <a:pt x="7636" y="2783"/>
                    </a:lnTo>
                    <a:lnTo>
                      <a:pt x="7595" y="2999"/>
                    </a:lnTo>
                    <a:cubicBezTo>
                      <a:pt x="7553" y="3224"/>
                      <a:pt x="7661" y="3451"/>
                      <a:pt x="7863" y="3563"/>
                    </a:cubicBezTo>
                    <a:lnTo>
                      <a:pt x="8054" y="3667"/>
                    </a:lnTo>
                    <a:lnTo>
                      <a:pt x="7955" y="3863"/>
                    </a:lnTo>
                    <a:cubicBezTo>
                      <a:pt x="7849" y="4067"/>
                      <a:pt x="7889" y="4315"/>
                      <a:pt x="8050" y="4479"/>
                    </a:cubicBezTo>
                    <a:lnTo>
                      <a:pt x="8204" y="4635"/>
                    </a:lnTo>
                    <a:lnTo>
                      <a:pt x="8054" y="4793"/>
                    </a:lnTo>
                    <a:cubicBezTo>
                      <a:pt x="7896" y="4961"/>
                      <a:pt x="7863" y="5210"/>
                      <a:pt x="7972" y="5413"/>
                    </a:cubicBezTo>
                    <a:lnTo>
                      <a:pt x="8076" y="5605"/>
                    </a:lnTo>
                    <a:lnTo>
                      <a:pt x="7887" y="5716"/>
                    </a:lnTo>
                    <a:cubicBezTo>
                      <a:pt x="7688" y="5832"/>
                      <a:pt x="7588" y="6062"/>
                      <a:pt x="7636" y="6287"/>
                    </a:cubicBezTo>
                    <a:lnTo>
                      <a:pt x="7681" y="6502"/>
                    </a:lnTo>
                    <a:lnTo>
                      <a:pt x="7470" y="6554"/>
                    </a:lnTo>
                    <a:cubicBezTo>
                      <a:pt x="7247" y="6609"/>
                      <a:pt x="7084" y="6800"/>
                      <a:pt x="7067" y="7030"/>
                    </a:cubicBezTo>
                    <a:lnTo>
                      <a:pt x="7049" y="7248"/>
                    </a:lnTo>
                    <a:lnTo>
                      <a:pt x="6831" y="7239"/>
                    </a:lnTo>
                    <a:cubicBezTo>
                      <a:pt x="6822" y="7239"/>
                      <a:pt x="6813" y="7239"/>
                      <a:pt x="6804" y="7239"/>
                    </a:cubicBezTo>
                    <a:cubicBezTo>
                      <a:pt x="6584" y="7239"/>
                      <a:pt x="6388" y="7376"/>
                      <a:pt x="6310" y="7584"/>
                    </a:cubicBezTo>
                    <a:lnTo>
                      <a:pt x="6232" y="7788"/>
                    </a:lnTo>
                    <a:lnTo>
                      <a:pt x="6024" y="7717"/>
                    </a:lnTo>
                    <a:cubicBezTo>
                      <a:pt x="5968" y="7699"/>
                      <a:pt x="5911" y="7689"/>
                      <a:pt x="5853" y="7689"/>
                    </a:cubicBezTo>
                    <a:cubicBezTo>
                      <a:pt x="5751" y="7689"/>
                      <a:pt x="5649" y="7719"/>
                      <a:pt x="5560" y="7778"/>
                    </a:cubicBezTo>
                    <a:cubicBezTo>
                      <a:pt x="5510" y="7811"/>
                      <a:pt x="5465" y="7852"/>
                      <a:pt x="5429" y="7901"/>
                    </a:cubicBezTo>
                    <a:lnTo>
                      <a:pt x="5297" y="8076"/>
                    </a:lnTo>
                    <a:lnTo>
                      <a:pt x="5119" y="7949"/>
                    </a:lnTo>
                    <a:cubicBezTo>
                      <a:pt x="5025" y="7884"/>
                      <a:pt x="4917" y="7852"/>
                      <a:pt x="4810" y="7852"/>
                    </a:cubicBezTo>
                    <a:cubicBezTo>
                      <a:pt x="4698" y="7852"/>
                      <a:pt x="4587" y="7887"/>
                      <a:pt x="4494" y="7956"/>
                    </a:cubicBezTo>
                    <a:lnTo>
                      <a:pt x="4319" y="8088"/>
                    </a:lnTo>
                    <a:lnTo>
                      <a:pt x="4182" y="7917"/>
                    </a:lnTo>
                    <a:cubicBezTo>
                      <a:pt x="4078" y="7785"/>
                      <a:pt x="3925" y="7714"/>
                      <a:pt x="3766" y="7714"/>
                    </a:cubicBezTo>
                    <a:lnTo>
                      <a:pt x="3766" y="7714"/>
                    </a:lnTo>
                    <a:cubicBezTo>
                      <a:pt x="3703" y="7714"/>
                      <a:pt x="3641" y="7724"/>
                      <a:pt x="3581" y="7747"/>
                    </a:cubicBezTo>
                    <a:lnTo>
                      <a:pt x="3375" y="7823"/>
                    </a:lnTo>
                    <a:lnTo>
                      <a:pt x="3292" y="7620"/>
                    </a:lnTo>
                    <a:cubicBezTo>
                      <a:pt x="3210" y="7418"/>
                      <a:pt x="3018" y="7288"/>
                      <a:pt x="2804" y="7288"/>
                    </a:cubicBezTo>
                    <a:cubicBezTo>
                      <a:pt x="2791" y="7288"/>
                      <a:pt x="2777" y="7289"/>
                      <a:pt x="2764" y="7290"/>
                    </a:cubicBezTo>
                    <a:lnTo>
                      <a:pt x="2546" y="7304"/>
                    </a:lnTo>
                    <a:lnTo>
                      <a:pt x="2523" y="7087"/>
                    </a:lnTo>
                    <a:cubicBezTo>
                      <a:pt x="2501" y="6857"/>
                      <a:pt x="2334" y="6670"/>
                      <a:pt x="2109" y="6620"/>
                    </a:cubicBezTo>
                    <a:lnTo>
                      <a:pt x="1895" y="6571"/>
                    </a:lnTo>
                    <a:lnTo>
                      <a:pt x="1936" y="6356"/>
                    </a:lnTo>
                    <a:cubicBezTo>
                      <a:pt x="1978" y="6130"/>
                      <a:pt x="1870" y="5903"/>
                      <a:pt x="1670" y="5792"/>
                    </a:cubicBezTo>
                    <a:lnTo>
                      <a:pt x="1477" y="5686"/>
                    </a:lnTo>
                    <a:lnTo>
                      <a:pt x="1576" y="5492"/>
                    </a:lnTo>
                    <a:cubicBezTo>
                      <a:pt x="1682" y="5286"/>
                      <a:pt x="1644" y="5039"/>
                      <a:pt x="1481" y="4876"/>
                    </a:cubicBezTo>
                    <a:lnTo>
                      <a:pt x="1327" y="4720"/>
                    </a:lnTo>
                    <a:lnTo>
                      <a:pt x="1477" y="4561"/>
                    </a:lnTo>
                    <a:cubicBezTo>
                      <a:pt x="1635" y="4393"/>
                      <a:pt x="1668" y="4144"/>
                      <a:pt x="1559" y="3941"/>
                    </a:cubicBezTo>
                    <a:lnTo>
                      <a:pt x="1455" y="3749"/>
                    </a:lnTo>
                    <a:lnTo>
                      <a:pt x="1644" y="3638"/>
                    </a:lnTo>
                    <a:cubicBezTo>
                      <a:pt x="1843" y="3520"/>
                      <a:pt x="1943" y="3290"/>
                      <a:pt x="1895" y="3067"/>
                    </a:cubicBezTo>
                    <a:lnTo>
                      <a:pt x="1850" y="2854"/>
                    </a:lnTo>
                    <a:lnTo>
                      <a:pt x="2061" y="2800"/>
                    </a:lnTo>
                    <a:cubicBezTo>
                      <a:pt x="2286" y="2744"/>
                      <a:pt x="2447" y="2554"/>
                      <a:pt x="2464" y="2324"/>
                    </a:cubicBezTo>
                    <a:lnTo>
                      <a:pt x="2482" y="2106"/>
                    </a:lnTo>
                    <a:lnTo>
                      <a:pt x="2700" y="2116"/>
                    </a:lnTo>
                    <a:cubicBezTo>
                      <a:pt x="2708" y="2116"/>
                      <a:pt x="2716" y="2116"/>
                      <a:pt x="2724" y="2116"/>
                    </a:cubicBezTo>
                    <a:cubicBezTo>
                      <a:pt x="2946" y="2116"/>
                      <a:pt x="3142" y="1980"/>
                      <a:pt x="3221" y="1771"/>
                    </a:cubicBezTo>
                    <a:lnTo>
                      <a:pt x="3299" y="1565"/>
                    </a:lnTo>
                    <a:lnTo>
                      <a:pt x="3507" y="1636"/>
                    </a:lnTo>
                    <a:cubicBezTo>
                      <a:pt x="3563" y="1656"/>
                      <a:pt x="3621" y="1665"/>
                      <a:pt x="3678" y="1665"/>
                    </a:cubicBezTo>
                    <a:cubicBezTo>
                      <a:pt x="3842" y="1665"/>
                      <a:pt x="4000" y="1589"/>
                      <a:pt x="4102" y="1453"/>
                    </a:cubicBezTo>
                    <a:lnTo>
                      <a:pt x="4234" y="1278"/>
                    </a:lnTo>
                    <a:lnTo>
                      <a:pt x="4412" y="1404"/>
                    </a:lnTo>
                    <a:cubicBezTo>
                      <a:pt x="4505" y="1470"/>
                      <a:pt x="4611" y="1503"/>
                      <a:pt x="4718" y="1503"/>
                    </a:cubicBezTo>
                    <a:cubicBezTo>
                      <a:pt x="4829" y="1503"/>
                      <a:pt x="4940" y="1468"/>
                      <a:pt x="5037" y="1397"/>
                    </a:cubicBezTo>
                    <a:lnTo>
                      <a:pt x="5212" y="1267"/>
                    </a:lnTo>
                    <a:close/>
                    <a:moveTo>
                      <a:pt x="5223" y="1128"/>
                    </a:moveTo>
                    <a:cubicBezTo>
                      <a:pt x="5211" y="1128"/>
                      <a:pt x="5199" y="1131"/>
                      <a:pt x="5188" y="1139"/>
                    </a:cubicBezTo>
                    <a:lnTo>
                      <a:pt x="4966" y="1304"/>
                    </a:lnTo>
                    <a:cubicBezTo>
                      <a:pt x="4891" y="1358"/>
                      <a:pt x="4804" y="1386"/>
                      <a:pt x="4718" y="1386"/>
                    </a:cubicBezTo>
                    <a:cubicBezTo>
                      <a:pt x="4635" y="1386"/>
                      <a:pt x="4552" y="1360"/>
                      <a:pt x="4480" y="1309"/>
                    </a:cubicBezTo>
                    <a:lnTo>
                      <a:pt x="4255" y="1150"/>
                    </a:lnTo>
                    <a:cubicBezTo>
                      <a:pt x="4245" y="1142"/>
                      <a:pt x="4233" y="1139"/>
                      <a:pt x="4222" y="1139"/>
                    </a:cubicBezTo>
                    <a:cubicBezTo>
                      <a:pt x="4203" y="1139"/>
                      <a:pt x="4185" y="1148"/>
                      <a:pt x="4173" y="1164"/>
                    </a:cubicBezTo>
                    <a:lnTo>
                      <a:pt x="4007" y="1383"/>
                    </a:lnTo>
                    <a:cubicBezTo>
                      <a:pt x="3927" y="1489"/>
                      <a:pt x="3804" y="1547"/>
                      <a:pt x="3676" y="1547"/>
                    </a:cubicBezTo>
                    <a:cubicBezTo>
                      <a:pt x="3632" y="1547"/>
                      <a:pt x="3587" y="1540"/>
                      <a:pt x="3543" y="1525"/>
                    </a:cubicBezTo>
                    <a:lnTo>
                      <a:pt x="3282" y="1437"/>
                    </a:lnTo>
                    <a:cubicBezTo>
                      <a:pt x="3275" y="1435"/>
                      <a:pt x="3269" y="1434"/>
                      <a:pt x="3263" y="1434"/>
                    </a:cubicBezTo>
                    <a:cubicBezTo>
                      <a:pt x="3239" y="1434"/>
                      <a:pt x="3217" y="1449"/>
                      <a:pt x="3207" y="1472"/>
                    </a:cubicBezTo>
                    <a:lnTo>
                      <a:pt x="3110" y="1730"/>
                    </a:lnTo>
                    <a:cubicBezTo>
                      <a:pt x="3048" y="1891"/>
                      <a:pt x="2894" y="1999"/>
                      <a:pt x="2725" y="1999"/>
                    </a:cubicBezTo>
                    <a:cubicBezTo>
                      <a:pt x="2718" y="1999"/>
                      <a:pt x="2712" y="1998"/>
                      <a:pt x="2705" y="1998"/>
                    </a:cubicBezTo>
                    <a:lnTo>
                      <a:pt x="2428" y="1986"/>
                    </a:lnTo>
                    <a:cubicBezTo>
                      <a:pt x="2426" y="1986"/>
                      <a:pt x="2424" y="1986"/>
                      <a:pt x="2422" y="1986"/>
                    </a:cubicBezTo>
                    <a:cubicBezTo>
                      <a:pt x="2394" y="1986"/>
                      <a:pt x="2369" y="2011"/>
                      <a:pt x="2367" y="2041"/>
                    </a:cubicBezTo>
                    <a:lnTo>
                      <a:pt x="2345" y="2317"/>
                    </a:lnTo>
                    <a:cubicBezTo>
                      <a:pt x="2333" y="2495"/>
                      <a:pt x="2206" y="2644"/>
                      <a:pt x="2031" y="2687"/>
                    </a:cubicBezTo>
                    <a:lnTo>
                      <a:pt x="1765" y="2753"/>
                    </a:lnTo>
                    <a:cubicBezTo>
                      <a:pt x="1734" y="2760"/>
                      <a:pt x="1715" y="2791"/>
                      <a:pt x="1721" y="2822"/>
                    </a:cubicBezTo>
                    <a:lnTo>
                      <a:pt x="1779" y="3092"/>
                    </a:lnTo>
                    <a:cubicBezTo>
                      <a:pt x="1817" y="3267"/>
                      <a:pt x="1737" y="3446"/>
                      <a:pt x="1583" y="3537"/>
                    </a:cubicBezTo>
                    <a:lnTo>
                      <a:pt x="1344" y="3676"/>
                    </a:lnTo>
                    <a:cubicBezTo>
                      <a:pt x="1316" y="3692"/>
                      <a:pt x="1308" y="3728"/>
                      <a:pt x="1321" y="3756"/>
                    </a:cubicBezTo>
                    <a:lnTo>
                      <a:pt x="1453" y="3998"/>
                    </a:lnTo>
                    <a:cubicBezTo>
                      <a:pt x="1540" y="4156"/>
                      <a:pt x="1514" y="4350"/>
                      <a:pt x="1391" y="4479"/>
                    </a:cubicBezTo>
                    <a:lnTo>
                      <a:pt x="1200" y="4680"/>
                    </a:lnTo>
                    <a:cubicBezTo>
                      <a:pt x="1178" y="4705"/>
                      <a:pt x="1179" y="4741"/>
                      <a:pt x="1202" y="4763"/>
                    </a:cubicBezTo>
                    <a:lnTo>
                      <a:pt x="1396" y="4959"/>
                    </a:lnTo>
                    <a:cubicBezTo>
                      <a:pt x="1522" y="5087"/>
                      <a:pt x="1552" y="5279"/>
                      <a:pt x="1470" y="5439"/>
                    </a:cubicBezTo>
                    <a:lnTo>
                      <a:pt x="1346" y="5685"/>
                    </a:lnTo>
                    <a:cubicBezTo>
                      <a:pt x="1330" y="5712"/>
                      <a:pt x="1342" y="5749"/>
                      <a:pt x="1370" y="5762"/>
                    </a:cubicBezTo>
                    <a:lnTo>
                      <a:pt x="1611" y="5896"/>
                    </a:lnTo>
                    <a:cubicBezTo>
                      <a:pt x="1768" y="5982"/>
                      <a:pt x="1851" y="6159"/>
                      <a:pt x="1818" y="6336"/>
                    </a:cubicBezTo>
                    <a:lnTo>
                      <a:pt x="1768" y="6607"/>
                    </a:lnTo>
                    <a:cubicBezTo>
                      <a:pt x="1763" y="6639"/>
                      <a:pt x="1782" y="6670"/>
                      <a:pt x="1813" y="6677"/>
                    </a:cubicBezTo>
                    <a:lnTo>
                      <a:pt x="2083" y="6736"/>
                    </a:lnTo>
                    <a:cubicBezTo>
                      <a:pt x="2258" y="6775"/>
                      <a:pt x="2388" y="6921"/>
                      <a:pt x="2405" y="7099"/>
                    </a:cubicBezTo>
                    <a:lnTo>
                      <a:pt x="2433" y="7375"/>
                    </a:lnTo>
                    <a:cubicBezTo>
                      <a:pt x="2436" y="7404"/>
                      <a:pt x="2461" y="7427"/>
                      <a:pt x="2490" y="7427"/>
                    </a:cubicBezTo>
                    <a:cubicBezTo>
                      <a:pt x="2491" y="7427"/>
                      <a:pt x="2493" y="7427"/>
                      <a:pt x="2495" y="7426"/>
                    </a:cubicBezTo>
                    <a:lnTo>
                      <a:pt x="2771" y="7407"/>
                    </a:lnTo>
                    <a:cubicBezTo>
                      <a:pt x="2779" y="7407"/>
                      <a:pt x="2788" y="7407"/>
                      <a:pt x="2796" y="7407"/>
                    </a:cubicBezTo>
                    <a:cubicBezTo>
                      <a:pt x="2966" y="7407"/>
                      <a:pt x="3118" y="7507"/>
                      <a:pt x="3183" y="7665"/>
                    </a:cubicBezTo>
                    <a:lnTo>
                      <a:pt x="3287" y="7922"/>
                    </a:lnTo>
                    <a:cubicBezTo>
                      <a:pt x="3296" y="7945"/>
                      <a:pt x="3318" y="7958"/>
                      <a:pt x="3342" y="7958"/>
                    </a:cubicBezTo>
                    <a:cubicBezTo>
                      <a:pt x="3349" y="7958"/>
                      <a:pt x="3356" y="7957"/>
                      <a:pt x="3363" y="7955"/>
                    </a:cubicBezTo>
                    <a:lnTo>
                      <a:pt x="3621" y="7858"/>
                    </a:lnTo>
                    <a:cubicBezTo>
                      <a:pt x="3668" y="7841"/>
                      <a:pt x="3716" y="7833"/>
                      <a:pt x="3763" y="7833"/>
                    </a:cubicBezTo>
                    <a:cubicBezTo>
                      <a:pt x="3888" y="7833"/>
                      <a:pt x="4008" y="7888"/>
                      <a:pt x="4088" y="7989"/>
                    </a:cubicBezTo>
                    <a:lnTo>
                      <a:pt x="4262" y="8206"/>
                    </a:lnTo>
                    <a:cubicBezTo>
                      <a:pt x="4272" y="8220"/>
                      <a:pt x="4289" y="8228"/>
                      <a:pt x="4307" y="8228"/>
                    </a:cubicBezTo>
                    <a:lnTo>
                      <a:pt x="4307" y="8230"/>
                    </a:lnTo>
                    <a:cubicBezTo>
                      <a:pt x="4319" y="8230"/>
                      <a:pt x="4333" y="8225"/>
                      <a:pt x="4343" y="8218"/>
                    </a:cubicBezTo>
                    <a:lnTo>
                      <a:pt x="4565" y="8053"/>
                    </a:lnTo>
                    <a:cubicBezTo>
                      <a:pt x="4638" y="7999"/>
                      <a:pt x="4724" y="7971"/>
                      <a:pt x="4810" y="7971"/>
                    </a:cubicBezTo>
                    <a:cubicBezTo>
                      <a:pt x="4893" y="7971"/>
                      <a:pt x="4977" y="7997"/>
                      <a:pt x="5049" y="8048"/>
                    </a:cubicBezTo>
                    <a:lnTo>
                      <a:pt x="5276" y="8207"/>
                    </a:lnTo>
                    <a:cubicBezTo>
                      <a:pt x="5286" y="8214"/>
                      <a:pt x="5298" y="8217"/>
                      <a:pt x="5310" y="8217"/>
                    </a:cubicBezTo>
                    <a:cubicBezTo>
                      <a:pt x="5328" y="8217"/>
                      <a:pt x="5346" y="8209"/>
                      <a:pt x="5358" y="8194"/>
                    </a:cubicBezTo>
                    <a:lnTo>
                      <a:pt x="5524" y="7974"/>
                    </a:lnTo>
                    <a:cubicBezTo>
                      <a:pt x="5552" y="7936"/>
                      <a:pt x="5586" y="7904"/>
                      <a:pt x="5626" y="7878"/>
                    </a:cubicBezTo>
                    <a:cubicBezTo>
                      <a:pt x="5695" y="7833"/>
                      <a:pt x="5774" y="7809"/>
                      <a:pt x="5854" y="7809"/>
                    </a:cubicBezTo>
                    <a:cubicBezTo>
                      <a:pt x="5899" y="7809"/>
                      <a:pt x="5944" y="7817"/>
                      <a:pt x="5988" y="7832"/>
                    </a:cubicBezTo>
                    <a:lnTo>
                      <a:pt x="6249" y="7920"/>
                    </a:lnTo>
                    <a:cubicBezTo>
                      <a:pt x="6256" y="7922"/>
                      <a:pt x="6262" y="7923"/>
                      <a:pt x="6268" y="7923"/>
                    </a:cubicBezTo>
                    <a:cubicBezTo>
                      <a:pt x="6292" y="7923"/>
                      <a:pt x="6314" y="7909"/>
                      <a:pt x="6324" y="7885"/>
                    </a:cubicBezTo>
                    <a:lnTo>
                      <a:pt x="6421" y="7627"/>
                    </a:lnTo>
                    <a:cubicBezTo>
                      <a:pt x="6480" y="7467"/>
                      <a:pt x="6630" y="7358"/>
                      <a:pt x="6802" y="7358"/>
                    </a:cubicBezTo>
                    <a:cubicBezTo>
                      <a:pt x="6810" y="7358"/>
                      <a:pt x="6818" y="7359"/>
                      <a:pt x="6826" y="7359"/>
                    </a:cubicBezTo>
                    <a:lnTo>
                      <a:pt x="7103" y="7371"/>
                    </a:lnTo>
                    <a:cubicBezTo>
                      <a:pt x="7131" y="7369"/>
                      <a:pt x="7162" y="7349"/>
                      <a:pt x="7164" y="7316"/>
                    </a:cubicBezTo>
                    <a:lnTo>
                      <a:pt x="7184" y="7040"/>
                    </a:lnTo>
                    <a:cubicBezTo>
                      <a:pt x="7198" y="6862"/>
                      <a:pt x="7325" y="6713"/>
                      <a:pt x="7498" y="6670"/>
                    </a:cubicBezTo>
                    <a:lnTo>
                      <a:pt x="7766" y="6604"/>
                    </a:lnTo>
                    <a:cubicBezTo>
                      <a:pt x="7797" y="6595"/>
                      <a:pt x="7816" y="6566"/>
                      <a:pt x="7810" y="6535"/>
                    </a:cubicBezTo>
                    <a:lnTo>
                      <a:pt x="7752" y="6265"/>
                    </a:lnTo>
                    <a:cubicBezTo>
                      <a:pt x="7714" y="6088"/>
                      <a:pt x="7792" y="5910"/>
                      <a:pt x="7948" y="5820"/>
                    </a:cubicBezTo>
                    <a:lnTo>
                      <a:pt x="8185" y="5681"/>
                    </a:lnTo>
                    <a:cubicBezTo>
                      <a:pt x="8213" y="5664"/>
                      <a:pt x="8223" y="5629"/>
                      <a:pt x="8208" y="5601"/>
                    </a:cubicBezTo>
                    <a:lnTo>
                      <a:pt x="8076" y="5357"/>
                    </a:lnTo>
                    <a:cubicBezTo>
                      <a:pt x="7991" y="5200"/>
                      <a:pt x="8017" y="5006"/>
                      <a:pt x="8140" y="4876"/>
                    </a:cubicBezTo>
                    <a:lnTo>
                      <a:pt x="8331" y="4675"/>
                    </a:lnTo>
                    <a:cubicBezTo>
                      <a:pt x="8351" y="4653"/>
                      <a:pt x="8351" y="4616"/>
                      <a:pt x="8329" y="4594"/>
                    </a:cubicBezTo>
                    <a:lnTo>
                      <a:pt x="8135" y="4396"/>
                    </a:lnTo>
                    <a:cubicBezTo>
                      <a:pt x="8009" y="4270"/>
                      <a:pt x="7979" y="4078"/>
                      <a:pt x="8061" y="3918"/>
                    </a:cubicBezTo>
                    <a:lnTo>
                      <a:pt x="8185" y="3673"/>
                    </a:lnTo>
                    <a:cubicBezTo>
                      <a:pt x="8199" y="3643"/>
                      <a:pt x="8189" y="3608"/>
                      <a:pt x="8161" y="3593"/>
                    </a:cubicBezTo>
                    <a:lnTo>
                      <a:pt x="7919" y="3460"/>
                    </a:lnTo>
                    <a:cubicBezTo>
                      <a:pt x="7761" y="3373"/>
                      <a:pt x="7678" y="3196"/>
                      <a:pt x="7711" y="3021"/>
                    </a:cubicBezTo>
                    <a:lnTo>
                      <a:pt x="7763" y="2750"/>
                    </a:lnTo>
                    <a:cubicBezTo>
                      <a:pt x="7768" y="2717"/>
                      <a:pt x="7749" y="2687"/>
                      <a:pt x="7718" y="2680"/>
                    </a:cubicBezTo>
                    <a:lnTo>
                      <a:pt x="7448" y="2620"/>
                    </a:lnTo>
                    <a:cubicBezTo>
                      <a:pt x="7271" y="2582"/>
                      <a:pt x="7143" y="2436"/>
                      <a:pt x="7124" y="2256"/>
                    </a:cubicBezTo>
                    <a:lnTo>
                      <a:pt x="7098" y="1983"/>
                    </a:lnTo>
                    <a:cubicBezTo>
                      <a:pt x="7095" y="1952"/>
                      <a:pt x="7067" y="1929"/>
                      <a:pt x="7037" y="1929"/>
                    </a:cubicBezTo>
                    <a:cubicBezTo>
                      <a:pt x="7036" y="1929"/>
                      <a:pt x="7035" y="1929"/>
                      <a:pt x="7034" y="1929"/>
                    </a:cubicBezTo>
                    <a:lnTo>
                      <a:pt x="6760" y="1948"/>
                    </a:lnTo>
                    <a:cubicBezTo>
                      <a:pt x="6750" y="1949"/>
                      <a:pt x="6739" y="1949"/>
                      <a:pt x="6729" y="1949"/>
                    </a:cubicBezTo>
                    <a:cubicBezTo>
                      <a:pt x="6561" y="1949"/>
                      <a:pt x="6412" y="1846"/>
                      <a:pt x="6348" y="1692"/>
                    </a:cubicBezTo>
                    <a:lnTo>
                      <a:pt x="6244" y="1435"/>
                    </a:lnTo>
                    <a:cubicBezTo>
                      <a:pt x="6235" y="1413"/>
                      <a:pt x="6213" y="1398"/>
                      <a:pt x="6190" y="1398"/>
                    </a:cubicBezTo>
                    <a:cubicBezTo>
                      <a:pt x="6183" y="1398"/>
                      <a:pt x="6175" y="1400"/>
                      <a:pt x="6168" y="1403"/>
                    </a:cubicBezTo>
                    <a:lnTo>
                      <a:pt x="5910" y="1498"/>
                    </a:lnTo>
                    <a:cubicBezTo>
                      <a:pt x="5863" y="1515"/>
                      <a:pt x="5814" y="1523"/>
                      <a:pt x="5766" y="1523"/>
                    </a:cubicBezTo>
                    <a:cubicBezTo>
                      <a:pt x="5642" y="1523"/>
                      <a:pt x="5522" y="1467"/>
                      <a:pt x="5441" y="1366"/>
                    </a:cubicBezTo>
                    <a:lnTo>
                      <a:pt x="5269" y="1150"/>
                    </a:lnTo>
                    <a:cubicBezTo>
                      <a:pt x="5258" y="1135"/>
                      <a:pt x="5241" y="1128"/>
                      <a:pt x="5223" y="1128"/>
                    </a:cubicBezTo>
                    <a:close/>
                    <a:moveTo>
                      <a:pt x="5310" y="119"/>
                    </a:moveTo>
                    <a:cubicBezTo>
                      <a:pt x="5432" y="119"/>
                      <a:pt x="5552" y="173"/>
                      <a:pt x="5635" y="277"/>
                    </a:cubicBezTo>
                    <a:lnTo>
                      <a:pt x="5877" y="583"/>
                    </a:lnTo>
                    <a:cubicBezTo>
                      <a:pt x="5889" y="598"/>
                      <a:pt x="5907" y="606"/>
                      <a:pt x="5925" y="606"/>
                    </a:cubicBezTo>
                    <a:cubicBezTo>
                      <a:pt x="5932" y="606"/>
                      <a:pt x="5938" y="605"/>
                      <a:pt x="5945" y="603"/>
                    </a:cubicBezTo>
                    <a:lnTo>
                      <a:pt x="6312" y="466"/>
                    </a:lnTo>
                    <a:cubicBezTo>
                      <a:pt x="6360" y="448"/>
                      <a:pt x="6409" y="440"/>
                      <a:pt x="6457" y="440"/>
                    </a:cubicBezTo>
                    <a:cubicBezTo>
                      <a:pt x="6620" y="440"/>
                      <a:pt x="6773" y="537"/>
                      <a:pt x="6838" y="698"/>
                    </a:cubicBezTo>
                    <a:lnTo>
                      <a:pt x="6987" y="1061"/>
                    </a:lnTo>
                    <a:cubicBezTo>
                      <a:pt x="6995" y="1083"/>
                      <a:pt x="7016" y="1098"/>
                      <a:pt x="7039" y="1098"/>
                    </a:cubicBezTo>
                    <a:cubicBezTo>
                      <a:pt x="7041" y="1098"/>
                      <a:pt x="7043" y="1098"/>
                      <a:pt x="7046" y="1098"/>
                    </a:cubicBezTo>
                    <a:lnTo>
                      <a:pt x="7436" y="1072"/>
                    </a:lnTo>
                    <a:cubicBezTo>
                      <a:pt x="7445" y="1071"/>
                      <a:pt x="7455" y="1071"/>
                      <a:pt x="7465" y="1071"/>
                    </a:cubicBezTo>
                    <a:cubicBezTo>
                      <a:pt x="7677" y="1071"/>
                      <a:pt x="7856" y="1229"/>
                      <a:pt x="7877" y="1444"/>
                    </a:cubicBezTo>
                    <a:lnTo>
                      <a:pt x="7915" y="1834"/>
                    </a:lnTo>
                    <a:cubicBezTo>
                      <a:pt x="7917" y="1860"/>
                      <a:pt x="7936" y="1880"/>
                      <a:pt x="7962" y="1886"/>
                    </a:cubicBezTo>
                    <a:lnTo>
                      <a:pt x="8343" y="1970"/>
                    </a:lnTo>
                    <a:cubicBezTo>
                      <a:pt x="8563" y="2019"/>
                      <a:pt x="8703" y="2230"/>
                      <a:pt x="8661" y="2452"/>
                    </a:cubicBezTo>
                    <a:lnTo>
                      <a:pt x="8589" y="2836"/>
                    </a:lnTo>
                    <a:cubicBezTo>
                      <a:pt x="8584" y="2860"/>
                      <a:pt x="8596" y="2886"/>
                      <a:pt x="8618" y="2899"/>
                    </a:cubicBezTo>
                    <a:lnTo>
                      <a:pt x="8961" y="3087"/>
                    </a:lnTo>
                    <a:cubicBezTo>
                      <a:pt x="9158" y="3196"/>
                      <a:pt x="9233" y="3439"/>
                      <a:pt x="9131" y="3638"/>
                    </a:cubicBezTo>
                    <a:lnTo>
                      <a:pt x="8952" y="3988"/>
                    </a:lnTo>
                    <a:cubicBezTo>
                      <a:pt x="8942" y="4010"/>
                      <a:pt x="8945" y="4038"/>
                      <a:pt x="8963" y="4057"/>
                    </a:cubicBezTo>
                    <a:lnTo>
                      <a:pt x="9240" y="4336"/>
                    </a:lnTo>
                    <a:cubicBezTo>
                      <a:pt x="9397" y="4495"/>
                      <a:pt x="9401" y="4748"/>
                      <a:pt x="9247" y="4911"/>
                    </a:cubicBezTo>
                    <a:lnTo>
                      <a:pt x="8977" y="5196"/>
                    </a:lnTo>
                    <a:cubicBezTo>
                      <a:pt x="8959" y="5214"/>
                      <a:pt x="8956" y="5241"/>
                      <a:pt x="8968" y="5264"/>
                    </a:cubicBezTo>
                    <a:lnTo>
                      <a:pt x="9155" y="5608"/>
                    </a:lnTo>
                    <a:cubicBezTo>
                      <a:pt x="9262" y="5808"/>
                      <a:pt x="9193" y="6050"/>
                      <a:pt x="8999" y="6162"/>
                    </a:cubicBezTo>
                    <a:lnTo>
                      <a:pt x="8661" y="6362"/>
                    </a:lnTo>
                    <a:cubicBezTo>
                      <a:pt x="8639" y="6374"/>
                      <a:pt x="8627" y="6400"/>
                      <a:pt x="8634" y="6424"/>
                    </a:cubicBezTo>
                    <a:lnTo>
                      <a:pt x="8715" y="6808"/>
                    </a:lnTo>
                    <a:cubicBezTo>
                      <a:pt x="8762" y="7027"/>
                      <a:pt x="8629" y="7241"/>
                      <a:pt x="8410" y="7297"/>
                    </a:cubicBezTo>
                    <a:lnTo>
                      <a:pt x="8029" y="7390"/>
                    </a:lnTo>
                    <a:cubicBezTo>
                      <a:pt x="8005" y="7397"/>
                      <a:pt x="7986" y="7418"/>
                      <a:pt x="7984" y="7444"/>
                    </a:cubicBezTo>
                    <a:lnTo>
                      <a:pt x="7955" y="7835"/>
                    </a:lnTo>
                    <a:cubicBezTo>
                      <a:pt x="7945" y="7963"/>
                      <a:pt x="7877" y="8078"/>
                      <a:pt x="7770" y="8149"/>
                    </a:cubicBezTo>
                    <a:cubicBezTo>
                      <a:pt x="7703" y="8193"/>
                      <a:pt x="7626" y="8217"/>
                      <a:pt x="7547" y="8217"/>
                    </a:cubicBezTo>
                    <a:cubicBezTo>
                      <a:pt x="7539" y="8217"/>
                      <a:pt x="7532" y="8217"/>
                      <a:pt x="7524" y="8216"/>
                    </a:cubicBezTo>
                    <a:lnTo>
                      <a:pt x="7132" y="8200"/>
                    </a:lnTo>
                    <a:cubicBezTo>
                      <a:pt x="7130" y="8200"/>
                      <a:pt x="7128" y="8200"/>
                      <a:pt x="7126" y="8200"/>
                    </a:cubicBezTo>
                    <a:cubicBezTo>
                      <a:pt x="7103" y="8200"/>
                      <a:pt x="7083" y="8216"/>
                      <a:pt x="7074" y="8239"/>
                    </a:cubicBezTo>
                    <a:lnTo>
                      <a:pt x="6937" y="8604"/>
                    </a:lnTo>
                    <a:cubicBezTo>
                      <a:pt x="6874" y="8771"/>
                      <a:pt x="6719" y="8873"/>
                      <a:pt x="6551" y="8873"/>
                    </a:cubicBezTo>
                    <a:cubicBezTo>
                      <a:pt x="6506" y="8873"/>
                      <a:pt x="6461" y="8865"/>
                      <a:pt x="6416" y="8850"/>
                    </a:cubicBezTo>
                    <a:lnTo>
                      <a:pt x="6043" y="8723"/>
                    </a:lnTo>
                    <a:cubicBezTo>
                      <a:pt x="6037" y="8721"/>
                      <a:pt x="6031" y="8720"/>
                      <a:pt x="6024" y="8720"/>
                    </a:cubicBezTo>
                    <a:cubicBezTo>
                      <a:pt x="6006" y="8720"/>
                      <a:pt x="5989" y="8729"/>
                      <a:pt x="5978" y="8744"/>
                    </a:cubicBezTo>
                    <a:lnTo>
                      <a:pt x="5742" y="9058"/>
                    </a:lnTo>
                    <a:cubicBezTo>
                      <a:pt x="5660" y="9166"/>
                      <a:pt x="5537" y="9223"/>
                      <a:pt x="5412" y="9223"/>
                    </a:cubicBezTo>
                    <a:cubicBezTo>
                      <a:pt x="5329" y="9223"/>
                      <a:pt x="5246" y="9198"/>
                      <a:pt x="5172" y="9146"/>
                    </a:cubicBezTo>
                    <a:lnTo>
                      <a:pt x="4852" y="8921"/>
                    </a:lnTo>
                    <a:cubicBezTo>
                      <a:pt x="4842" y="8913"/>
                      <a:pt x="4830" y="8910"/>
                      <a:pt x="4819" y="8910"/>
                    </a:cubicBezTo>
                    <a:cubicBezTo>
                      <a:pt x="4806" y="8910"/>
                      <a:pt x="4793" y="8914"/>
                      <a:pt x="4783" y="8921"/>
                    </a:cubicBezTo>
                    <a:lnTo>
                      <a:pt x="4468" y="9155"/>
                    </a:lnTo>
                    <a:cubicBezTo>
                      <a:pt x="4393" y="9210"/>
                      <a:pt x="4307" y="9236"/>
                      <a:pt x="4221" y="9236"/>
                    </a:cubicBezTo>
                    <a:cubicBezTo>
                      <a:pt x="4099" y="9236"/>
                      <a:pt x="3979" y="9182"/>
                      <a:pt x="3896" y="9078"/>
                    </a:cubicBezTo>
                    <a:lnTo>
                      <a:pt x="3654" y="8772"/>
                    </a:lnTo>
                    <a:cubicBezTo>
                      <a:pt x="3642" y="8758"/>
                      <a:pt x="3624" y="8751"/>
                      <a:pt x="3607" y="8751"/>
                    </a:cubicBezTo>
                    <a:cubicBezTo>
                      <a:pt x="3600" y="8751"/>
                      <a:pt x="3593" y="8753"/>
                      <a:pt x="3586" y="8755"/>
                    </a:cubicBezTo>
                    <a:lnTo>
                      <a:pt x="3219" y="8891"/>
                    </a:lnTo>
                    <a:cubicBezTo>
                      <a:pt x="3171" y="8909"/>
                      <a:pt x="3122" y="8917"/>
                      <a:pt x="3074" y="8917"/>
                    </a:cubicBezTo>
                    <a:cubicBezTo>
                      <a:pt x="2910" y="8917"/>
                      <a:pt x="2757" y="8820"/>
                      <a:pt x="2691" y="8658"/>
                    </a:cubicBezTo>
                    <a:lnTo>
                      <a:pt x="2544" y="8296"/>
                    </a:lnTo>
                    <a:cubicBezTo>
                      <a:pt x="2535" y="8271"/>
                      <a:pt x="2513" y="8258"/>
                      <a:pt x="2485" y="8258"/>
                    </a:cubicBezTo>
                    <a:lnTo>
                      <a:pt x="2094" y="8285"/>
                    </a:lnTo>
                    <a:cubicBezTo>
                      <a:pt x="2084" y="8286"/>
                      <a:pt x="2074" y="8286"/>
                      <a:pt x="2064" y="8286"/>
                    </a:cubicBezTo>
                    <a:cubicBezTo>
                      <a:pt x="1852" y="8286"/>
                      <a:pt x="1675" y="8127"/>
                      <a:pt x="1654" y="7913"/>
                    </a:cubicBezTo>
                    <a:lnTo>
                      <a:pt x="1616" y="7522"/>
                    </a:lnTo>
                    <a:cubicBezTo>
                      <a:pt x="1612" y="7497"/>
                      <a:pt x="1595" y="7477"/>
                      <a:pt x="1569" y="7470"/>
                    </a:cubicBezTo>
                    <a:lnTo>
                      <a:pt x="1186" y="7385"/>
                    </a:lnTo>
                    <a:cubicBezTo>
                      <a:pt x="968" y="7336"/>
                      <a:pt x="828" y="7125"/>
                      <a:pt x="870" y="6905"/>
                    </a:cubicBezTo>
                    <a:lnTo>
                      <a:pt x="942" y="6519"/>
                    </a:lnTo>
                    <a:cubicBezTo>
                      <a:pt x="947" y="6495"/>
                      <a:pt x="935" y="6469"/>
                      <a:pt x="913" y="6457"/>
                    </a:cubicBezTo>
                    <a:lnTo>
                      <a:pt x="568" y="6268"/>
                    </a:lnTo>
                    <a:cubicBezTo>
                      <a:pt x="373" y="6159"/>
                      <a:pt x="298" y="5918"/>
                      <a:pt x="400" y="5717"/>
                    </a:cubicBezTo>
                    <a:lnTo>
                      <a:pt x="577" y="5368"/>
                    </a:lnTo>
                    <a:cubicBezTo>
                      <a:pt x="589" y="5345"/>
                      <a:pt x="586" y="5317"/>
                      <a:pt x="567" y="5300"/>
                    </a:cubicBezTo>
                    <a:lnTo>
                      <a:pt x="291" y="5021"/>
                    </a:lnTo>
                    <a:cubicBezTo>
                      <a:pt x="132" y="4860"/>
                      <a:pt x="130" y="4608"/>
                      <a:pt x="284" y="4445"/>
                    </a:cubicBezTo>
                    <a:lnTo>
                      <a:pt x="554" y="4161"/>
                    </a:lnTo>
                    <a:cubicBezTo>
                      <a:pt x="572" y="4142"/>
                      <a:pt x="575" y="4114"/>
                      <a:pt x="563" y="4092"/>
                    </a:cubicBezTo>
                    <a:lnTo>
                      <a:pt x="376" y="3747"/>
                    </a:lnTo>
                    <a:cubicBezTo>
                      <a:pt x="270" y="3551"/>
                      <a:pt x="338" y="3307"/>
                      <a:pt x="532" y="3193"/>
                    </a:cubicBezTo>
                    <a:lnTo>
                      <a:pt x="870" y="2996"/>
                    </a:lnTo>
                    <a:cubicBezTo>
                      <a:pt x="892" y="2982"/>
                      <a:pt x="904" y="2956"/>
                      <a:pt x="897" y="2931"/>
                    </a:cubicBezTo>
                    <a:lnTo>
                      <a:pt x="816" y="2549"/>
                    </a:lnTo>
                    <a:cubicBezTo>
                      <a:pt x="769" y="2329"/>
                      <a:pt x="902" y="2114"/>
                      <a:pt x="1121" y="2059"/>
                    </a:cubicBezTo>
                    <a:lnTo>
                      <a:pt x="1502" y="1965"/>
                    </a:lnTo>
                    <a:cubicBezTo>
                      <a:pt x="1526" y="1958"/>
                      <a:pt x="1545" y="1938"/>
                      <a:pt x="1547" y="1912"/>
                    </a:cubicBezTo>
                    <a:lnTo>
                      <a:pt x="1576" y="1522"/>
                    </a:lnTo>
                    <a:cubicBezTo>
                      <a:pt x="1593" y="1303"/>
                      <a:pt x="1771" y="1139"/>
                      <a:pt x="1990" y="1139"/>
                    </a:cubicBezTo>
                    <a:cubicBezTo>
                      <a:pt x="1996" y="1139"/>
                      <a:pt x="2001" y="1139"/>
                      <a:pt x="2007" y="1139"/>
                    </a:cubicBezTo>
                    <a:lnTo>
                      <a:pt x="2398" y="1157"/>
                    </a:lnTo>
                    <a:cubicBezTo>
                      <a:pt x="2400" y="1157"/>
                      <a:pt x="2401" y="1157"/>
                      <a:pt x="2402" y="1157"/>
                    </a:cubicBezTo>
                    <a:cubicBezTo>
                      <a:pt x="2427" y="1157"/>
                      <a:pt x="2447" y="1140"/>
                      <a:pt x="2456" y="1119"/>
                    </a:cubicBezTo>
                    <a:lnTo>
                      <a:pt x="2594" y="751"/>
                    </a:lnTo>
                    <a:cubicBezTo>
                      <a:pt x="2657" y="585"/>
                      <a:pt x="2812" y="483"/>
                      <a:pt x="2980" y="483"/>
                    </a:cubicBezTo>
                    <a:cubicBezTo>
                      <a:pt x="3025" y="483"/>
                      <a:pt x="3070" y="490"/>
                      <a:pt x="3115" y="506"/>
                    </a:cubicBezTo>
                    <a:lnTo>
                      <a:pt x="3488" y="632"/>
                    </a:lnTo>
                    <a:cubicBezTo>
                      <a:pt x="3493" y="634"/>
                      <a:pt x="3500" y="635"/>
                      <a:pt x="3506" y="635"/>
                    </a:cubicBezTo>
                    <a:cubicBezTo>
                      <a:pt x="3524" y="635"/>
                      <a:pt x="3542" y="627"/>
                      <a:pt x="3553" y="611"/>
                    </a:cubicBezTo>
                    <a:lnTo>
                      <a:pt x="3789" y="298"/>
                    </a:lnTo>
                    <a:cubicBezTo>
                      <a:pt x="3871" y="190"/>
                      <a:pt x="3994" y="133"/>
                      <a:pt x="4119" y="133"/>
                    </a:cubicBezTo>
                    <a:cubicBezTo>
                      <a:pt x="4202" y="133"/>
                      <a:pt x="4285" y="158"/>
                      <a:pt x="4359" y="209"/>
                    </a:cubicBezTo>
                    <a:lnTo>
                      <a:pt x="4679" y="435"/>
                    </a:lnTo>
                    <a:cubicBezTo>
                      <a:pt x="4689" y="442"/>
                      <a:pt x="4701" y="446"/>
                      <a:pt x="4714" y="446"/>
                    </a:cubicBezTo>
                    <a:cubicBezTo>
                      <a:pt x="4726" y="446"/>
                      <a:pt x="4738" y="442"/>
                      <a:pt x="4748" y="435"/>
                    </a:cubicBezTo>
                    <a:lnTo>
                      <a:pt x="5063" y="201"/>
                    </a:lnTo>
                    <a:cubicBezTo>
                      <a:pt x="5138" y="146"/>
                      <a:pt x="5224" y="119"/>
                      <a:pt x="5310" y="119"/>
                    </a:cubicBezTo>
                    <a:close/>
                    <a:moveTo>
                      <a:pt x="5311" y="0"/>
                    </a:moveTo>
                    <a:cubicBezTo>
                      <a:pt x="5201" y="0"/>
                      <a:pt x="5089" y="35"/>
                      <a:pt x="4992" y="106"/>
                    </a:cubicBezTo>
                    <a:lnTo>
                      <a:pt x="4712" y="313"/>
                    </a:lnTo>
                    <a:lnTo>
                      <a:pt x="4428" y="111"/>
                    </a:lnTo>
                    <a:cubicBezTo>
                      <a:pt x="4334" y="45"/>
                      <a:pt x="4226" y="13"/>
                      <a:pt x="4120" y="13"/>
                    </a:cubicBezTo>
                    <a:cubicBezTo>
                      <a:pt x="3959" y="13"/>
                      <a:pt x="3801" y="86"/>
                      <a:pt x="3695" y="225"/>
                    </a:cubicBezTo>
                    <a:lnTo>
                      <a:pt x="3484" y="506"/>
                    </a:lnTo>
                    <a:lnTo>
                      <a:pt x="3153" y="393"/>
                    </a:lnTo>
                    <a:cubicBezTo>
                      <a:pt x="3096" y="373"/>
                      <a:pt x="3037" y="364"/>
                      <a:pt x="2979" y="364"/>
                    </a:cubicBezTo>
                    <a:cubicBezTo>
                      <a:pt x="2764" y="364"/>
                      <a:pt x="2564" y="495"/>
                      <a:pt x="2483" y="708"/>
                    </a:cubicBezTo>
                    <a:lnTo>
                      <a:pt x="2360" y="1035"/>
                    </a:lnTo>
                    <a:lnTo>
                      <a:pt x="2012" y="1020"/>
                    </a:lnTo>
                    <a:cubicBezTo>
                      <a:pt x="2003" y="1019"/>
                      <a:pt x="1993" y="1019"/>
                      <a:pt x="1983" y="1019"/>
                    </a:cubicBezTo>
                    <a:cubicBezTo>
                      <a:pt x="1707" y="1019"/>
                      <a:pt x="1480" y="1232"/>
                      <a:pt x="1458" y="1512"/>
                    </a:cubicBezTo>
                    <a:lnTo>
                      <a:pt x="1432" y="1860"/>
                    </a:lnTo>
                    <a:lnTo>
                      <a:pt x="1093" y="1944"/>
                    </a:lnTo>
                    <a:cubicBezTo>
                      <a:pt x="812" y="2014"/>
                      <a:pt x="639" y="2291"/>
                      <a:pt x="700" y="2571"/>
                    </a:cubicBezTo>
                    <a:lnTo>
                      <a:pt x="773" y="2914"/>
                    </a:lnTo>
                    <a:lnTo>
                      <a:pt x="471" y="3089"/>
                    </a:lnTo>
                    <a:cubicBezTo>
                      <a:pt x="224" y="3238"/>
                      <a:pt x="135" y="3550"/>
                      <a:pt x="272" y="3802"/>
                    </a:cubicBezTo>
                    <a:lnTo>
                      <a:pt x="438" y="4109"/>
                    </a:lnTo>
                    <a:lnTo>
                      <a:pt x="199" y="4363"/>
                    </a:lnTo>
                    <a:cubicBezTo>
                      <a:pt x="0" y="4573"/>
                      <a:pt x="4" y="4898"/>
                      <a:pt x="208" y="5103"/>
                    </a:cubicBezTo>
                    <a:lnTo>
                      <a:pt x="454" y="5352"/>
                    </a:lnTo>
                    <a:lnTo>
                      <a:pt x="295" y="5662"/>
                    </a:lnTo>
                    <a:cubicBezTo>
                      <a:pt x="163" y="5920"/>
                      <a:pt x="258" y="6232"/>
                      <a:pt x="513" y="6370"/>
                    </a:cubicBezTo>
                    <a:lnTo>
                      <a:pt x="818" y="6540"/>
                    </a:lnTo>
                    <a:lnTo>
                      <a:pt x="754" y="6883"/>
                    </a:lnTo>
                    <a:cubicBezTo>
                      <a:pt x="702" y="7167"/>
                      <a:pt x="880" y="7437"/>
                      <a:pt x="1162" y="7501"/>
                    </a:cubicBezTo>
                    <a:lnTo>
                      <a:pt x="1503" y="7575"/>
                    </a:lnTo>
                    <a:lnTo>
                      <a:pt x="1538" y="7923"/>
                    </a:lnTo>
                    <a:cubicBezTo>
                      <a:pt x="1564" y="8198"/>
                      <a:pt x="1790" y="8403"/>
                      <a:pt x="2063" y="8403"/>
                    </a:cubicBezTo>
                    <a:cubicBezTo>
                      <a:pt x="2076" y="8403"/>
                      <a:pt x="2089" y="8402"/>
                      <a:pt x="2102" y="8401"/>
                    </a:cubicBezTo>
                    <a:lnTo>
                      <a:pt x="2450" y="8377"/>
                    </a:lnTo>
                    <a:lnTo>
                      <a:pt x="2582" y="8701"/>
                    </a:lnTo>
                    <a:cubicBezTo>
                      <a:pt x="2666" y="8908"/>
                      <a:pt x="2863" y="9034"/>
                      <a:pt x="3074" y="9034"/>
                    </a:cubicBezTo>
                    <a:cubicBezTo>
                      <a:pt x="3136" y="9034"/>
                      <a:pt x="3199" y="9023"/>
                      <a:pt x="3261" y="9000"/>
                    </a:cubicBezTo>
                    <a:lnTo>
                      <a:pt x="3588" y="8879"/>
                    </a:lnTo>
                    <a:lnTo>
                      <a:pt x="3804" y="9153"/>
                    </a:lnTo>
                    <a:cubicBezTo>
                      <a:pt x="3908" y="9284"/>
                      <a:pt x="4064" y="9354"/>
                      <a:pt x="4220" y="9354"/>
                    </a:cubicBezTo>
                    <a:lnTo>
                      <a:pt x="4222" y="9354"/>
                    </a:lnTo>
                    <a:cubicBezTo>
                      <a:pt x="4331" y="9354"/>
                      <a:pt x="4443" y="9321"/>
                      <a:pt x="4539" y="9250"/>
                    </a:cubicBezTo>
                    <a:lnTo>
                      <a:pt x="4819" y="9042"/>
                    </a:lnTo>
                    <a:lnTo>
                      <a:pt x="5105" y="9243"/>
                    </a:lnTo>
                    <a:cubicBezTo>
                      <a:pt x="5198" y="9309"/>
                      <a:pt x="5306" y="9341"/>
                      <a:pt x="5412" y="9341"/>
                    </a:cubicBezTo>
                    <a:cubicBezTo>
                      <a:pt x="5573" y="9341"/>
                      <a:pt x="5731" y="9267"/>
                      <a:pt x="5836" y="9129"/>
                    </a:cubicBezTo>
                    <a:lnTo>
                      <a:pt x="6047" y="8850"/>
                    </a:lnTo>
                    <a:lnTo>
                      <a:pt x="6378" y="8962"/>
                    </a:lnTo>
                    <a:cubicBezTo>
                      <a:pt x="6435" y="8982"/>
                      <a:pt x="6493" y="8991"/>
                      <a:pt x="6551" y="8991"/>
                    </a:cubicBezTo>
                    <a:cubicBezTo>
                      <a:pt x="6766" y="8991"/>
                      <a:pt x="6967" y="8859"/>
                      <a:pt x="7048" y="8645"/>
                    </a:cubicBezTo>
                    <a:lnTo>
                      <a:pt x="7171" y="8320"/>
                    </a:lnTo>
                    <a:lnTo>
                      <a:pt x="7519" y="8334"/>
                    </a:lnTo>
                    <a:cubicBezTo>
                      <a:pt x="7529" y="8334"/>
                      <a:pt x="7539" y="8335"/>
                      <a:pt x="7549" y="8335"/>
                    </a:cubicBezTo>
                    <a:cubicBezTo>
                      <a:pt x="7650" y="8335"/>
                      <a:pt x="7749" y="8304"/>
                      <a:pt x="7836" y="8247"/>
                    </a:cubicBezTo>
                    <a:cubicBezTo>
                      <a:pt x="7974" y="8155"/>
                      <a:pt x="8061" y="8008"/>
                      <a:pt x="8073" y="7844"/>
                    </a:cubicBezTo>
                    <a:lnTo>
                      <a:pt x="8099" y="7496"/>
                    </a:lnTo>
                    <a:lnTo>
                      <a:pt x="8438" y="7411"/>
                    </a:lnTo>
                    <a:cubicBezTo>
                      <a:pt x="8720" y="7342"/>
                      <a:pt x="8892" y="7065"/>
                      <a:pt x="8831" y="6782"/>
                    </a:cubicBezTo>
                    <a:lnTo>
                      <a:pt x="8758" y="6441"/>
                    </a:lnTo>
                    <a:lnTo>
                      <a:pt x="9060" y="6265"/>
                    </a:lnTo>
                    <a:cubicBezTo>
                      <a:pt x="9309" y="6121"/>
                      <a:pt x="9397" y="5808"/>
                      <a:pt x="9259" y="5551"/>
                    </a:cubicBezTo>
                    <a:lnTo>
                      <a:pt x="9093" y="5245"/>
                    </a:lnTo>
                    <a:lnTo>
                      <a:pt x="9333" y="4992"/>
                    </a:lnTo>
                    <a:cubicBezTo>
                      <a:pt x="9531" y="4782"/>
                      <a:pt x="9527" y="4457"/>
                      <a:pt x="9325" y="4251"/>
                    </a:cubicBezTo>
                    <a:lnTo>
                      <a:pt x="9079" y="4003"/>
                    </a:lnTo>
                    <a:lnTo>
                      <a:pt x="9236" y="3692"/>
                    </a:lnTo>
                    <a:cubicBezTo>
                      <a:pt x="9368" y="3434"/>
                      <a:pt x="9273" y="3122"/>
                      <a:pt x="9020" y="2983"/>
                    </a:cubicBezTo>
                    <a:lnTo>
                      <a:pt x="8713" y="2815"/>
                    </a:lnTo>
                    <a:lnTo>
                      <a:pt x="8777" y="2473"/>
                    </a:lnTo>
                    <a:cubicBezTo>
                      <a:pt x="8831" y="2189"/>
                      <a:pt x="8651" y="1917"/>
                      <a:pt x="8369" y="1854"/>
                    </a:cubicBezTo>
                    <a:lnTo>
                      <a:pt x="8029" y="1778"/>
                    </a:lnTo>
                    <a:lnTo>
                      <a:pt x="7995" y="1432"/>
                    </a:lnTo>
                    <a:cubicBezTo>
                      <a:pt x="7967" y="1157"/>
                      <a:pt x="7741" y="951"/>
                      <a:pt x="7468" y="951"/>
                    </a:cubicBezTo>
                    <a:cubicBezTo>
                      <a:pt x="7455" y="951"/>
                      <a:pt x="7442" y="951"/>
                      <a:pt x="7429" y="952"/>
                    </a:cubicBezTo>
                    <a:lnTo>
                      <a:pt x="7081" y="977"/>
                    </a:lnTo>
                    <a:lnTo>
                      <a:pt x="6949" y="653"/>
                    </a:lnTo>
                    <a:cubicBezTo>
                      <a:pt x="6865" y="446"/>
                      <a:pt x="6668" y="321"/>
                      <a:pt x="6458" y="321"/>
                    </a:cubicBezTo>
                    <a:cubicBezTo>
                      <a:pt x="6396" y="321"/>
                      <a:pt x="6332" y="332"/>
                      <a:pt x="6270" y="355"/>
                    </a:cubicBezTo>
                    <a:lnTo>
                      <a:pt x="5943" y="474"/>
                    </a:lnTo>
                    <a:lnTo>
                      <a:pt x="5726" y="203"/>
                    </a:lnTo>
                    <a:cubicBezTo>
                      <a:pt x="5622" y="70"/>
                      <a:pt x="5468" y="0"/>
                      <a:pt x="53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8" name="Google Shape;318;p27"/>
              <p:cNvSpPr/>
              <p:nvPr/>
            </p:nvSpPr>
            <p:spPr>
              <a:xfrm>
                <a:off x="2096075" y="2770475"/>
                <a:ext cx="212325" cy="210200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8408" extrusionOk="0">
                    <a:moveTo>
                      <a:pt x="4780" y="142"/>
                    </a:moveTo>
                    <a:lnTo>
                      <a:pt x="5201" y="672"/>
                    </a:lnTo>
                    <a:cubicBezTo>
                      <a:pt x="5212" y="686"/>
                      <a:pt x="5229" y="694"/>
                      <a:pt x="5247" y="694"/>
                    </a:cubicBezTo>
                    <a:cubicBezTo>
                      <a:pt x="5254" y="694"/>
                      <a:pt x="5261" y="693"/>
                      <a:pt x="5268" y="691"/>
                    </a:cubicBezTo>
                    <a:lnTo>
                      <a:pt x="5902" y="455"/>
                    </a:lnTo>
                    <a:lnTo>
                      <a:pt x="6158" y="1084"/>
                    </a:lnTo>
                    <a:cubicBezTo>
                      <a:pt x="6166" y="1105"/>
                      <a:pt x="6187" y="1120"/>
                      <a:pt x="6213" y="1120"/>
                    </a:cubicBezTo>
                    <a:cubicBezTo>
                      <a:pt x="6214" y="1120"/>
                      <a:pt x="6216" y="1120"/>
                      <a:pt x="6217" y="1120"/>
                    </a:cubicBezTo>
                    <a:lnTo>
                      <a:pt x="6892" y="1073"/>
                    </a:lnTo>
                    <a:lnTo>
                      <a:pt x="6958" y="1747"/>
                    </a:lnTo>
                    <a:cubicBezTo>
                      <a:pt x="6962" y="1773"/>
                      <a:pt x="6981" y="1794"/>
                      <a:pt x="7005" y="1799"/>
                    </a:cubicBezTo>
                    <a:lnTo>
                      <a:pt x="7666" y="1946"/>
                    </a:lnTo>
                    <a:lnTo>
                      <a:pt x="7542" y="2613"/>
                    </a:lnTo>
                    <a:cubicBezTo>
                      <a:pt x="7536" y="2637"/>
                      <a:pt x="7549" y="2663"/>
                      <a:pt x="7571" y="2675"/>
                    </a:cubicBezTo>
                    <a:lnTo>
                      <a:pt x="8165" y="3000"/>
                    </a:lnTo>
                    <a:lnTo>
                      <a:pt x="7857" y="3605"/>
                    </a:lnTo>
                    <a:cubicBezTo>
                      <a:pt x="7845" y="3627"/>
                      <a:pt x="7850" y="3655"/>
                      <a:pt x="7867" y="3672"/>
                    </a:cubicBezTo>
                    <a:lnTo>
                      <a:pt x="8343" y="4154"/>
                    </a:lnTo>
                    <a:lnTo>
                      <a:pt x="7879" y="4645"/>
                    </a:lnTo>
                    <a:cubicBezTo>
                      <a:pt x="7860" y="4664"/>
                      <a:pt x="7857" y="4692"/>
                      <a:pt x="7869" y="4715"/>
                    </a:cubicBezTo>
                    <a:lnTo>
                      <a:pt x="8193" y="5310"/>
                    </a:lnTo>
                    <a:lnTo>
                      <a:pt x="7607" y="5651"/>
                    </a:lnTo>
                    <a:cubicBezTo>
                      <a:pt x="7585" y="5664"/>
                      <a:pt x="7574" y="5689"/>
                      <a:pt x="7580" y="5715"/>
                    </a:cubicBezTo>
                    <a:lnTo>
                      <a:pt x="7722" y="6377"/>
                    </a:lnTo>
                    <a:lnTo>
                      <a:pt x="7064" y="6540"/>
                    </a:lnTo>
                    <a:cubicBezTo>
                      <a:pt x="7039" y="6547"/>
                      <a:pt x="7022" y="6567"/>
                      <a:pt x="7019" y="6593"/>
                    </a:cubicBezTo>
                    <a:lnTo>
                      <a:pt x="6968" y="7269"/>
                    </a:lnTo>
                    <a:lnTo>
                      <a:pt x="6291" y="7237"/>
                    </a:lnTo>
                    <a:cubicBezTo>
                      <a:pt x="6290" y="7237"/>
                      <a:pt x="6289" y="7237"/>
                      <a:pt x="6288" y="7237"/>
                    </a:cubicBezTo>
                    <a:cubicBezTo>
                      <a:pt x="6262" y="7237"/>
                      <a:pt x="6242" y="7254"/>
                      <a:pt x="6233" y="7277"/>
                    </a:cubicBezTo>
                    <a:lnTo>
                      <a:pt x="5995" y="7911"/>
                    </a:lnTo>
                    <a:lnTo>
                      <a:pt x="5353" y="7693"/>
                    </a:lnTo>
                    <a:cubicBezTo>
                      <a:pt x="5347" y="7691"/>
                      <a:pt x="5340" y="7690"/>
                      <a:pt x="5334" y="7690"/>
                    </a:cubicBezTo>
                    <a:cubicBezTo>
                      <a:pt x="5316" y="7690"/>
                      <a:pt x="5299" y="7698"/>
                      <a:pt x="5287" y="7714"/>
                    </a:cubicBezTo>
                    <a:lnTo>
                      <a:pt x="4878" y="8254"/>
                    </a:lnTo>
                    <a:lnTo>
                      <a:pt x="4326" y="7863"/>
                    </a:lnTo>
                    <a:cubicBezTo>
                      <a:pt x="4316" y="7856"/>
                      <a:pt x="4304" y="7852"/>
                      <a:pt x="4293" y="7852"/>
                    </a:cubicBezTo>
                    <a:cubicBezTo>
                      <a:pt x="4280" y="7852"/>
                      <a:pt x="4268" y="7856"/>
                      <a:pt x="4257" y="7864"/>
                    </a:cubicBezTo>
                    <a:lnTo>
                      <a:pt x="3713" y="8268"/>
                    </a:lnTo>
                    <a:lnTo>
                      <a:pt x="3292" y="7736"/>
                    </a:lnTo>
                    <a:cubicBezTo>
                      <a:pt x="3280" y="7722"/>
                      <a:pt x="3263" y="7715"/>
                      <a:pt x="3246" y="7715"/>
                    </a:cubicBezTo>
                    <a:lnTo>
                      <a:pt x="3246" y="7714"/>
                    </a:lnTo>
                    <a:cubicBezTo>
                      <a:pt x="3239" y="7714"/>
                      <a:pt x="3232" y="7715"/>
                      <a:pt x="3225" y="7717"/>
                    </a:cubicBezTo>
                    <a:lnTo>
                      <a:pt x="2591" y="7953"/>
                    </a:lnTo>
                    <a:lnTo>
                      <a:pt x="2335" y="7326"/>
                    </a:lnTo>
                    <a:cubicBezTo>
                      <a:pt x="2326" y="7302"/>
                      <a:pt x="2304" y="7288"/>
                      <a:pt x="2276" y="7288"/>
                    </a:cubicBezTo>
                    <a:lnTo>
                      <a:pt x="1601" y="7334"/>
                    </a:lnTo>
                    <a:lnTo>
                      <a:pt x="1535" y="6661"/>
                    </a:lnTo>
                    <a:cubicBezTo>
                      <a:pt x="1531" y="6635"/>
                      <a:pt x="1512" y="6614"/>
                      <a:pt x="1488" y="6609"/>
                    </a:cubicBezTo>
                    <a:lnTo>
                      <a:pt x="827" y="6462"/>
                    </a:lnTo>
                    <a:lnTo>
                      <a:pt x="951" y="5797"/>
                    </a:lnTo>
                    <a:cubicBezTo>
                      <a:pt x="957" y="5771"/>
                      <a:pt x="944" y="5745"/>
                      <a:pt x="922" y="5733"/>
                    </a:cubicBezTo>
                    <a:lnTo>
                      <a:pt x="328" y="5407"/>
                    </a:lnTo>
                    <a:lnTo>
                      <a:pt x="636" y="4805"/>
                    </a:lnTo>
                    <a:cubicBezTo>
                      <a:pt x="648" y="4780"/>
                      <a:pt x="643" y="4754"/>
                      <a:pt x="626" y="4735"/>
                    </a:cubicBezTo>
                    <a:lnTo>
                      <a:pt x="150" y="4254"/>
                    </a:lnTo>
                    <a:lnTo>
                      <a:pt x="614" y="3762"/>
                    </a:lnTo>
                    <a:cubicBezTo>
                      <a:pt x="633" y="3745"/>
                      <a:pt x="636" y="3717"/>
                      <a:pt x="624" y="3695"/>
                    </a:cubicBezTo>
                    <a:lnTo>
                      <a:pt x="302" y="3099"/>
                    </a:lnTo>
                    <a:lnTo>
                      <a:pt x="886" y="2756"/>
                    </a:lnTo>
                    <a:cubicBezTo>
                      <a:pt x="908" y="2744"/>
                      <a:pt x="918" y="2718"/>
                      <a:pt x="913" y="2694"/>
                    </a:cubicBezTo>
                    <a:lnTo>
                      <a:pt x="771" y="2031"/>
                    </a:lnTo>
                    <a:lnTo>
                      <a:pt x="1429" y="1868"/>
                    </a:lnTo>
                    <a:cubicBezTo>
                      <a:pt x="1454" y="1863"/>
                      <a:pt x="1471" y="1842"/>
                      <a:pt x="1474" y="1816"/>
                    </a:cubicBezTo>
                    <a:lnTo>
                      <a:pt x="1525" y="1141"/>
                    </a:lnTo>
                    <a:lnTo>
                      <a:pt x="2202" y="1170"/>
                    </a:lnTo>
                    <a:cubicBezTo>
                      <a:pt x="2204" y="1170"/>
                      <a:pt x="2207" y="1171"/>
                      <a:pt x="2209" y="1171"/>
                    </a:cubicBezTo>
                    <a:cubicBezTo>
                      <a:pt x="2234" y="1171"/>
                      <a:pt x="2251" y="1154"/>
                      <a:pt x="2260" y="1132"/>
                    </a:cubicBezTo>
                    <a:lnTo>
                      <a:pt x="2498" y="498"/>
                    </a:lnTo>
                    <a:lnTo>
                      <a:pt x="3140" y="717"/>
                    </a:lnTo>
                    <a:cubicBezTo>
                      <a:pt x="3146" y="718"/>
                      <a:pt x="3152" y="719"/>
                      <a:pt x="3158" y="719"/>
                    </a:cubicBezTo>
                    <a:cubicBezTo>
                      <a:pt x="3177" y="719"/>
                      <a:pt x="3194" y="711"/>
                      <a:pt x="3206" y="696"/>
                    </a:cubicBezTo>
                    <a:lnTo>
                      <a:pt x="3613" y="156"/>
                    </a:lnTo>
                    <a:lnTo>
                      <a:pt x="4167" y="545"/>
                    </a:lnTo>
                    <a:cubicBezTo>
                      <a:pt x="4177" y="553"/>
                      <a:pt x="4189" y="557"/>
                      <a:pt x="4201" y="557"/>
                    </a:cubicBezTo>
                    <a:cubicBezTo>
                      <a:pt x="4214" y="557"/>
                      <a:pt x="4226" y="553"/>
                      <a:pt x="4236" y="545"/>
                    </a:cubicBezTo>
                    <a:lnTo>
                      <a:pt x="4780" y="142"/>
                    </a:lnTo>
                    <a:close/>
                    <a:moveTo>
                      <a:pt x="4791" y="0"/>
                    </a:moveTo>
                    <a:cubicBezTo>
                      <a:pt x="4779" y="0"/>
                      <a:pt x="4766" y="4"/>
                      <a:pt x="4756" y="12"/>
                    </a:cubicBezTo>
                    <a:lnTo>
                      <a:pt x="4200" y="424"/>
                    </a:lnTo>
                    <a:lnTo>
                      <a:pt x="3635" y="26"/>
                    </a:lnTo>
                    <a:cubicBezTo>
                      <a:pt x="3625" y="18"/>
                      <a:pt x="3613" y="14"/>
                      <a:pt x="3600" y="14"/>
                    </a:cubicBezTo>
                    <a:cubicBezTo>
                      <a:pt x="3583" y="14"/>
                      <a:pt x="3565" y="22"/>
                      <a:pt x="3554" y="38"/>
                    </a:cubicBezTo>
                    <a:lnTo>
                      <a:pt x="3137" y="590"/>
                    </a:lnTo>
                    <a:lnTo>
                      <a:pt x="2482" y="367"/>
                    </a:lnTo>
                    <a:cubicBezTo>
                      <a:pt x="2476" y="365"/>
                      <a:pt x="2470" y="364"/>
                      <a:pt x="2463" y="364"/>
                    </a:cubicBezTo>
                    <a:cubicBezTo>
                      <a:pt x="2439" y="364"/>
                      <a:pt x="2416" y="378"/>
                      <a:pt x="2408" y="403"/>
                    </a:cubicBezTo>
                    <a:lnTo>
                      <a:pt x="2163" y="1051"/>
                    </a:lnTo>
                    <a:lnTo>
                      <a:pt x="1473" y="1020"/>
                    </a:lnTo>
                    <a:cubicBezTo>
                      <a:pt x="1472" y="1019"/>
                      <a:pt x="1470" y="1019"/>
                      <a:pt x="1469" y="1019"/>
                    </a:cubicBezTo>
                    <a:cubicBezTo>
                      <a:pt x="1440" y="1019"/>
                      <a:pt x="1414" y="1043"/>
                      <a:pt x="1412" y="1075"/>
                    </a:cubicBezTo>
                    <a:lnTo>
                      <a:pt x="1358" y="1764"/>
                    </a:lnTo>
                    <a:lnTo>
                      <a:pt x="688" y="1930"/>
                    </a:lnTo>
                    <a:cubicBezTo>
                      <a:pt x="657" y="1937"/>
                      <a:pt x="636" y="1968"/>
                      <a:pt x="643" y="2000"/>
                    </a:cubicBezTo>
                    <a:lnTo>
                      <a:pt x="789" y="2677"/>
                    </a:lnTo>
                    <a:lnTo>
                      <a:pt x="191" y="3025"/>
                    </a:lnTo>
                    <a:cubicBezTo>
                      <a:pt x="164" y="3042"/>
                      <a:pt x="155" y="3077"/>
                      <a:pt x="170" y="3104"/>
                    </a:cubicBezTo>
                    <a:lnTo>
                      <a:pt x="499" y="3712"/>
                    </a:lnTo>
                    <a:lnTo>
                      <a:pt x="23" y="4214"/>
                    </a:lnTo>
                    <a:cubicBezTo>
                      <a:pt x="1" y="4238"/>
                      <a:pt x="2" y="4275"/>
                      <a:pt x="25" y="4297"/>
                    </a:cubicBezTo>
                    <a:lnTo>
                      <a:pt x="512" y="4789"/>
                    </a:lnTo>
                    <a:lnTo>
                      <a:pt x="196" y="5406"/>
                    </a:lnTo>
                    <a:cubicBezTo>
                      <a:pt x="183" y="5433"/>
                      <a:pt x="193" y="5468"/>
                      <a:pt x="221" y="5483"/>
                    </a:cubicBezTo>
                    <a:lnTo>
                      <a:pt x="827" y="5818"/>
                    </a:lnTo>
                    <a:lnTo>
                      <a:pt x="700" y="6496"/>
                    </a:lnTo>
                    <a:cubicBezTo>
                      <a:pt x="693" y="6528"/>
                      <a:pt x="714" y="6559"/>
                      <a:pt x="745" y="6566"/>
                    </a:cubicBezTo>
                    <a:lnTo>
                      <a:pt x="1421" y="6715"/>
                    </a:lnTo>
                    <a:lnTo>
                      <a:pt x="1488" y="7404"/>
                    </a:lnTo>
                    <a:cubicBezTo>
                      <a:pt x="1492" y="7434"/>
                      <a:pt x="1519" y="7457"/>
                      <a:pt x="1548" y="7457"/>
                    </a:cubicBezTo>
                    <a:cubicBezTo>
                      <a:pt x="1549" y="7457"/>
                      <a:pt x="1549" y="7457"/>
                      <a:pt x="1550" y="7457"/>
                    </a:cubicBezTo>
                    <a:lnTo>
                      <a:pt x="2241" y="7411"/>
                    </a:lnTo>
                    <a:lnTo>
                      <a:pt x="2501" y="8051"/>
                    </a:lnTo>
                    <a:cubicBezTo>
                      <a:pt x="2511" y="8074"/>
                      <a:pt x="2532" y="8088"/>
                      <a:pt x="2556" y="8088"/>
                    </a:cubicBezTo>
                    <a:cubicBezTo>
                      <a:pt x="2563" y="8088"/>
                      <a:pt x="2570" y="8086"/>
                      <a:pt x="2577" y="8084"/>
                    </a:cubicBezTo>
                    <a:lnTo>
                      <a:pt x="3227" y="7843"/>
                    </a:lnTo>
                    <a:lnTo>
                      <a:pt x="3656" y="8385"/>
                    </a:lnTo>
                    <a:cubicBezTo>
                      <a:pt x="3668" y="8401"/>
                      <a:pt x="3684" y="8408"/>
                      <a:pt x="3703" y="8408"/>
                    </a:cubicBezTo>
                    <a:cubicBezTo>
                      <a:pt x="3715" y="8408"/>
                      <a:pt x="3727" y="8405"/>
                      <a:pt x="3737" y="8396"/>
                    </a:cubicBezTo>
                    <a:lnTo>
                      <a:pt x="4293" y="7984"/>
                    </a:lnTo>
                    <a:lnTo>
                      <a:pt x="4858" y="8384"/>
                    </a:lnTo>
                    <a:cubicBezTo>
                      <a:pt x="4869" y="8390"/>
                      <a:pt x="4880" y="8394"/>
                      <a:pt x="4892" y="8394"/>
                    </a:cubicBezTo>
                    <a:cubicBezTo>
                      <a:pt x="4910" y="8394"/>
                      <a:pt x="4927" y="8386"/>
                      <a:pt x="4939" y="8370"/>
                    </a:cubicBezTo>
                    <a:lnTo>
                      <a:pt x="5356" y="7818"/>
                    </a:lnTo>
                    <a:lnTo>
                      <a:pt x="6011" y="8041"/>
                    </a:lnTo>
                    <a:cubicBezTo>
                      <a:pt x="6017" y="8043"/>
                      <a:pt x="6024" y="8044"/>
                      <a:pt x="6031" y="8044"/>
                    </a:cubicBezTo>
                    <a:cubicBezTo>
                      <a:pt x="6055" y="8044"/>
                      <a:pt x="6077" y="8030"/>
                      <a:pt x="6085" y="8006"/>
                    </a:cubicBezTo>
                    <a:lnTo>
                      <a:pt x="6330" y="7359"/>
                    </a:lnTo>
                    <a:lnTo>
                      <a:pt x="7020" y="7388"/>
                    </a:lnTo>
                    <a:cubicBezTo>
                      <a:pt x="7055" y="7388"/>
                      <a:pt x="7079" y="7366"/>
                      <a:pt x="7083" y="7334"/>
                    </a:cubicBezTo>
                    <a:lnTo>
                      <a:pt x="7135" y="6644"/>
                    </a:lnTo>
                    <a:lnTo>
                      <a:pt x="7807" y="6479"/>
                    </a:lnTo>
                    <a:cubicBezTo>
                      <a:pt x="7838" y="6470"/>
                      <a:pt x="7857" y="6439"/>
                      <a:pt x="7850" y="6408"/>
                    </a:cubicBezTo>
                    <a:lnTo>
                      <a:pt x="7704" y="5733"/>
                    </a:lnTo>
                    <a:lnTo>
                      <a:pt x="8302" y="5383"/>
                    </a:lnTo>
                    <a:cubicBezTo>
                      <a:pt x="8329" y="5367"/>
                      <a:pt x="8340" y="5333"/>
                      <a:pt x="8324" y="5303"/>
                    </a:cubicBezTo>
                    <a:lnTo>
                      <a:pt x="7995" y="4696"/>
                    </a:lnTo>
                    <a:lnTo>
                      <a:pt x="8470" y="4193"/>
                    </a:lnTo>
                    <a:cubicBezTo>
                      <a:pt x="8492" y="4171"/>
                      <a:pt x="8492" y="4135"/>
                      <a:pt x="8470" y="4110"/>
                    </a:cubicBezTo>
                    <a:lnTo>
                      <a:pt x="7983" y="3620"/>
                    </a:lnTo>
                    <a:lnTo>
                      <a:pt x="8297" y="3004"/>
                    </a:lnTo>
                    <a:cubicBezTo>
                      <a:pt x="8310" y="2974"/>
                      <a:pt x="8300" y="2940"/>
                      <a:pt x="8272" y="2924"/>
                    </a:cubicBezTo>
                    <a:lnTo>
                      <a:pt x="7666" y="2592"/>
                    </a:lnTo>
                    <a:lnTo>
                      <a:pt x="7794" y="1911"/>
                    </a:lnTo>
                    <a:cubicBezTo>
                      <a:pt x="7800" y="1880"/>
                      <a:pt x="7779" y="1851"/>
                      <a:pt x="7748" y="1844"/>
                    </a:cubicBezTo>
                    <a:lnTo>
                      <a:pt x="7074" y="1693"/>
                    </a:lnTo>
                    <a:lnTo>
                      <a:pt x="7005" y="1004"/>
                    </a:lnTo>
                    <a:cubicBezTo>
                      <a:pt x="7002" y="975"/>
                      <a:pt x="6978" y="951"/>
                      <a:pt x="6950" y="951"/>
                    </a:cubicBezTo>
                    <a:cubicBezTo>
                      <a:pt x="6948" y="951"/>
                      <a:pt x="6945" y="952"/>
                      <a:pt x="6942" y="952"/>
                    </a:cubicBezTo>
                    <a:lnTo>
                      <a:pt x="6252" y="999"/>
                    </a:lnTo>
                    <a:lnTo>
                      <a:pt x="5992" y="358"/>
                    </a:lnTo>
                    <a:cubicBezTo>
                      <a:pt x="5982" y="335"/>
                      <a:pt x="5959" y="322"/>
                      <a:pt x="5936" y="322"/>
                    </a:cubicBezTo>
                    <a:cubicBezTo>
                      <a:pt x="5929" y="322"/>
                      <a:pt x="5922" y="323"/>
                      <a:pt x="5916" y="325"/>
                    </a:cubicBezTo>
                    <a:lnTo>
                      <a:pt x="5266" y="564"/>
                    </a:lnTo>
                    <a:lnTo>
                      <a:pt x="4837" y="22"/>
                    </a:lnTo>
                    <a:cubicBezTo>
                      <a:pt x="4826" y="8"/>
                      <a:pt x="4808" y="0"/>
                      <a:pt x="47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9" name="Google Shape;319;p27"/>
              <p:cNvSpPr/>
              <p:nvPr/>
            </p:nvSpPr>
            <p:spPr>
              <a:xfrm>
                <a:off x="2178975" y="2769425"/>
                <a:ext cx="169975" cy="116625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4665" extrusionOk="0">
                    <a:moveTo>
                      <a:pt x="6393" y="1"/>
                    </a:moveTo>
                    <a:cubicBezTo>
                      <a:pt x="6326" y="1"/>
                      <a:pt x="6258" y="20"/>
                      <a:pt x="6198" y="59"/>
                    </a:cubicBezTo>
                    <a:lnTo>
                      <a:pt x="208" y="4014"/>
                    </a:lnTo>
                    <a:cubicBezTo>
                      <a:pt x="46" y="4121"/>
                      <a:pt x="1" y="4341"/>
                      <a:pt x="108" y="4506"/>
                    </a:cubicBezTo>
                    <a:cubicBezTo>
                      <a:pt x="177" y="4608"/>
                      <a:pt x="290" y="4664"/>
                      <a:pt x="405" y="4664"/>
                    </a:cubicBezTo>
                    <a:cubicBezTo>
                      <a:pt x="472" y="4664"/>
                      <a:pt x="540" y="4645"/>
                      <a:pt x="600" y="4606"/>
                    </a:cubicBezTo>
                    <a:lnTo>
                      <a:pt x="6589" y="651"/>
                    </a:lnTo>
                    <a:cubicBezTo>
                      <a:pt x="6754" y="544"/>
                      <a:pt x="6799" y="324"/>
                      <a:pt x="6690" y="159"/>
                    </a:cubicBezTo>
                    <a:cubicBezTo>
                      <a:pt x="6622" y="56"/>
                      <a:pt x="6509" y="1"/>
                      <a:pt x="63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0" name="Google Shape;320;p27"/>
              <p:cNvSpPr/>
              <p:nvPr/>
            </p:nvSpPr>
            <p:spPr>
              <a:xfrm>
                <a:off x="2177300" y="2767950"/>
                <a:ext cx="172225" cy="119575"/>
              </a:xfrm>
              <a:custGeom>
                <a:avLst/>
                <a:gdLst/>
                <a:ahLst/>
                <a:cxnLst/>
                <a:rect l="l" t="t" r="r" b="b"/>
                <a:pathLst>
                  <a:path w="6889" h="4783" extrusionOk="0">
                    <a:moveTo>
                      <a:pt x="6460" y="118"/>
                    </a:moveTo>
                    <a:cubicBezTo>
                      <a:pt x="6557" y="118"/>
                      <a:pt x="6651" y="165"/>
                      <a:pt x="6708" y="251"/>
                    </a:cubicBezTo>
                    <a:cubicBezTo>
                      <a:pt x="6751" y="317"/>
                      <a:pt x="6767" y="397"/>
                      <a:pt x="6751" y="473"/>
                    </a:cubicBezTo>
                    <a:cubicBezTo>
                      <a:pt x="6736" y="551"/>
                      <a:pt x="6691" y="617"/>
                      <a:pt x="6623" y="662"/>
                    </a:cubicBezTo>
                    <a:lnTo>
                      <a:pt x="634" y="4615"/>
                    </a:lnTo>
                    <a:cubicBezTo>
                      <a:pt x="584" y="4648"/>
                      <a:pt x="527" y="4664"/>
                      <a:pt x="471" y="4664"/>
                    </a:cubicBezTo>
                    <a:cubicBezTo>
                      <a:pt x="376" y="4664"/>
                      <a:pt x="282" y="4618"/>
                      <a:pt x="225" y="4532"/>
                    </a:cubicBezTo>
                    <a:cubicBezTo>
                      <a:pt x="135" y="4395"/>
                      <a:pt x="173" y="4211"/>
                      <a:pt x="308" y="4121"/>
                    </a:cubicBezTo>
                    <a:lnTo>
                      <a:pt x="6298" y="168"/>
                    </a:lnTo>
                    <a:cubicBezTo>
                      <a:pt x="6348" y="134"/>
                      <a:pt x="6405" y="118"/>
                      <a:pt x="6460" y="118"/>
                    </a:cubicBezTo>
                    <a:close/>
                    <a:moveTo>
                      <a:pt x="6462" y="0"/>
                    </a:moveTo>
                    <a:cubicBezTo>
                      <a:pt x="6383" y="0"/>
                      <a:pt x="6304" y="23"/>
                      <a:pt x="6234" y="70"/>
                    </a:cubicBezTo>
                    <a:lnTo>
                      <a:pt x="244" y="4023"/>
                    </a:lnTo>
                    <a:cubicBezTo>
                      <a:pt x="54" y="4149"/>
                      <a:pt x="0" y="4407"/>
                      <a:pt x="127" y="4597"/>
                    </a:cubicBezTo>
                    <a:cubicBezTo>
                      <a:pt x="187" y="4689"/>
                      <a:pt x="281" y="4752"/>
                      <a:pt x="390" y="4774"/>
                    </a:cubicBezTo>
                    <a:cubicBezTo>
                      <a:pt x="417" y="4779"/>
                      <a:pt x="445" y="4783"/>
                      <a:pt x="473" y="4783"/>
                    </a:cubicBezTo>
                    <a:cubicBezTo>
                      <a:pt x="552" y="4783"/>
                      <a:pt x="632" y="4760"/>
                      <a:pt x="700" y="4713"/>
                    </a:cubicBezTo>
                    <a:lnTo>
                      <a:pt x="6689" y="760"/>
                    </a:lnTo>
                    <a:cubicBezTo>
                      <a:pt x="6781" y="698"/>
                      <a:pt x="6845" y="606"/>
                      <a:pt x="6867" y="497"/>
                    </a:cubicBezTo>
                    <a:cubicBezTo>
                      <a:pt x="6888" y="388"/>
                      <a:pt x="6867" y="279"/>
                      <a:pt x="6807" y="186"/>
                    </a:cubicBezTo>
                    <a:cubicBezTo>
                      <a:pt x="6727" y="65"/>
                      <a:pt x="6596" y="0"/>
                      <a:pt x="64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2326500" y="2718775"/>
                <a:ext cx="9647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2959" extrusionOk="0">
                    <a:moveTo>
                      <a:pt x="2915" y="1"/>
                    </a:moveTo>
                    <a:cubicBezTo>
                      <a:pt x="2758" y="1"/>
                      <a:pt x="2601" y="45"/>
                      <a:pt x="2461" y="137"/>
                    </a:cubicBezTo>
                    <a:lnTo>
                      <a:pt x="487" y="1441"/>
                    </a:lnTo>
                    <a:cubicBezTo>
                      <a:pt x="106" y="1692"/>
                      <a:pt x="1" y="2208"/>
                      <a:pt x="252" y="2587"/>
                    </a:cubicBezTo>
                    <a:cubicBezTo>
                      <a:pt x="411" y="2828"/>
                      <a:pt x="676" y="2959"/>
                      <a:pt x="945" y="2959"/>
                    </a:cubicBezTo>
                    <a:cubicBezTo>
                      <a:pt x="1102" y="2959"/>
                      <a:pt x="1260" y="2915"/>
                      <a:pt x="1400" y="2823"/>
                    </a:cubicBezTo>
                    <a:lnTo>
                      <a:pt x="3374" y="1519"/>
                    </a:lnTo>
                    <a:cubicBezTo>
                      <a:pt x="3753" y="1268"/>
                      <a:pt x="3859" y="752"/>
                      <a:pt x="3608" y="373"/>
                    </a:cubicBezTo>
                    <a:cubicBezTo>
                      <a:pt x="3449" y="132"/>
                      <a:pt x="3184" y="1"/>
                      <a:pt x="29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>
                <a:off x="2327150" y="2717300"/>
                <a:ext cx="97525" cy="76950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3078" extrusionOk="0">
                    <a:moveTo>
                      <a:pt x="2887" y="118"/>
                    </a:moveTo>
                    <a:cubicBezTo>
                      <a:pt x="2939" y="118"/>
                      <a:pt x="2993" y="123"/>
                      <a:pt x="3045" y="135"/>
                    </a:cubicBezTo>
                    <a:cubicBezTo>
                      <a:pt x="3247" y="175"/>
                      <a:pt x="3420" y="293"/>
                      <a:pt x="3533" y="463"/>
                    </a:cubicBezTo>
                    <a:cubicBezTo>
                      <a:pt x="3767" y="818"/>
                      <a:pt x="3668" y="1296"/>
                      <a:pt x="3315" y="1529"/>
                    </a:cubicBezTo>
                    <a:lnTo>
                      <a:pt x="1339" y="2833"/>
                    </a:lnTo>
                    <a:cubicBezTo>
                      <a:pt x="1209" y="2919"/>
                      <a:pt x="1063" y="2960"/>
                      <a:pt x="918" y="2960"/>
                    </a:cubicBezTo>
                    <a:cubicBezTo>
                      <a:pt x="668" y="2960"/>
                      <a:pt x="422" y="2838"/>
                      <a:pt x="274" y="2615"/>
                    </a:cubicBezTo>
                    <a:cubicBezTo>
                      <a:pt x="162" y="2444"/>
                      <a:pt x="124" y="2239"/>
                      <a:pt x="163" y="2037"/>
                    </a:cubicBezTo>
                    <a:cubicBezTo>
                      <a:pt x="205" y="1836"/>
                      <a:pt x="323" y="1663"/>
                      <a:pt x="492" y="1548"/>
                    </a:cubicBezTo>
                    <a:lnTo>
                      <a:pt x="2468" y="246"/>
                    </a:lnTo>
                    <a:cubicBezTo>
                      <a:pt x="2595" y="161"/>
                      <a:pt x="2738" y="118"/>
                      <a:pt x="2887" y="118"/>
                    </a:cubicBezTo>
                    <a:close/>
                    <a:moveTo>
                      <a:pt x="2890" y="0"/>
                    </a:moveTo>
                    <a:cubicBezTo>
                      <a:pt x="2723" y="0"/>
                      <a:pt x="2553" y="48"/>
                      <a:pt x="2402" y="148"/>
                    </a:cubicBezTo>
                    <a:lnTo>
                      <a:pt x="428" y="1450"/>
                    </a:lnTo>
                    <a:cubicBezTo>
                      <a:pt x="231" y="1581"/>
                      <a:pt x="96" y="1780"/>
                      <a:pt x="47" y="2012"/>
                    </a:cubicBezTo>
                    <a:cubicBezTo>
                      <a:pt x="1" y="2246"/>
                      <a:pt x="46" y="2483"/>
                      <a:pt x="176" y="2679"/>
                    </a:cubicBezTo>
                    <a:cubicBezTo>
                      <a:pt x="347" y="2937"/>
                      <a:pt x="629" y="3077"/>
                      <a:pt x="918" y="3077"/>
                    </a:cubicBezTo>
                    <a:cubicBezTo>
                      <a:pt x="1086" y="3077"/>
                      <a:pt x="1254" y="3031"/>
                      <a:pt x="1405" y="2932"/>
                    </a:cubicBezTo>
                    <a:lnTo>
                      <a:pt x="3381" y="1628"/>
                    </a:lnTo>
                    <a:cubicBezTo>
                      <a:pt x="3788" y="1358"/>
                      <a:pt x="3900" y="807"/>
                      <a:pt x="3632" y="399"/>
                    </a:cubicBezTo>
                    <a:cubicBezTo>
                      <a:pt x="3461" y="140"/>
                      <a:pt x="3179" y="0"/>
                      <a:pt x="28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2335200" y="1956725"/>
                <a:ext cx="168300" cy="144075"/>
              </a:xfrm>
              <a:custGeom>
                <a:avLst/>
                <a:gdLst/>
                <a:ahLst/>
                <a:cxnLst/>
                <a:rect l="l" t="t" r="r" b="b"/>
                <a:pathLst>
                  <a:path w="6732" h="5763" extrusionOk="0">
                    <a:moveTo>
                      <a:pt x="5472" y="0"/>
                    </a:moveTo>
                    <a:cubicBezTo>
                      <a:pt x="5219" y="0"/>
                      <a:pt x="4964" y="86"/>
                      <a:pt x="4754" y="262"/>
                    </a:cubicBezTo>
                    <a:lnTo>
                      <a:pt x="539" y="3779"/>
                    </a:lnTo>
                    <a:cubicBezTo>
                      <a:pt x="63" y="4177"/>
                      <a:pt x="1" y="4883"/>
                      <a:pt x="397" y="5360"/>
                    </a:cubicBezTo>
                    <a:cubicBezTo>
                      <a:pt x="619" y="5625"/>
                      <a:pt x="937" y="5763"/>
                      <a:pt x="1258" y="5763"/>
                    </a:cubicBezTo>
                    <a:cubicBezTo>
                      <a:pt x="1395" y="5763"/>
                      <a:pt x="1532" y="5738"/>
                      <a:pt x="1663" y="5687"/>
                    </a:cubicBezTo>
                    <a:lnTo>
                      <a:pt x="1661" y="5687"/>
                    </a:lnTo>
                    <a:cubicBezTo>
                      <a:pt x="1774" y="5643"/>
                      <a:pt x="1879" y="5583"/>
                      <a:pt x="1976" y="5502"/>
                    </a:cubicBezTo>
                    <a:lnTo>
                      <a:pt x="6191" y="1983"/>
                    </a:lnTo>
                    <a:cubicBezTo>
                      <a:pt x="6667" y="1587"/>
                      <a:pt x="6731" y="878"/>
                      <a:pt x="6333" y="404"/>
                    </a:cubicBezTo>
                    <a:cubicBezTo>
                      <a:pt x="6111" y="138"/>
                      <a:pt x="5793" y="0"/>
                      <a:pt x="54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2336075" y="1954800"/>
                <a:ext cx="16655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6662" h="5918" extrusionOk="0">
                    <a:moveTo>
                      <a:pt x="5437" y="155"/>
                    </a:moveTo>
                    <a:cubicBezTo>
                      <a:pt x="5737" y="155"/>
                      <a:pt x="6033" y="284"/>
                      <a:pt x="6239" y="531"/>
                    </a:cubicBezTo>
                    <a:cubicBezTo>
                      <a:pt x="6417" y="744"/>
                      <a:pt x="6502" y="1016"/>
                      <a:pt x="6478" y="1293"/>
                    </a:cubicBezTo>
                    <a:cubicBezTo>
                      <a:pt x="6452" y="1570"/>
                      <a:pt x="6320" y="1823"/>
                      <a:pt x="6108" y="2001"/>
                    </a:cubicBezTo>
                    <a:lnTo>
                      <a:pt x="1891" y="5520"/>
                    </a:lnTo>
                    <a:cubicBezTo>
                      <a:pt x="1803" y="5592"/>
                      <a:pt x="1706" y="5651"/>
                      <a:pt x="1599" y="5691"/>
                    </a:cubicBezTo>
                    <a:cubicBezTo>
                      <a:pt x="1476" y="5738"/>
                      <a:pt x="1348" y="5761"/>
                      <a:pt x="1222" y="5761"/>
                    </a:cubicBezTo>
                    <a:cubicBezTo>
                      <a:pt x="919" y="5761"/>
                      <a:pt x="624" y="5629"/>
                      <a:pt x="421" y="5386"/>
                    </a:cubicBezTo>
                    <a:cubicBezTo>
                      <a:pt x="243" y="5173"/>
                      <a:pt x="158" y="4901"/>
                      <a:pt x="184" y="4624"/>
                    </a:cubicBezTo>
                    <a:cubicBezTo>
                      <a:pt x="208" y="4346"/>
                      <a:pt x="340" y="4095"/>
                      <a:pt x="554" y="3916"/>
                    </a:cubicBezTo>
                    <a:lnTo>
                      <a:pt x="4769" y="398"/>
                    </a:lnTo>
                    <a:cubicBezTo>
                      <a:pt x="4965" y="235"/>
                      <a:pt x="5202" y="155"/>
                      <a:pt x="5437" y="155"/>
                    </a:cubicBezTo>
                    <a:close/>
                    <a:moveTo>
                      <a:pt x="5437" y="1"/>
                    </a:moveTo>
                    <a:cubicBezTo>
                      <a:pt x="5166" y="1"/>
                      <a:pt x="4893" y="92"/>
                      <a:pt x="4669" y="278"/>
                    </a:cubicBezTo>
                    <a:lnTo>
                      <a:pt x="454" y="3797"/>
                    </a:lnTo>
                    <a:cubicBezTo>
                      <a:pt x="208" y="4003"/>
                      <a:pt x="58" y="4292"/>
                      <a:pt x="28" y="4611"/>
                    </a:cubicBezTo>
                    <a:cubicBezTo>
                      <a:pt x="0" y="4929"/>
                      <a:pt x="97" y="5241"/>
                      <a:pt x="302" y="5487"/>
                    </a:cubicBezTo>
                    <a:cubicBezTo>
                      <a:pt x="535" y="5766"/>
                      <a:pt x="875" y="5918"/>
                      <a:pt x="1223" y="5918"/>
                    </a:cubicBezTo>
                    <a:cubicBezTo>
                      <a:pt x="1368" y="5918"/>
                      <a:pt x="1514" y="5890"/>
                      <a:pt x="1656" y="5837"/>
                    </a:cubicBezTo>
                    <a:cubicBezTo>
                      <a:pt x="1777" y="5790"/>
                      <a:pt x="1891" y="5722"/>
                      <a:pt x="1992" y="5639"/>
                    </a:cubicBezTo>
                    <a:lnTo>
                      <a:pt x="6206" y="2121"/>
                    </a:lnTo>
                    <a:cubicBezTo>
                      <a:pt x="6452" y="1915"/>
                      <a:pt x="6603" y="1625"/>
                      <a:pt x="6632" y="1307"/>
                    </a:cubicBezTo>
                    <a:cubicBezTo>
                      <a:pt x="6662" y="988"/>
                      <a:pt x="6565" y="677"/>
                      <a:pt x="6359" y="431"/>
                    </a:cubicBezTo>
                    <a:cubicBezTo>
                      <a:pt x="6121" y="147"/>
                      <a:pt x="5780" y="1"/>
                      <a:pt x="54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>
                <a:off x="2231975" y="1818975"/>
                <a:ext cx="13772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2918" extrusionOk="0">
                    <a:moveTo>
                      <a:pt x="4300" y="0"/>
                    </a:moveTo>
                    <a:cubicBezTo>
                      <a:pt x="4241" y="0"/>
                      <a:pt x="4180" y="5"/>
                      <a:pt x="4119" y="15"/>
                    </a:cubicBezTo>
                    <a:lnTo>
                      <a:pt x="1027" y="690"/>
                    </a:lnTo>
                    <a:cubicBezTo>
                      <a:pt x="416" y="789"/>
                      <a:pt x="0" y="1367"/>
                      <a:pt x="100" y="1976"/>
                    </a:cubicBezTo>
                    <a:cubicBezTo>
                      <a:pt x="180" y="2465"/>
                      <a:pt x="563" y="2827"/>
                      <a:pt x="1023" y="2903"/>
                    </a:cubicBezTo>
                    <a:cubicBezTo>
                      <a:pt x="1084" y="2913"/>
                      <a:pt x="1145" y="2918"/>
                      <a:pt x="1207" y="2918"/>
                    </a:cubicBezTo>
                    <a:cubicBezTo>
                      <a:pt x="1267" y="2918"/>
                      <a:pt x="1327" y="2913"/>
                      <a:pt x="1387" y="2903"/>
                    </a:cubicBezTo>
                    <a:lnTo>
                      <a:pt x="4481" y="2229"/>
                    </a:lnTo>
                    <a:cubicBezTo>
                      <a:pt x="5092" y="2129"/>
                      <a:pt x="5508" y="1552"/>
                      <a:pt x="5408" y="941"/>
                    </a:cubicBezTo>
                    <a:cubicBezTo>
                      <a:pt x="5317" y="390"/>
                      <a:pt x="4842" y="0"/>
                      <a:pt x="43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6" name="Google Shape;326;p27"/>
              <p:cNvSpPr/>
              <p:nvPr/>
            </p:nvSpPr>
            <p:spPr>
              <a:xfrm>
                <a:off x="2231275" y="1817025"/>
                <a:ext cx="13910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3075" extrusionOk="0">
                    <a:moveTo>
                      <a:pt x="4329" y="155"/>
                    </a:moveTo>
                    <a:cubicBezTo>
                      <a:pt x="4831" y="155"/>
                      <a:pt x="5275" y="519"/>
                      <a:pt x="5359" y="1031"/>
                    </a:cubicBezTo>
                    <a:cubicBezTo>
                      <a:pt x="5404" y="1306"/>
                      <a:pt x="5339" y="1582"/>
                      <a:pt x="5176" y="1809"/>
                    </a:cubicBezTo>
                    <a:cubicBezTo>
                      <a:pt x="5013" y="2035"/>
                      <a:pt x="4772" y="2184"/>
                      <a:pt x="4494" y="2231"/>
                    </a:cubicBezTo>
                    <a:lnTo>
                      <a:pt x="1403" y="2905"/>
                    </a:lnTo>
                    <a:cubicBezTo>
                      <a:pt x="1347" y="2913"/>
                      <a:pt x="1290" y="2918"/>
                      <a:pt x="1233" y="2918"/>
                    </a:cubicBezTo>
                    <a:cubicBezTo>
                      <a:pt x="1176" y="2918"/>
                      <a:pt x="1120" y="2913"/>
                      <a:pt x="1064" y="2905"/>
                    </a:cubicBezTo>
                    <a:cubicBezTo>
                      <a:pt x="622" y="2830"/>
                      <a:pt x="277" y="2484"/>
                      <a:pt x="205" y="2042"/>
                    </a:cubicBezTo>
                    <a:cubicBezTo>
                      <a:pt x="160" y="1767"/>
                      <a:pt x="225" y="1492"/>
                      <a:pt x="388" y="1265"/>
                    </a:cubicBezTo>
                    <a:cubicBezTo>
                      <a:pt x="551" y="1038"/>
                      <a:pt x="792" y="889"/>
                      <a:pt x="1070" y="844"/>
                    </a:cubicBezTo>
                    <a:lnTo>
                      <a:pt x="4161" y="169"/>
                    </a:lnTo>
                    <a:cubicBezTo>
                      <a:pt x="4217" y="160"/>
                      <a:pt x="4273" y="155"/>
                      <a:pt x="4329" y="155"/>
                    </a:cubicBezTo>
                    <a:close/>
                    <a:moveTo>
                      <a:pt x="4326" y="1"/>
                    </a:moveTo>
                    <a:cubicBezTo>
                      <a:pt x="4262" y="1"/>
                      <a:pt x="4197" y="6"/>
                      <a:pt x="4132" y="16"/>
                    </a:cubicBezTo>
                    <a:lnTo>
                      <a:pt x="1043" y="690"/>
                    </a:lnTo>
                    <a:cubicBezTo>
                      <a:pt x="726" y="742"/>
                      <a:pt x="449" y="913"/>
                      <a:pt x="262" y="1175"/>
                    </a:cubicBezTo>
                    <a:cubicBezTo>
                      <a:pt x="75" y="1435"/>
                      <a:pt x="0" y="1751"/>
                      <a:pt x="52" y="2068"/>
                    </a:cubicBezTo>
                    <a:cubicBezTo>
                      <a:pt x="135" y="2576"/>
                      <a:pt x="532" y="2974"/>
                      <a:pt x="1039" y="3059"/>
                    </a:cubicBezTo>
                    <a:cubicBezTo>
                      <a:pt x="1102" y="3069"/>
                      <a:pt x="1167" y="3074"/>
                      <a:pt x="1233" y="3074"/>
                    </a:cubicBezTo>
                    <a:cubicBezTo>
                      <a:pt x="1299" y="3074"/>
                      <a:pt x="1365" y="3069"/>
                      <a:pt x="1432" y="3057"/>
                    </a:cubicBezTo>
                    <a:lnTo>
                      <a:pt x="4523" y="2383"/>
                    </a:lnTo>
                    <a:cubicBezTo>
                      <a:pt x="4838" y="2331"/>
                      <a:pt x="5115" y="2160"/>
                      <a:pt x="5302" y="1900"/>
                    </a:cubicBezTo>
                    <a:cubicBezTo>
                      <a:pt x="5489" y="1641"/>
                      <a:pt x="5564" y="1322"/>
                      <a:pt x="5514" y="1007"/>
                    </a:cubicBezTo>
                    <a:cubicBezTo>
                      <a:pt x="5417" y="419"/>
                      <a:pt x="4906" y="1"/>
                      <a:pt x="43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7" name="Google Shape;327;p27"/>
              <p:cNvSpPr/>
              <p:nvPr/>
            </p:nvSpPr>
            <p:spPr>
              <a:xfrm>
                <a:off x="2381775" y="1937275"/>
                <a:ext cx="79125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2723" extrusionOk="0">
                    <a:moveTo>
                      <a:pt x="2446" y="1"/>
                    </a:moveTo>
                    <a:cubicBezTo>
                      <a:pt x="2301" y="1"/>
                      <a:pt x="2155" y="50"/>
                      <a:pt x="2035" y="150"/>
                    </a:cubicBezTo>
                    <a:lnTo>
                      <a:pt x="309" y="1591"/>
                    </a:lnTo>
                    <a:cubicBezTo>
                      <a:pt x="37" y="1817"/>
                      <a:pt x="1" y="2221"/>
                      <a:pt x="228" y="2493"/>
                    </a:cubicBezTo>
                    <a:cubicBezTo>
                      <a:pt x="355" y="2644"/>
                      <a:pt x="537" y="2723"/>
                      <a:pt x="720" y="2723"/>
                    </a:cubicBezTo>
                    <a:cubicBezTo>
                      <a:pt x="799" y="2723"/>
                      <a:pt x="877" y="2709"/>
                      <a:pt x="952" y="2680"/>
                    </a:cubicBezTo>
                    <a:cubicBezTo>
                      <a:pt x="1016" y="2655"/>
                      <a:pt x="1074" y="2621"/>
                      <a:pt x="1130" y="2574"/>
                    </a:cubicBezTo>
                    <a:lnTo>
                      <a:pt x="2856" y="1133"/>
                    </a:lnTo>
                    <a:cubicBezTo>
                      <a:pt x="3128" y="907"/>
                      <a:pt x="3164" y="503"/>
                      <a:pt x="2938" y="231"/>
                    </a:cubicBezTo>
                    <a:cubicBezTo>
                      <a:pt x="2811" y="79"/>
                      <a:pt x="2629" y="1"/>
                      <a:pt x="24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8" name="Google Shape;328;p27"/>
              <p:cNvSpPr/>
              <p:nvPr/>
            </p:nvSpPr>
            <p:spPr>
              <a:xfrm>
                <a:off x="2379625" y="1935350"/>
                <a:ext cx="8165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78" extrusionOk="0">
                    <a:moveTo>
                      <a:pt x="2532" y="156"/>
                    </a:moveTo>
                    <a:cubicBezTo>
                      <a:pt x="2693" y="156"/>
                      <a:pt x="2852" y="225"/>
                      <a:pt x="2965" y="357"/>
                    </a:cubicBezTo>
                    <a:cubicBezTo>
                      <a:pt x="3060" y="473"/>
                      <a:pt x="3107" y="620"/>
                      <a:pt x="3093" y="769"/>
                    </a:cubicBezTo>
                    <a:cubicBezTo>
                      <a:pt x="3079" y="920"/>
                      <a:pt x="3008" y="1055"/>
                      <a:pt x="2892" y="1152"/>
                    </a:cubicBezTo>
                    <a:lnTo>
                      <a:pt x="1167" y="2592"/>
                    </a:lnTo>
                    <a:cubicBezTo>
                      <a:pt x="1119" y="2632"/>
                      <a:pt x="1065" y="2663"/>
                      <a:pt x="1008" y="2684"/>
                    </a:cubicBezTo>
                    <a:cubicBezTo>
                      <a:pt x="942" y="2710"/>
                      <a:pt x="874" y="2722"/>
                      <a:pt x="806" y="2722"/>
                    </a:cubicBezTo>
                    <a:cubicBezTo>
                      <a:pt x="643" y="2722"/>
                      <a:pt x="483" y="2650"/>
                      <a:pt x="374" y="2519"/>
                    </a:cubicBezTo>
                    <a:cubicBezTo>
                      <a:pt x="175" y="2282"/>
                      <a:pt x="206" y="1926"/>
                      <a:pt x="445" y="1726"/>
                    </a:cubicBezTo>
                    <a:lnTo>
                      <a:pt x="2172" y="286"/>
                    </a:lnTo>
                    <a:cubicBezTo>
                      <a:pt x="2276" y="199"/>
                      <a:pt x="2404" y="156"/>
                      <a:pt x="2532" y="156"/>
                    </a:cubicBezTo>
                    <a:close/>
                    <a:moveTo>
                      <a:pt x="2532" y="0"/>
                    </a:moveTo>
                    <a:cubicBezTo>
                      <a:pt x="2369" y="0"/>
                      <a:pt x="2206" y="55"/>
                      <a:pt x="2071" y="166"/>
                    </a:cubicBezTo>
                    <a:lnTo>
                      <a:pt x="345" y="1607"/>
                    </a:lnTo>
                    <a:cubicBezTo>
                      <a:pt x="42" y="1861"/>
                      <a:pt x="0" y="2315"/>
                      <a:pt x="255" y="2620"/>
                    </a:cubicBezTo>
                    <a:cubicBezTo>
                      <a:pt x="393" y="2788"/>
                      <a:pt x="597" y="2878"/>
                      <a:pt x="806" y="2878"/>
                    </a:cubicBezTo>
                    <a:lnTo>
                      <a:pt x="806" y="2878"/>
                    </a:lnTo>
                    <a:cubicBezTo>
                      <a:pt x="893" y="2878"/>
                      <a:pt x="981" y="2862"/>
                      <a:pt x="1065" y="2829"/>
                    </a:cubicBezTo>
                    <a:cubicBezTo>
                      <a:pt x="1138" y="2802"/>
                      <a:pt x="1205" y="2762"/>
                      <a:pt x="1266" y="2712"/>
                    </a:cubicBezTo>
                    <a:lnTo>
                      <a:pt x="2992" y="1271"/>
                    </a:lnTo>
                    <a:cubicBezTo>
                      <a:pt x="3140" y="1148"/>
                      <a:pt x="3231" y="975"/>
                      <a:pt x="3249" y="783"/>
                    </a:cubicBezTo>
                    <a:cubicBezTo>
                      <a:pt x="3266" y="592"/>
                      <a:pt x="3207" y="405"/>
                      <a:pt x="3084" y="258"/>
                    </a:cubicBezTo>
                    <a:cubicBezTo>
                      <a:pt x="2942" y="88"/>
                      <a:pt x="2738" y="0"/>
                      <a:pt x="2532" y="0"/>
                    </a:cubicBezTo>
                    <a:close/>
                    <a:moveTo>
                      <a:pt x="806" y="2878"/>
                    </a:moveTo>
                    <a:cubicBezTo>
                      <a:pt x="806" y="2878"/>
                      <a:pt x="806" y="2878"/>
                      <a:pt x="805" y="2878"/>
                    </a:cubicBezTo>
                    <a:lnTo>
                      <a:pt x="807" y="2878"/>
                    </a:lnTo>
                    <a:cubicBezTo>
                      <a:pt x="807" y="2878"/>
                      <a:pt x="807" y="2878"/>
                      <a:pt x="806" y="28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9" name="Google Shape;329;p27"/>
              <p:cNvSpPr/>
              <p:nvPr/>
            </p:nvSpPr>
            <p:spPr>
              <a:xfrm>
                <a:off x="1835750" y="2416100"/>
                <a:ext cx="24342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9737" h="9119" extrusionOk="0">
                    <a:moveTo>
                      <a:pt x="8785" y="0"/>
                    </a:moveTo>
                    <a:cubicBezTo>
                      <a:pt x="7524" y="0"/>
                      <a:pt x="6353" y="2096"/>
                      <a:pt x="6249" y="2286"/>
                    </a:cubicBezTo>
                    <a:cubicBezTo>
                      <a:pt x="6244" y="2296"/>
                      <a:pt x="6239" y="2305"/>
                      <a:pt x="6232" y="2315"/>
                    </a:cubicBezTo>
                    <a:cubicBezTo>
                      <a:pt x="3964" y="5740"/>
                      <a:pt x="511" y="7804"/>
                      <a:pt x="511" y="7804"/>
                    </a:cubicBezTo>
                    <a:cubicBezTo>
                      <a:pt x="0" y="8258"/>
                      <a:pt x="97" y="8641"/>
                      <a:pt x="279" y="8888"/>
                    </a:cubicBezTo>
                    <a:cubicBezTo>
                      <a:pt x="389" y="9036"/>
                      <a:pt x="560" y="9119"/>
                      <a:pt x="721" y="9119"/>
                    </a:cubicBezTo>
                    <a:cubicBezTo>
                      <a:pt x="771" y="9119"/>
                      <a:pt x="820" y="9111"/>
                      <a:pt x="866" y="9094"/>
                    </a:cubicBezTo>
                    <a:lnTo>
                      <a:pt x="5006" y="7621"/>
                    </a:lnTo>
                    <a:cubicBezTo>
                      <a:pt x="5136" y="7574"/>
                      <a:pt x="5223" y="7467"/>
                      <a:pt x="5243" y="7330"/>
                    </a:cubicBezTo>
                    <a:cubicBezTo>
                      <a:pt x="5399" y="6355"/>
                      <a:pt x="6303" y="2492"/>
                      <a:pt x="7960" y="1896"/>
                    </a:cubicBezTo>
                    <a:cubicBezTo>
                      <a:pt x="8954" y="1538"/>
                      <a:pt x="9392" y="1150"/>
                      <a:pt x="9583" y="866"/>
                    </a:cubicBezTo>
                    <a:cubicBezTo>
                      <a:pt x="9737" y="638"/>
                      <a:pt x="9609" y="288"/>
                      <a:pt x="9319" y="135"/>
                    </a:cubicBezTo>
                    <a:cubicBezTo>
                      <a:pt x="9141" y="42"/>
                      <a:pt x="8962" y="0"/>
                      <a:pt x="8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0" name="Google Shape;330;p27"/>
              <p:cNvSpPr/>
              <p:nvPr/>
            </p:nvSpPr>
            <p:spPr>
              <a:xfrm>
                <a:off x="1832500" y="2414100"/>
                <a:ext cx="246900" cy="231925"/>
              </a:xfrm>
              <a:custGeom>
                <a:avLst/>
                <a:gdLst/>
                <a:ahLst/>
                <a:cxnLst/>
                <a:rect l="l" t="t" r="r" b="b"/>
                <a:pathLst>
                  <a:path w="9876" h="9277" extrusionOk="0">
                    <a:moveTo>
                      <a:pt x="8920" y="160"/>
                    </a:moveTo>
                    <a:cubicBezTo>
                      <a:pt x="9084" y="160"/>
                      <a:pt x="9249" y="198"/>
                      <a:pt x="9413" y="285"/>
                    </a:cubicBezTo>
                    <a:cubicBezTo>
                      <a:pt x="9550" y="356"/>
                      <a:pt x="9652" y="484"/>
                      <a:pt x="9687" y="624"/>
                    </a:cubicBezTo>
                    <a:cubicBezTo>
                      <a:pt x="9713" y="728"/>
                      <a:pt x="9699" y="827"/>
                      <a:pt x="9649" y="903"/>
                    </a:cubicBezTo>
                    <a:cubicBezTo>
                      <a:pt x="9474" y="1163"/>
                      <a:pt x="9056" y="1547"/>
                      <a:pt x="8064" y="1904"/>
                    </a:cubicBezTo>
                    <a:cubicBezTo>
                      <a:pt x="6430" y="2491"/>
                      <a:pt x="5495" y="6158"/>
                      <a:pt x="5297" y="7398"/>
                    </a:cubicBezTo>
                    <a:cubicBezTo>
                      <a:pt x="5278" y="7507"/>
                      <a:pt x="5211" y="7592"/>
                      <a:pt x="5110" y="7626"/>
                    </a:cubicBezTo>
                    <a:lnTo>
                      <a:pt x="968" y="9102"/>
                    </a:lnTo>
                    <a:cubicBezTo>
                      <a:pt x="931" y="9115"/>
                      <a:pt x="892" y="9121"/>
                      <a:pt x="852" y="9121"/>
                    </a:cubicBezTo>
                    <a:cubicBezTo>
                      <a:pt x="713" y="9121"/>
                      <a:pt x="564" y="9046"/>
                      <a:pt x="471" y="8922"/>
                    </a:cubicBezTo>
                    <a:cubicBezTo>
                      <a:pt x="241" y="8608"/>
                      <a:pt x="314" y="8277"/>
                      <a:pt x="681" y="7952"/>
                    </a:cubicBezTo>
                    <a:cubicBezTo>
                      <a:pt x="716" y="7931"/>
                      <a:pt x="4175" y="5839"/>
                      <a:pt x="6426" y="2439"/>
                    </a:cubicBezTo>
                    <a:cubicBezTo>
                      <a:pt x="6435" y="2427"/>
                      <a:pt x="6440" y="2416"/>
                      <a:pt x="6447" y="2404"/>
                    </a:cubicBezTo>
                    <a:cubicBezTo>
                      <a:pt x="6504" y="2300"/>
                      <a:pt x="7687" y="160"/>
                      <a:pt x="8920" y="160"/>
                    </a:cubicBezTo>
                    <a:close/>
                    <a:moveTo>
                      <a:pt x="8912" y="1"/>
                    </a:moveTo>
                    <a:cubicBezTo>
                      <a:pt x="7622" y="1"/>
                      <a:pt x="6457" y="2062"/>
                      <a:pt x="6312" y="2330"/>
                    </a:cubicBezTo>
                    <a:cubicBezTo>
                      <a:pt x="6307" y="2338"/>
                      <a:pt x="6303" y="2345"/>
                      <a:pt x="6296" y="2352"/>
                    </a:cubicBezTo>
                    <a:cubicBezTo>
                      <a:pt x="4066" y="5723"/>
                      <a:pt x="636" y="7796"/>
                      <a:pt x="589" y="7826"/>
                    </a:cubicBezTo>
                    <a:cubicBezTo>
                      <a:pt x="0" y="8348"/>
                      <a:pt x="186" y="8795"/>
                      <a:pt x="347" y="9015"/>
                    </a:cubicBezTo>
                    <a:cubicBezTo>
                      <a:pt x="470" y="9180"/>
                      <a:pt x="664" y="9277"/>
                      <a:pt x="851" y="9277"/>
                    </a:cubicBezTo>
                    <a:cubicBezTo>
                      <a:pt x="910" y="9277"/>
                      <a:pt x="967" y="9268"/>
                      <a:pt x="1022" y="9247"/>
                    </a:cubicBezTo>
                    <a:lnTo>
                      <a:pt x="5162" y="7774"/>
                    </a:lnTo>
                    <a:cubicBezTo>
                      <a:pt x="5316" y="7718"/>
                      <a:pt x="5424" y="7587"/>
                      <a:pt x="5451" y="7422"/>
                    </a:cubicBezTo>
                    <a:cubicBezTo>
                      <a:pt x="5609" y="6433"/>
                      <a:pt x="6527" y="2621"/>
                      <a:pt x="8118" y="2049"/>
                    </a:cubicBezTo>
                    <a:cubicBezTo>
                      <a:pt x="9148" y="1679"/>
                      <a:pt x="9590" y="1268"/>
                      <a:pt x="9778" y="989"/>
                    </a:cubicBezTo>
                    <a:cubicBezTo>
                      <a:pt x="9855" y="875"/>
                      <a:pt x="9875" y="731"/>
                      <a:pt x="9839" y="586"/>
                    </a:cubicBezTo>
                    <a:cubicBezTo>
                      <a:pt x="9792" y="402"/>
                      <a:pt x="9661" y="238"/>
                      <a:pt x="9486" y="146"/>
                    </a:cubicBezTo>
                    <a:cubicBezTo>
                      <a:pt x="9294" y="45"/>
                      <a:pt x="9102" y="1"/>
                      <a:pt x="89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1" name="Google Shape;331;p27"/>
              <p:cNvSpPr/>
              <p:nvPr/>
            </p:nvSpPr>
            <p:spPr>
              <a:xfrm>
                <a:off x="2198425" y="1826525"/>
                <a:ext cx="91100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3221" extrusionOk="0">
                    <a:moveTo>
                      <a:pt x="1822" y="0"/>
                    </a:moveTo>
                    <a:cubicBezTo>
                      <a:pt x="1629" y="0"/>
                      <a:pt x="1432" y="35"/>
                      <a:pt x="1242" y="109"/>
                    </a:cubicBezTo>
                    <a:cubicBezTo>
                      <a:pt x="412" y="429"/>
                      <a:pt x="0" y="1361"/>
                      <a:pt x="320" y="2190"/>
                    </a:cubicBezTo>
                    <a:cubicBezTo>
                      <a:pt x="567" y="2829"/>
                      <a:pt x="1176" y="3220"/>
                      <a:pt x="1822" y="3220"/>
                    </a:cubicBezTo>
                    <a:cubicBezTo>
                      <a:pt x="2015" y="3220"/>
                      <a:pt x="2211" y="3185"/>
                      <a:pt x="2402" y="3112"/>
                    </a:cubicBezTo>
                    <a:cubicBezTo>
                      <a:pt x="3231" y="2791"/>
                      <a:pt x="3643" y="1860"/>
                      <a:pt x="3323" y="1030"/>
                    </a:cubicBezTo>
                    <a:cubicBezTo>
                      <a:pt x="3076" y="392"/>
                      <a:pt x="2467" y="0"/>
                      <a:pt x="1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2" name="Google Shape;332;p27"/>
              <p:cNvSpPr/>
              <p:nvPr/>
            </p:nvSpPr>
            <p:spPr>
              <a:xfrm>
                <a:off x="2196200" y="1824600"/>
                <a:ext cx="95525" cy="84400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3376" extrusionOk="0">
                    <a:moveTo>
                      <a:pt x="1909" y="157"/>
                    </a:moveTo>
                    <a:cubicBezTo>
                      <a:pt x="2524" y="157"/>
                      <a:pt x="3105" y="529"/>
                      <a:pt x="3339" y="1137"/>
                    </a:cubicBezTo>
                    <a:cubicBezTo>
                      <a:pt x="3644" y="1923"/>
                      <a:pt x="3251" y="2813"/>
                      <a:pt x="2463" y="3116"/>
                    </a:cubicBezTo>
                    <a:cubicBezTo>
                      <a:pt x="2283" y="3186"/>
                      <a:pt x="2096" y="3221"/>
                      <a:pt x="1910" y="3221"/>
                    </a:cubicBezTo>
                    <a:cubicBezTo>
                      <a:pt x="1699" y="3221"/>
                      <a:pt x="1489" y="3176"/>
                      <a:pt x="1291" y="3088"/>
                    </a:cubicBezTo>
                    <a:cubicBezTo>
                      <a:pt x="917" y="2924"/>
                      <a:pt x="629" y="2622"/>
                      <a:pt x="482" y="2240"/>
                    </a:cubicBezTo>
                    <a:cubicBezTo>
                      <a:pt x="177" y="1452"/>
                      <a:pt x="570" y="564"/>
                      <a:pt x="1358" y="259"/>
                    </a:cubicBezTo>
                    <a:cubicBezTo>
                      <a:pt x="1540" y="190"/>
                      <a:pt x="1725" y="157"/>
                      <a:pt x="1909" y="157"/>
                    </a:cubicBezTo>
                    <a:close/>
                    <a:moveTo>
                      <a:pt x="1908" y="0"/>
                    </a:moveTo>
                    <a:cubicBezTo>
                      <a:pt x="1706" y="0"/>
                      <a:pt x="1502" y="37"/>
                      <a:pt x="1303" y="113"/>
                    </a:cubicBezTo>
                    <a:cubicBezTo>
                      <a:pt x="435" y="449"/>
                      <a:pt x="1" y="1428"/>
                      <a:pt x="337" y="2297"/>
                    </a:cubicBezTo>
                    <a:cubicBezTo>
                      <a:pt x="499" y="2716"/>
                      <a:pt x="816" y="3048"/>
                      <a:pt x="1228" y="3230"/>
                    </a:cubicBezTo>
                    <a:cubicBezTo>
                      <a:pt x="1447" y="3327"/>
                      <a:pt x="1679" y="3376"/>
                      <a:pt x="1911" y="3376"/>
                    </a:cubicBezTo>
                    <a:cubicBezTo>
                      <a:pt x="2115" y="3376"/>
                      <a:pt x="2321" y="3337"/>
                      <a:pt x="2518" y="3261"/>
                    </a:cubicBezTo>
                    <a:cubicBezTo>
                      <a:pt x="3386" y="2927"/>
                      <a:pt x="3821" y="1947"/>
                      <a:pt x="3485" y="1080"/>
                    </a:cubicBezTo>
                    <a:cubicBezTo>
                      <a:pt x="3226" y="411"/>
                      <a:pt x="2585" y="0"/>
                      <a:pt x="19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3" name="Google Shape;333;p27"/>
              <p:cNvSpPr/>
              <p:nvPr/>
            </p:nvSpPr>
            <p:spPr>
              <a:xfrm>
                <a:off x="2217250" y="1843175"/>
                <a:ext cx="53450" cy="47250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1890" extrusionOk="0">
                    <a:moveTo>
                      <a:pt x="1070" y="1"/>
                    </a:moveTo>
                    <a:cubicBezTo>
                      <a:pt x="957" y="1"/>
                      <a:pt x="841" y="21"/>
                      <a:pt x="729" y="65"/>
                    </a:cubicBezTo>
                    <a:cubicBezTo>
                      <a:pt x="243" y="252"/>
                      <a:pt x="0" y="799"/>
                      <a:pt x="189" y="1285"/>
                    </a:cubicBezTo>
                    <a:cubicBezTo>
                      <a:pt x="333" y="1660"/>
                      <a:pt x="691" y="1889"/>
                      <a:pt x="1070" y="1889"/>
                    </a:cubicBezTo>
                    <a:cubicBezTo>
                      <a:pt x="1183" y="1889"/>
                      <a:pt x="1298" y="1869"/>
                      <a:pt x="1410" y="1826"/>
                    </a:cubicBezTo>
                    <a:cubicBezTo>
                      <a:pt x="1896" y="1637"/>
                      <a:pt x="2137" y="1092"/>
                      <a:pt x="1950" y="605"/>
                    </a:cubicBezTo>
                    <a:cubicBezTo>
                      <a:pt x="1805" y="230"/>
                      <a:pt x="1448" y="1"/>
                      <a:pt x="1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4" name="Google Shape;334;p27"/>
              <p:cNvSpPr/>
              <p:nvPr/>
            </p:nvSpPr>
            <p:spPr>
              <a:xfrm>
                <a:off x="2217675" y="1841225"/>
                <a:ext cx="526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046" extrusionOk="0">
                    <a:moveTo>
                      <a:pt x="1052" y="157"/>
                    </a:moveTo>
                    <a:cubicBezTo>
                      <a:pt x="1171" y="157"/>
                      <a:pt x="1291" y="181"/>
                      <a:pt x="1401" y="231"/>
                    </a:cubicBezTo>
                    <a:cubicBezTo>
                      <a:pt x="1614" y="325"/>
                      <a:pt x="1777" y="494"/>
                      <a:pt x="1860" y="711"/>
                    </a:cubicBezTo>
                    <a:cubicBezTo>
                      <a:pt x="1943" y="927"/>
                      <a:pt x="1938" y="1161"/>
                      <a:pt x="1845" y="1374"/>
                    </a:cubicBezTo>
                    <a:cubicBezTo>
                      <a:pt x="1749" y="1585"/>
                      <a:pt x="1580" y="1748"/>
                      <a:pt x="1363" y="1831"/>
                    </a:cubicBezTo>
                    <a:cubicBezTo>
                      <a:pt x="1262" y="1870"/>
                      <a:pt x="1157" y="1890"/>
                      <a:pt x="1051" y="1890"/>
                    </a:cubicBezTo>
                    <a:cubicBezTo>
                      <a:pt x="932" y="1890"/>
                      <a:pt x="814" y="1865"/>
                      <a:pt x="702" y="1815"/>
                    </a:cubicBezTo>
                    <a:cubicBezTo>
                      <a:pt x="489" y="1722"/>
                      <a:pt x="326" y="1550"/>
                      <a:pt x="243" y="1336"/>
                    </a:cubicBezTo>
                    <a:cubicBezTo>
                      <a:pt x="72" y="889"/>
                      <a:pt x="293" y="387"/>
                      <a:pt x="740" y="215"/>
                    </a:cubicBezTo>
                    <a:cubicBezTo>
                      <a:pt x="840" y="176"/>
                      <a:pt x="946" y="157"/>
                      <a:pt x="1052" y="157"/>
                    </a:cubicBezTo>
                    <a:close/>
                    <a:moveTo>
                      <a:pt x="1051" y="1"/>
                    </a:moveTo>
                    <a:cubicBezTo>
                      <a:pt x="927" y="1"/>
                      <a:pt x="802" y="24"/>
                      <a:pt x="683" y="70"/>
                    </a:cubicBezTo>
                    <a:cubicBezTo>
                      <a:pt x="428" y="169"/>
                      <a:pt x="227" y="359"/>
                      <a:pt x="117" y="609"/>
                    </a:cubicBezTo>
                    <a:cubicBezTo>
                      <a:pt x="8" y="860"/>
                      <a:pt x="1" y="1137"/>
                      <a:pt x="99" y="1391"/>
                    </a:cubicBezTo>
                    <a:cubicBezTo>
                      <a:pt x="255" y="1796"/>
                      <a:pt x="643" y="2046"/>
                      <a:pt x="1053" y="2046"/>
                    </a:cubicBezTo>
                    <a:cubicBezTo>
                      <a:pt x="1175" y="2046"/>
                      <a:pt x="1299" y="2023"/>
                      <a:pt x="1421" y="1976"/>
                    </a:cubicBezTo>
                    <a:cubicBezTo>
                      <a:pt x="1675" y="1878"/>
                      <a:pt x="1876" y="1686"/>
                      <a:pt x="1987" y="1436"/>
                    </a:cubicBezTo>
                    <a:cubicBezTo>
                      <a:pt x="2098" y="1187"/>
                      <a:pt x="2104" y="910"/>
                      <a:pt x="2006" y="655"/>
                    </a:cubicBezTo>
                    <a:cubicBezTo>
                      <a:pt x="1907" y="401"/>
                      <a:pt x="1715" y="198"/>
                      <a:pt x="1466" y="89"/>
                    </a:cubicBezTo>
                    <a:cubicBezTo>
                      <a:pt x="1333" y="30"/>
                      <a:pt x="1192" y="1"/>
                      <a:pt x="10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86B1F-BFD1-E7BC-757A-7CEECBE475C0}"/>
              </a:ext>
            </a:extLst>
          </p:cNvPr>
          <p:cNvSpPr txBox="1">
            <a:spLocks/>
          </p:cNvSpPr>
          <p:nvPr/>
        </p:nvSpPr>
        <p:spPr>
          <a:xfrm>
            <a:off x="-172365" y="0"/>
            <a:ext cx="9829800" cy="75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200" b="1" i="0" u="none" strike="noStrike" cap="none">
                <a:solidFill>
                  <a:srgbClr val="2D3849"/>
                </a:solidFill>
                <a:latin typeface="+mj-lt"/>
                <a:ea typeface="Ultra"/>
                <a:cs typeface="Ultr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</a:defRPr>
            </a:lvl9pPr>
          </a:lstStyle>
          <a:p>
            <a:r>
              <a:rPr lang="en-CA" dirty="0"/>
              <a:t>Data Cleaning-Weather Data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29483B6-38C4-2D07-2143-79D7C89025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5314868"/>
              </p:ext>
            </p:extLst>
          </p:nvPr>
        </p:nvGraphicFramePr>
        <p:xfrm>
          <a:off x="162989" y="670035"/>
          <a:ext cx="3397727" cy="41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41AEE21-3D3B-129C-2134-2C884DEDB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2716" y="1150178"/>
            <a:ext cx="5237066" cy="32199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76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AF22-E7DB-65BB-309B-015A6281E8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347472" y="-50902"/>
            <a:ext cx="10367963" cy="795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CA" sz="3200" b="1" dirty="0">
                <a:solidFill>
                  <a:srgbClr val="2D3849"/>
                </a:solidFill>
              </a:rPr>
              <a:t>Data Cleaning-Ridership Data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F89FD8-408D-FD5D-64EB-12A52D842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3"/>
          <a:stretch/>
        </p:blipFill>
        <p:spPr>
          <a:xfrm>
            <a:off x="3291840" y="744436"/>
            <a:ext cx="5565910" cy="1907627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E6EAA5-473C-A87A-3BC3-80E5FA3987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308671"/>
              </p:ext>
            </p:extLst>
          </p:nvPr>
        </p:nvGraphicFramePr>
        <p:xfrm>
          <a:off x="182818" y="744436"/>
          <a:ext cx="2953512" cy="4142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1D49BF4-4E05-4E74-1AC9-2BA6D15BE1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840" y="744436"/>
            <a:ext cx="5669342" cy="35503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65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DAD9393-D245-B9FA-A515-52135D39A5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971" y="122365"/>
            <a:ext cx="6692900" cy="5222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CA" sz="3600" b="1" dirty="0">
                <a:solidFill>
                  <a:srgbClr val="2D3849"/>
                </a:solidFill>
              </a:rPr>
              <a:t>Data Cleaning-Ridership Data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A68E838-B314-457C-A58D-9BF10636CB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409079"/>
              </p:ext>
            </p:extLst>
          </p:nvPr>
        </p:nvGraphicFramePr>
        <p:xfrm>
          <a:off x="301752" y="644652"/>
          <a:ext cx="3039207" cy="421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9C4A97A-C0F0-E05E-2A88-27781D26BA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2406"/>
          <a:stretch/>
        </p:blipFill>
        <p:spPr>
          <a:xfrm>
            <a:off x="3409858" y="2268109"/>
            <a:ext cx="5432390" cy="1608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662BE-234F-D363-0722-695EA42D47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858" y="1354504"/>
            <a:ext cx="4688048" cy="75267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6263F2-1B2B-2087-F9EA-D8B50ED9DA4C}"/>
              </a:ext>
            </a:extLst>
          </p:cNvPr>
          <p:cNvSpPr/>
          <p:nvPr/>
        </p:nvSpPr>
        <p:spPr>
          <a:xfrm>
            <a:off x="5753882" y="2782636"/>
            <a:ext cx="535600" cy="1094056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332B9F-D400-B15E-F466-F199EF5B2B8B}"/>
              </a:ext>
            </a:extLst>
          </p:cNvPr>
          <p:cNvSpPr/>
          <p:nvPr/>
        </p:nvSpPr>
        <p:spPr>
          <a:xfrm>
            <a:off x="3768919" y="1821854"/>
            <a:ext cx="3403158" cy="285327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8075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7CAB6-6342-5A39-DC27-64FD1FC24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8680" y="10281"/>
            <a:ext cx="6067425" cy="6000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CA" sz="3600" b="1" dirty="0">
                <a:solidFill>
                  <a:srgbClr val="2D3849"/>
                </a:solidFill>
              </a:rPr>
              <a:t>Data Cleaning-Ridership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74AB34-937A-03F6-3310-0C52868BA8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2844686"/>
              </p:ext>
            </p:extLst>
          </p:nvPr>
        </p:nvGraphicFramePr>
        <p:xfrm>
          <a:off x="329184" y="640841"/>
          <a:ext cx="2755743" cy="4283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EE0FCB-6ABF-4D7F-665C-CD8C53DAD6C6}"/>
              </a:ext>
            </a:extLst>
          </p:cNvPr>
          <p:cNvSpPr txBox="1"/>
          <p:nvPr/>
        </p:nvSpPr>
        <p:spPr>
          <a:xfrm>
            <a:off x="3084927" y="640841"/>
            <a:ext cx="59078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Split ridership data for different years </a:t>
            </a:r>
          </a:p>
          <a:p>
            <a:r>
              <a:rPr lang="en-CA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e.g.: ridership_2017</a:t>
            </a:r>
            <a:endParaRPr lang="en-CA" b="1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Datetime data </a:t>
            </a:r>
            <a:r>
              <a:rPr lang="en-CA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time_convert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CBBF6-2C3B-2D9A-6719-345F7AD18A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926" y="1545335"/>
            <a:ext cx="5729889" cy="32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7165F7-4870-FC32-94FB-0C491B9856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1625"/>
            <a:ext cx="8131175" cy="5270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CA" sz="3600" b="1" dirty="0">
                <a:solidFill>
                  <a:srgbClr val="2D3849"/>
                </a:solidFill>
              </a:rPr>
              <a:t>Data Cleaning-Ridership Data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E64A210-A177-2787-01B7-B68BD7351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863059"/>
              </p:ext>
            </p:extLst>
          </p:nvPr>
        </p:nvGraphicFramePr>
        <p:xfrm>
          <a:off x="416052" y="1042417"/>
          <a:ext cx="8311896" cy="372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472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FF1675-33BF-DA39-052C-3AF9E8A6CB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200" b="1" dirty="0">
                <a:solidFill>
                  <a:srgbClr val="2D3849"/>
                </a:solidFill>
                <a:latin typeface="Tw Cen MT" panose="020B0602020104020603" pitchFamily="34" charset="0"/>
              </a:rPr>
              <a:t>Ridership_est_2017 cleaning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6F6EB3-218A-C564-B050-95A411914855}"/>
              </a:ext>
            </a:extLst>
          </p:cNvPr>
          <p:cNvGrpSpPr/>
          <p:nvPr/>
        </p:nvGrpSpPr>
        <p:grpSpPr>
          <a:xfrm>
            <a:off x="1755058" y="1094273"/>
            <a:ext cx="5842885" cy="3503944"/>
            <a:chOff x="1062521" y="1345674"/>
            <a:chExt cx="5842885" cy="35039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9FED83-F208-F2C8-2057-7BBFB704B455}"/>
                </a:ext>
              </a:extLst>
            </p:cNvPr>
            <p:cNvGrpSpPr/>
            <p:nvPr/>
          </p:nvGrpSpPr>
          <p:grpSpPr>
            <a:xfrm>
              <a:off x="1062521" y="2459847"/>
              <a:ext cx="5842885" cy="2389771"/>
              <a:chOff x="1062521" y="2459847"/>
              <a:chExt cx="5842885" cy="23897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FE054-4E15-EDAA-5997-D6EB7476D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521" y="2474272"/>
                <a:ext cx="2882941" cy="237534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A711300-E1FD-52BD-C815-3AA4BEBB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5462" y="2459847"/>
                <a:ext cx="2959944" cy="2389771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7D68A3-8F2A-116E-F12E-DBCEF7C3E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1017" r="37209" b="-1"/>
            <a:stretch/>
          </p:blipFill>
          <p:spPr>
            <a:xfrm>
              <a:off x="1066128" y="1345674"/>
              <a:ext cx="5822005" cy="112859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32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982284A-C6ED-C2EB-F9CD-E887EB9C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13354"/>
            <a:ext cx="10515600" cy="1325563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rgbClr val="2D3849"/>
                </a:solidFill>
              </a:rPr>
              <a:t>Ridership_est_2017 cleaning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B9D4DD-CE37-19A7-0B8B-BC8B979FB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0" y="1372459"/>
            <a:ext cx="3009950" cy="2772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30957C-2FBF-0F9C-F2C6-941563F22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100" y="1372459"/>
            <a:ext cx="4949360" cy="2772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156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18" y="0"/>
            <a:ext cx="10515600" cy="868537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rgbClr val="2D3849"/>
                </a:solidFill>
              </a:rPr>
              <a:t>Ridership_est_2017 cleaning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9C83E7-4730-CA98-2A6E-5461CF84A129}"/>
              </a:ext>
            </a:extLst>
          </p:cNvPr>
          <p:cNvGrpSpPr/>
          <p:nvPr/>
        </p:nvGrpSpPr>
        <p:grpSpPr>
          <a:xfrm>
            <a:off x="347472" y="679257"/>
            <a:ext cx="5168402" cy="4212783"/>
            <a:chOff x="495004" y="365125"/>
            <a:chExt cx="6812870" cy="50677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5BB143-123B-4257-8E14-24794E50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004" y="2879943"/>
              <a:ext cx="6812870" cy="25529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B0B6D0-44B3-6487-6E40-BA0340E7B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487" y="365125"/>
              <a:ext cx="6751905" cy="251481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8230A1-5D44-6FCA-C325-BD4873CA3890}"/>
              </a:ext>
            </a:extLst>
          </p:cNvPr>
          <p:cNvGrpSpPr/>
          <p:nvPr/>
        </p:nvGrpSpPr>
        <p:grpSpPr>
          <a:xfrm>
            <a:off x="5776178" y="669801"/>
            <a:ext cx="2501632" cy="4200020"/>
            <a:chOff x="5776178" y="669801"/>
            <a:chExt cx="2501632" cy="42000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C99F1A-CCE1-CC17-15CE-4BB23A711436}"/>
                </a:ext>
              </a:extLst>
            </p:cNvPr>
            <p:cNvGrpSpPr/>
            <p:nvPr/>
          </p:nvGrpSpPr>
          <p:grpSpPr>
            <a:xfrm>
              <a:off x="5776178" y="669801"/>
              <a:ext cx="2501632" cy="4200020"/>
              <a:chOff x="5776178" y="669801"/>
              <a:chExt cx="2501632" cy="420002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729065-6EA4-15DE-C8F0-AF44E63D7782}"/>
                  </a:ext>
                </a:extLst>
              </p:cNvPr>
              <p:cNvGrpSpPr/>
              <p:nvPr/>
            </p:nvGrpSpPr>
            <p:grpSpPr>
              <a:xfrm>
                <a:off x="5776178" y="669801"/>
                <a:ext cx="2501632" cy="4200020"/>
                <a:chOff x="853442" y="-624059"/>
                <a:chExt cx="2720576" cy="51539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B52BE45-522D-CAEC-80F6-D3D3BC5262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3442" y="-624059"/>
                  <a:ext cx="2720576" cy="233192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1B949DD-B7ED-F02B-6B2E-D9F6D4E06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3442" y="2228429"/>
                  <a:ext cx="2705334" cy="2301439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E05CD70-E199-BF11-8188-FA6306728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-96"/>
                <a:stretch/>
              </p:blipFill>
              <p:spPr>
                <a:xfrm>
                  <a:off x="1017764" y="1685098"/>
                  <a:ext cx="2134944" cy="535613"/>
                </a:xfrm>
                <a:prstGeom prst="rect">
                  <a:avLst/>
                </a:prstGeom>
              </p:spPr>
            </p:pic>
          </p:grp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A6BA819-D606-D0CA-6371-015434319058}"/>
                  </a:ext>
                </a:extLst>
              </p:cNvPr>
              <p:cNvSpPr/>
              <p:nvPr/>
            </p:nvSpPr>
            <p:spPr>
              <a:xfrm>
                <a:off x="7130209" y="1627162"/>
                <a:ext cx="535600" cy="455328"/>
              </a:xfrm>
              <a:prstGeom prst="roundRect">
                <a:avLst>
                  <a:gd name="adj" fmla="val 7701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B5E7F28-CBCE-9524-9FAA-153E90A74A0E}"/>
                  </a:ext>
                </a:extLst>
              </p:cNvPr>
              <p:cNvSpPr/>
              <p:nvPr/>
            </p:nvSpPr>
            <p:spPr>
              <a:xfrm>
                <a:off x="7130209" y="3939280"/>
                <a:ext cx="535600" cy="455328"/>
              </a:xfrm>
              <a:prstGeom prst="roundRect">
                <a:avLst>
                  <a:gd name="adj" fmla="val 7701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3484C17-E3A2-2ED8-E5D7-59B660673A6F}"/>
                </a:ext>
              </a:extLst>
            </p:cNvPr>
            <p:cNvSpPr/>
            <p:nvPr/>
          </p:nvSpPr>
          <p:spPr>
            <a:xfrm>
              <a:off x="7317013" y="2195596"/>
              <a:ext cx="161991" cy="1591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3089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79982"/>
            <a:ext cx="5321808" cy="672394"/>
          </a:xfrm>
        </p:spPr>
        <p:txBody>
          <a:bodyPr/>
          <a:lstStyle/>
          <a:p>
            <a:r>
              <a:rPr lang="en-CA" sz="3200" b="1" dirty="0">
                <a:solidFill>
                  <a:srgbClr val="2D3849"/>
                </a:solidFill>
              </a:rPr>
              <a:t>Ridership</a:t>
            </a:r>
            <a:r>
              <a:rPr lang="en-CA" b="1" dirty="0">
                <a:solidFill>
                  <a:srgbClr val="2D3849"/>
                </a:solidFill>
              </a:rPr>
              <a:t>_est_2017 cleaning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B403505-7042-5947-EF81-DB84F10D7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87" y="852375"/>
            <a:ext cx="4834613" cy="4111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054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2" y="8042"/>
            <a:ext cx="10515600" cy="759587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rgbClr val="2D3849"/>
                </a:solidFill>
              </a:rPr>
              <a:t>Ridership_est_2017 cleaning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6BA37-43B9-1EF3-8DDF-3F172839D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68" y="767631"/>
            <a:ext cx="7048044" cy="3973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46229-5F2A-5CDE-3F27-0600AF366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68" y="767630"/>
            <a:ext cx="8204384" cy="3973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34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27413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Who are the </a:t>
            </a:r>
            <a:endParaRPr dirty="0">
              <a:solidFill>
                <a:schemeClr val="bg2">
                  <a:lumMod val="75000"/>
                </a:schemeClr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2157101" y="1260829"/>
            <a:ext cx="4829797" cy="578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Diligent Debuggers ?!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bg2">
                  <a:lumMod val="75000"/>
                </a:schemeClr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2575995" y="1550274"/>
            <a:ext cx="48297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Bruce (</a:t>
            </a:r>
            <a:r>
              <a:rPr lang="en-US" sz="20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Montserrat Medium" panose="00000600000000000000" pitchFamily="2" charset="0"/>
              </a:rPr>
              <a:t>Haoyu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</a:rPr>
              <a:t>)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</a:t>
            </a:r>
            <a:endParaRPr sz="2000" dirty="0">
              <a:solidFill>
                <a:schemeClr val="bg2">
                  <a:lumMod val="7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Fiyad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Hussein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Mennatallah Alnahas</a:t>
            </a:r>
            <a:endParaRPr sz="2000" dirty="0">
              <a:solidFill>
                <a:schemeClr val="bg2">
                  <a:lumMod val="7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Zhijie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Nie</a:t>
            </a:r>
            <a:endParaRPr sz="2000" dirty="0">
              <a:solidFill>
                <a:schemeClr val="bg2">
                  <a:lumMod val="7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515600" cy="790953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rgbClr val="2D3849"/>
                </a:solidFill>
              </a:rPr>
              <a:t>Ridership_est_2017 cleaning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B72430-7164-B87A-AE6B-AF5967F5F4B6}"/>
              </a:ext>
            </a:extLst>
          </p:cNvPr>
          <p:cNvGrpSpPr/>
          <p:nvPr/>
        </p:nvGrpSpPr>
        <p:grpSpPr>
          <a:xfrm>
            <a:off x="447845" y="1288312"/>
            <a:ext cx="6716156" cy="3658896"/>
            <a:chOff x="3675874" y="1726796"/>
            <a:chExt cx="8164064" cy="48474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E43C0E-F517-73BD-6F10-DAA54ACA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5874" y="1726796"/>
              <a:ext cx="4925112" cy="10478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5C18CF-4427-B167-E87F-2D33F5EA6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5874" y="2497025"/>
              <a:ext cx="8164064" cy="407726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B092C9-DA58-1AB9-75F2-ACBCB0A2DF5D}"/>
              </a:ext>
            </a:extLst>
          </p:cNvPr>
          <p:cNvSpPr txBox="1"/>
          <p:nvPr/>
        </p:nvSpPr>
        <p:spPr>
          <a:xfrm>
            <a:off x="447845" y="871574"/>
            <a:ext cx="5165685" cy="340519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Canceled stations: set new station names with “_canceled”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920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1FFB5-E65B-B474-27CA-056650799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59" y="787685"/>
            <a:ext cx="6331538" cy="619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F40F77-F3A3-93BC-3CB4-2AEA84F64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781" y="1428445"/>
            <a:ext cx="6339316" cy="891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1A723-B608-C50D-4C78-081C64307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341" y="676800"/>
            <a:ext cx="6498195" cy="433931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7F179-7426-D348-2167-4245BD2D5885}"/>
              </a:ext>
            </a:extLst>
          </p:cNvPr>
          <p:cNvSpPr/>
          <p:nvPr/>
        </p:nvSpPr>
        <p:spPr>
          <a:xfrm>
            <a:off x="4746177" y="3496789"/>
            <a:ext cx="1160891" cy="1458382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F20BE7-60EF-47BB-6E26-FBD8FE563260}"/>
              </a:ext>
            </a:extLst>
          </p:cNvPr>
          <p:cNvSpPr txBox="1">
            <a:spLocks/>
          </p:cNvSpPr>
          <p:nvPr/>
        </p:nvSpPr>
        <p:spPr>
          <a:xfrm>
            <a:off x="850392" y="0"/>
            <a:ext cx="10515600" cy="790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b="1">
                <a:solidFill>
                  <a:srgbClr val="2D3849"/>
                </a:solidFill>
              </a:rPr>
              <a:t>Ridership_est_2017 cleaning</a:t>
            </a:r>
            <a:endParaRPr lang="en-CA" sz="3200" b="1" dirty="0">
              <a:solidFill>
                <a:srgbClr val="2D384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20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9F804E-DFC7-EE91-6C54-5FF72CE2D515}"/>
              </a:ext>
            </a:extLst>
          </p:cNvPr>
          <p:cNvSpPr txBox="1">
            <a:spLocks/>
          </p:cNvSpPr>
          <p:nvPr/>
        </p:nvSpPr>
        <p:spPr>
          <a:xfrm>
            <a:off x="1040892" y="790953"/>
            <a:ext cx="7062216" cy="34648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b="1" dirty="0">
                <a:solidFill>
                  <a:srgbClr val="2D3849"/>
                </a:solidFill>
                <a:latin typeface="Consolas" panose="020B0609020204030204" pitchFamily="49" charset="0"/>
              </a:rPr>
              <a:t>Create another function </a:t>
            </a:r>
            <a:r>
              <a:rPr lang="en-CA" b="1" dirty="0" err="1">
                <a:solidFill>
                  <a:srgbClr val="2D3849"/>
                </a:solidFill>
                <a:latin typeface="Consolas" panose="020B0609020204030204" pitchFamily="49" charset="0"/>
              </a:rPr>
              <a:t>fill_id_merge</a:t>
            </a:r>
            <a:r>
              <a:rPr lang="en-CA" b="1" dirty="0">
                <a:solidFill>
                  <a:srgbClr val="2D3849"/>
                </a:solidFill>
                <a:latin typeface="Consolas" panose="020B0609020204030204" pitchFamily="49" charset="0"/>
              </a:rPr>
              <a:t> to fill missing ID </a:t>
            </a:r>
          </a:p>
          <a:p>
            <a:pPr algn="ctr"/>
            <a:r>
              <a:rPr lang="en-CA" b="1" dirty="0">
                <a:solidFill>
                  <a:srgbClr val="2D3849"/>
                </a:solidFill>
                <a:latin typeface="Consolas" panose="020B0609020204030204" pitchFamily="49" charset="0"/>
              </a:rPr>
              <a:t>using the </a:t>
            </a:r>
            <a:r>
              <a:rPr lang="en-CA" b="1" dirty="0" err="1">
                <a:solidFill>
                  <a:srgbClr val="2D3849"/>
                </a:solidFill>
                <a:latin typeface="Consolas" panose="020B0609020204030204" pitchFamily="49" charset="0"/>
              </a:rPr>
              <a:t>stations_merge</a:t>
            </a:r>
            <a:r>
              <a:rPr lang="en-CA" b="1" dirty="0">
                <a:solidFill>
                  <a:srgbClr val="2D3849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D3849"/>
                </a:solidFill>
                <a:latin typeface="Consolas" panose="020B0609020204030204" pitchFamily="49" charset="0"/>
              </a:rPr>
              <a:t>df</a:t>
            </a:r>
            <a:endParaRPr lang="en-CA" b="1" dirty="0">
              <a:solidFill>
                <a:srgbClr val="2D3849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D384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F97F51-7E2D-1A93-46F7-CE7354CB78FC}"/>
              </a:ext>
            </a:extLst>
          </p:cNvPr>
          <p:cNvGrpSpPr/>
          <p:nvPr/>
        </p:nvGrpSpPr>
        <p:grpSpPr>
          <a:xfrm>
            <a:off x="5307588" y="1575227"/>
            <a:ext cx="2838615" cy="2964658"/>
            <a:chOff x="7357673" y="2834181"/>
            <a:chExt cx="3767051" cy="34777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807024-44C4-C8AB-9F7E-6623B739F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335" r="54072"/>
            <a:stretch/>
          </p:blipFill>
          <p:spPr>
            <a:xfrm>
              <a:off x="7357673" y="2834181"/>
              <a:ext cx="3767051" cy="6691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3EA695-B6DF-8B89-A4DC-2C8C4BFDD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7673" y="3454001"/>
              <a:ext cx="3096057" cy="285789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114354-DBE5-CBD3-C194-46DC87BD3B79}"/>
              </a:ext>
            </a:extLst>
          </p:cNvPr>
          <p:cNvGrpSpPr/>
          <p:nvPr/>
        </p:nvGrpSpPr>
        <p:grpSpPr>
          <a:xfrm>
            <a:off x="450054" y="1575227"/>
            <a:ext cx="4557851" cy="2980407"/>
            <a:chOff x="570824" y="1825331"/>
            <a:chExt cx="5736473" cy="28269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EFAC89-9C4B-F0FA-22F8-801D9B76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24" y="2320371"/>
              <a:ext cx="2720576" cy="23319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CB1220-B8DC-CA3F-5661-C65F475F0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6131" y="2305433"/>
              <a:ext cx="2741166" cy="23319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8BFDC7-4E30-6801-19FE-8EA39EFE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8776" y="1825331"/>
              <a:ext cx="2660345" cy="480102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8BDD3C16-90F8-EBAC-5329-E179BAB994AF}"/>
              </a:ext>
            </a:extLst>
          </p:cNvPr>
          <p:cNvSpPr/>
          <p:nvPr/>
        </p:nvSpPr>
        <p:spPr>
          <a:xfrm>
            <a:off x="2304552" y="3535200"/>
            <a:ext cx="720000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47C4CCE-C47E-464F-067A-2B0F894443A2}"/>
              </a:ext>
            </a:extLst>
          </p:cNvPr>
          <p:cNvSpPr/>
          <p:nvPr/>
        </p:nvSpPr>
        <p:spPr>
          <a:xfrm>
            <a:off x="4806447" y="3535547"/>
            <a:ext cx="720000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E57A97-822F-5256-A501-64AAF98D0BB4}"/>
              </a:ext>
            </a:extLst>
          </p:cNvPr>
          <p:cNvSpPr/>
          <p:nvPr/>
        </p:nvSpPr>
        <p:spPr>
          <a:xfrm>
            <a:off x="1636224" y="3357973"/>
            <a:ext cx="450043" cy="570453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AE4A8C-1730-50AB-80FC-2F046C0C8A95}"/>
              </a:ext>
            </a:extLst>
          </p:cNvPr>
          <p:cNvSpPr/>
          <p:nvPr/>
        </p:nvSpPr>
        <p:spPr>
          <a:xfrm>
            <a:off x="4026024" y="3357973"/>
            <a:ext cx="450043" cy="570453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66D45B-1C9D-19DC-A4AB-D950593A16DD}"/>
              </a:ext>
            </a:extLst>
          </p:cNvPr>
          <p:cNvSpPr/>
          <p:nvPr/>
        </p:nvSpPr>
        <p:spPr>
          <a:xfrm>
            <a:off x="6501873" y="3333599"/>
            <a:ext cx="450043" cy="570453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C13CC09-F856-DC3A-6B25-D27DFDC96B68}"/>
              </a:ext>
            </a:extLst>
          </p:cNvPr>
          <p:cNvSpPr txBox="1">
            <a:spLocks/>
          </p:cNvSpPr>
          <p:nvPr/>
        </p:nvSpPr>
        <p:spPr>
          <a:xfrm>
            <a:off x="850392" y="0"/>
            <a:ext cx="10515600" cy="790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b="1">
                <a:solidFill>
                  <a:srgbClr val="2D3849"/>
                </a:solidFill>
              </a:rPr>
              <a:t>Ridership_est_2017 cleaning</a:t>
            </a:r>
            <a:endParaRPr lang="en-CA" sz="3200" b="1" dirty="0">
              <a:solidFill>
                <a:srgbClr val="2D384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15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8AFA42-E942-64D0-96D6-AE9CDC720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06" y="0"/>
            <a:ext cx="7739803" cy="97892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rgbClr val="2D3849"/>
                </a:solidFill>
              </a:rPr>
              <a:t>Data cleaning for ridership data 2018 to 2022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9B654E98-2843-3A54-7B6A-CDAA5310E585}"/>
              </a:ext>
            </a:extLst>
          </p:cNvPr>
          <p:cNvSpPr txBox="1">
            <a:spLocks/>
          </p:cNvSpPr>
          <p:nvPr/>
        </p:nvSpPr>
        <p:spPr>
          <a:xfrm>
            <a:off x="677832" y="4298118"/>
            <a:ext cx="6729517" cy="3213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Plot_distribution</a:t>
            </a:r>
            <a:r>
              <a:rPr lang="en-CA" b="1" dirty="0">
                <a:solidFill>
                  <a:srgbClr val="800000"/>
                </a:solidFill>
                <a:latin typeface="Consolas" panose="020B0609020204030204" pitchFamily="49" charset="0"/>
              </a:rPr>
              <a:t> -&gt; </a:t>
            </a:r>
            <a:r>
              <a:rPr lang="en-CA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remove_outliers</a:t>
            </a:r>
            <a:endParaRPr lang="en-CA" b="1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en-CA" b="1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9951AD-F9DD-E965-1BAC-A05EE009BF0B}"/>
              </a:ext>
            </a:extLst>
          </p:cNvPr>
          <p:cNvGrpSpPr/>
          <p:nvPr/>
        </p:nvGrpSpPr>
        <p:grpSpPr>
          <a:xfrm>
            <a:off x="237557" y="1043368"/>
            <a:ext cx="1620000" cy="3190305"/>
            <a:chOff x="838200" y="1399482"/>
            <a:chExt cx="5572125" cy="91821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A0B60F-731E-6D0A-B262-7183DE07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399482"/>
              <a:ext cx="5572125" cy="45910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814230-FEE2-3CA5-0A4E-5BB6EA8F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5990532"/>
              <a:ext cx="5572125" cy="459105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DB9EF1-02A0-CD6A-8496-867D4F35D327}"/>
              </a:ext>
            </a:extLst>
          </p:cNvPr>
          <p:cNvGrpSpPr/>
          <p:nvPr/>
        </p:nvGrpSpPr>
        <p:grpSpPr>
          <a:xfrm>
            <a:off x="2036004" y="1043367"/>
            <a:ext cx="1620000" cy="3190305"/>
            <a:chOff x="3309937" y="1133475"/>
            <a:chExt cx="5572125" cy="91821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8DEB6A-F36C-4530-CFAC-490C2EEAF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9937" y="1133475"/>
              <a:ext cx="5572125" cy="45910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B2250E-A22A-CB6E-D189-AA5280A16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9937" y="5724525"/>
              <a:ext cx="5572125" cy="459105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85886-66FF-7D8F-8049-FB52E7B6B3C2}"/>
              </a:ext>
            </a:extLst>
          </p:cNvPr>
          <p:cNvGrpSpPr/>
          <p:nvPr/>
        </p:nvGrpSpPr>
        <p:grpSpPr>
          <a:xfrm>
            <a:off x="3839592" y="1043368"/>
            <a:ext cx="1620000" cy="3190305"/>
            <a:chOff x="5404744" y="991943"/>
            <a:chExt cx="5581650" cy="91821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AFB4A3-DEA0-34B1-E3B8-BBC26BDBF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04744" y="991943"/>
              <a:ext cx="5572125" cy="45910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3054FEF-6C60-C4BD-B74D-A6629D956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04744" y="5582993"/>
              <a:ext cx="5581650" cy="459105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A69840-DA7B-5831-7027-0348764BBAA8}"/>
              </a:ext>
            </a:extLst>
          </p:cNvPr>
          <p:cNvGrpSpPr/>
          <p:nvPr/>
        </p:nvGrpSpPr>
        <p:grpSpPr>
          <a:xfrm>
            <a:off x="5584332" y="1043367"/>
            <a:ext cx="1620000" cy="3190305"/>
            <a:chOff x="3309936" y="1133475"/>
            <a:chExt cx="5638800" cy="91821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CEB28C4-EB7D-6D85-EBCD-E1B862A3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9936" y="1133475"/>
              <a:ext cx="5638800" cy="459105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8806CB-0699-E2F8-C955-501AA1BDC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43275" y="5724525"/>
              <a:ext cx="5572125" cy="459105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2363E5-252D-7650-35ED-6B719CA96C7B}"/>
              </a:ext>
            </a:extLst>
          </p:cNvPr>
          <p:cNvGrpSpPr/>
          <p:nvPr/>
        </p:nvGrpSpPr>
        <p:grpSpPr>
          <a:xfrm>
            <a:off x="7325221" y="1043368"/>
            <a:ext cx="1620000" cy="3190305"/>
            <a:chOff x="3309937" y="1133475"/>
            <a:chExt cx="5572125" cy="91821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5C6FA10-0C6E-D182-7D2B-3EDF90AAC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09937" y="1133475"/>
              <a:ext cx="5572125" cy="459105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B6D644-11B4-BAC6-3FB3-FE574908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09937" y="5724525"/>
              <a:ext cx="5572125" cy="45910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A9EB42-73F9-5F6B-E436-8FDCF4BD776B}"/>
              </a:ext>
            </a:extLst>
          </p:cNvPr>
          <p:cNvSpPr txBox="1"/>
          <p:nvPr/>
        </p:nvSpPr>
        <p:spPr>
          <a:xfrm>
            <a:off x="458476" y="4392779"/>
            <a:ext cx="817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/>
              <a:t>2018                             2019                       2020                         2021                      2022</a:t>
            </a:r>
          </a:p>
        </p:txBody>
      </p:sp>
    </p:spTree>
    <p:extLst>
      <p:ext uri="{BB962C8B-B14F-4D97-AF65-F5344CB8AC3E}">
        <p14:creationId xmlns:p14="http://schemas.microsoft.com/office/powerpoint/2010/main" val="365609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1FA304-A10C-DBD6-9079-D60DB06E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8" y="156990"/>
            <a:ext cx="7890880" cy="1034092"/>
          </a:xfrm>
        </p:spPr>
        <p:txBody>
          <a:bodyPr>
            <a:normAutofit/>
          </a:bodyPr>
          <a:lstStyle/>
          <a:p>
            <a:pPr algn="r"/>
            <a:r>
              <a:rPr lang="en-CA" sz="3200" b="1" dirty="0">
                <a:solidFill>
                  <a:srgbClr val="2D3849"/>
                </a:solidFill>
              </a:rPr>
              <a:t>Data cleaning for ridership data 2018 to 2022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2E5E5EF-9397-2879-8533-396561B4B256}"/>
              </a:ext>
            </a:extLst>
          </p:cNvPr>
          <p:cNvSpPr txBox="1">
            <a:spLocks/>
          </p:cNvSpPr>
          <p:nvPr/>
        </p:nvSpPr>
        <p:spPr>
          <a:xfrm>
            <a:off x="427112" y="746048"/>
            <a:ext cx="6325768" cy="307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fill_id</a:t>
            </a:r>
            <a:r>
              <a:rPr lang="en-CA" b="1" dirty="0">
                <a:solidFill>
                  <a:srgbClr val="800000"/>
                </a:solidFill>
                <a:latin typeface="Consolas" panose="020B0609020204030204" pitchFamily="49" charset="0"/>
              </a:rPr>
              <a:t>) -&gt; (</a:t>
            </a:r>
            <a:r>
              <a:rPr lang="en-CA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fill_name</a:t>
            </a:r>
            <a:r>
              <a:rPr lang="en-CA" b="1" dirty="0">
                <a:solidFill>
                  <a:srgbClr val="800000"/>
                </a:solidFill>
                <a:latin typeface="Consolas" panose="020B0609020204030204" pitchFamily="49" charset="0"/>
              </a:rPr>
              <a:t>) -&gt; </a:t>
            </a:r>
            <a:r>
              <a:rPr lang="en-CA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replace_name</a:t>
            </a:r>
            <a:r>
              <a:rPr lang="en-CA" b="1" dirty="0">
                <a:solidFill>
                  <a:srgbClr val="800000"/>
                </a:solidFill>
                <a:latin typeface="Consolas" panose="020B0609020204030204" pitchFamily="49" charset="0"/>
              </a:rPr>
              <a:t> -&gt; </a:t>
            </a:r>
            <a:r>
              <a:rPr lang="en-CA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fill_id_merge</a:t>
            </a:r>
            <a:endParaRPr lang="en-CA" b="1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60B411-6820-4C24-F904-781C43E49DA8}"/>
              </a:ext>
            </a:extLst>
          </p:cNvPr>
          <p:cNvGrpSpPr/>
          <p:nvPr/>
        </p:nvGrpSpPr>
        <p:grpSpPr>
          <a:xfrm>
            <a:off x="178237" y="1046158"/>
            <a:ext cx="1620000" cy="3600000"/>
            <a:chOff x="838200" y="2654846"/>
            <a:chExt cx="3064735" cy="616105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134C44-6F6E-911F-B261-AD415D277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984" y="2654846"/>
              <a:ext cx="3057951" cy="30161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98E606-61A4-C516-BE80-1FD66F133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5670960"/>
              <a:ext cx="3029373" cy="3144939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DB0B62B-31BC-D905-0B4A-675A17912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53" y="1040504"/>
            <a:ext cx="1620000" cy="1762363"/>
          </a:xfrm>
          <a:prstGeom prst="rect">
            <a:avLst/>
          </a:prstGeom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962EDB01-2AFB-E7B7-915D-33FCB0501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53" y="2996198"/>
            <a:ext cx="1620000" cy="13837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CE4DF23-3FAB-94FA-F2C7-73D1AB58EE53}"/>
              </a:ext>
            </a:extLst>
          </p:cNvPr>
          <p:cNvGrpSpPr/>
          <p:nvPr/>
        </p:nvGrpSpPr>
        <p:grpSpPr>
          <a:xfrm>
            <a:off x="3589996" y="998279"/>
            <a:ext cx="1620000" cy="3600000"/>
            <a:chOff x="4571787" y="2014340"/>
            <a:chExt cx="3067478" cy="5591956"/>
          </a:xfrm>
        </p:grpSpPr>
        <p:pic>
          <p:nvPicPr>
            <p:cNvPr id="22" name="Picture 21" descr="Table&#10;&#10;Description automatically generated">
              <a:extLst>
                <a:ext uri="{FF2B5EF4-FFF2-40B4-BE49-F238E27FC236}">
                  <a16:creationId xmlns:a16="http://schemas.microsoft.com/office/drawing/2014/main" id="{E2E4FDAF-F250-FB9D-59B5-0B5EF9AF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787" y="2014340"/>
              <a:ext cx="3048425" cy="2829320"/>
            </a:xfrm>
            <a:prstGeom prst="rect">
              <a:avLst/>
            </a:prstGeom>
          </p:spPr>
        </p:pic>
        <p:pic>
          <p:nvPicPr>
            <p:cNvPr id="23" name="Picture 22" descr="Table&#10;&#10;Description automatically generated">
              <a:extLst>
                <a:ext uri="{FF2B5EF4-FFF2-40B4-BE49-F238E27FC236}">
                  <a16:creationId xmlns:a16="http://schemas.microsoft.com/office/drawing/2014/main" id="{9EC72073-62C5-8E34-FEF9-B9F0876A7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787" y="4843660"/>
              <a:ext cx="3067478" cy="2762636"/>
            </a:xfrm>
            <a:prstGeom prst="rect">
              <a:avLst/>
            </a:prstGeom>
          </p:spPr>
        </p:pic>
      </p:grpSp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DB504DF5-FBDD-532A-6C24-B8BA6908F9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88" y="1487590"/>
            <a:ext cx="1620000" cy="131198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57E0EC4-3B60-04CA-3426-6F8DF2BAA6BE}"/>
              </a:ext>
            </a:extLst>
          </p:cNvPr>
          <p:cNvGrpSpPr/>
          <p:nvPr/>
        </p:nvGrpSpPr>
        <p:grpSpPr>
          <a:xfrm>
            <a:off x="5390758" y="1007113"/>
            <a:ext cx="1620000" cy="3600000"/>
            <a:chOff x="7890865" y="1084483"/>
            <a:chExt cx="3105583" cy="5591955"/>
          </a:xfrm>
        </p:grpSpPr>
        <p:pic>
          <p:nvPicPr>
            <p:cNvPr id="26" name="Picture 25" descr="Table&#10;&#10;Description automatically generated">
              <a:extLst>
                <a:ext uri="{FF2B5EF4-FFF2-40B4-BE49-F238E27FC236}">
                  <a16:creationId xmlns:a16="http://schemas.microsoft.com/office/drawing/2014/main" id="{A5781828-F89C-A12B-C653-5CF1B2AF1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865" y="1084483"/>
              <a:ext cx="3077004" cy="2810267"/>
            </a:xfrm>
            <a:prstGeom prst="rect">
              <a:avLst/>
            </a:prstGeom>
          </p:spPr>
        </p:pic>
        <p:pic>
          <p:nvPicPr>
            <p:cNvPr id="27" name="Picture 26" descr="Table&#10;&#10;Description automatically generated">
              <a:extLst>
                <a:ext uri="{FF2B5EF4-FFF2-40B4-BE49-F238E27FC236}">
                  <a16:creationId xmlns:a16="http://schemas.microsoft.com/office/drawing/2014/main" id="{64AB98E3-E5B0-92E9-E870-6F817201E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865" y="3894750"/>
              <a:ext cx="3105583" cy="2781688"/>
            </a:xfrm>
            <a:prstGeom prst="rect">
              <a:avLst/>
            </a:prstGeom>
          </p:spPr>
        </p:pic>
      </p:grpSp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C1BB2A32-2E6D-1E54-4D60-9506E99F9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27" y="3241076"/>
            <a:ext cx="1620000" cy="114294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1D0FB0A-673F-599F-30A6-599890D27318}"/>
              </a:ext>
            </a:extLst>
          </p:cNvPr>
          <p:cNvGrpSpPr/>
          <p:nvPr/>
        </p:nvGrpSpPr>
        <p:grpSpPr>
          <a:xfrm>
            <a:off x="7175719" y="1007113"/>
            <a:ext cx="1620000" cy="3600000"/>
            <a:chOff x="4557498" y="2009577"/>
            <a:chExt cx="3077004" cy="5627598"/>
          </a:xfrm>
        </p:grpSpPr>
        <p:pic>
          <p:nvPicPr>
            <p:cNvPr id="30" name="Picture 29" descr="Table&#10;&#10;Description automatically generated">
              <a:extLst>
                <a:ext uri="{FF2B5EF4-FFF2-40B4-BE49-F238E27FC236}">
                  <a16:creationId xmlns:a16="http://schemas.microsoft.com/office/drawing/2014/main" id="{784528C9-CDE5-E753-88F6-4637D976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498" y="2009577"/>
              <a:ext cx="3077004" cy="2838846"/>
            </a:xfrm>
            <a:prstGeom prst="rect">
              <a:avLst/>
            </a:prstGeom>
          </p:spPr>
        </p:pic>
        <p:pic>
          <p:nvPicPr>
            <p:cNvPr id="31" name="Picture 30" descr="Table&#10;&#10;Description automatically generated">
              <a:extLst>
                <a:ext uri="{FF2B5EF4-FFF2-40B4-BE49-F238E27FC236}">
                  <a16:creationId xmlns:a16="http://schemas.microsoft.com/office/drawing/2014/main" id="{DDC6B134-A74D-0040-97AD-8C914893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4094" y="4874539"/>
              <a:ext cx="3029373" cy="2762636"/>
            </a:xfrm>
            <a:prstGeom prst="rect">
              <a:avLst/>
            </a:prstGeom>
          </p:spPr>
        </p:pic>
      </p:grpSp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AA8A48F3-8C91-1885-6947-E060B2D7D9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53" y="3241076"/>
            <a:ext cx="1620000" cy="11388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A0D96F-F763-8E5E-9EFA-AFAF3A0BEFA9}"/>
              </a:ext>
            </a:extLst>
          </p:cNvPr>
          <p:cNvSpPr/>
          <p:nvPr/>
        </p:nvSpPr>
        <p:spPr>
          <a:xfrm>
            <a:off x="1859815" y="2229589"/>
            <a:ext cx="1082246" cy="273911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3A4F9-CA1B-0F0C-0D99-937AF1136757}"/>
              </a:ext>
            </a:extLst>
          </p:cNvPr>
          <p:cNvSpPr txBox="1"/>
          <p:nvPr/>
        </p:nvSpPr>
        <p:spPr>
          <a:xfrm>
            <a:off x="505940" y="4620533"/>
            <a:ext cx="8268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2D3849"/>
                </a:solidFill>
              </a:rPr>
              <a:t>2018                           2019                       2020                          2021                       2022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FC753F-36D4-F1A8-89D0-FA214F488648}"/>
              </a:ext>
            </a:extLst>
          </p:cNvPr>
          <p:cNvSpPr/>
          <p:nvPr/>
        </p:nvSpPr>
        <p:spPr>
          <a:xfrm>
            <a:off x="3617787" y="4037065"/>
            <a:ext cx="1082246" cy="273911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395125-CB9D-32EB-A3F2-0C335391F148}"/>
              </a:ext>
            </a:extLst>
          </p:cNvPr>
          <p:cNvSpPr/>
          <p:nvPr/>
        </p:nvSpPr>
        <p:spPr>
          <a:xfrm>
            <a:off x="5433870" y="2127204"/>
            <a:ext cx="1082246" cy="376296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F58182-9873-60ED-FA65-91A6BBD6D0A7}"/>
              </a:ext>
            </a:extLst>
          </p:cNvPr>
          <p:cNvSpPr/>
          <p:nvPr/>
        </p:nvSpPr>
        <p:spPr>
          <a:xfrm>
            <a:off x="7186674" y="2115885"/>
            <a:ext cx="1131318" cy="376296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7CDD2-FC1C-7D43-A139-03F64E320101}"/>
              </a:ext>
            </a:extLst>
          </p:cNvPr>
          <p:cNvSpPr txBox="1"/>
          <p:nvPr/>
        </p:nvSpPr>
        <p:spPr>
          <a:xfrm>
            <a:off x="3185072" y="2375702"/>
            <a:ext cx="2458257" cy="715089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A" sz="1800" dirty="0"/>
              <a:t>Clean ridership data:</a:t>
            </a:r>
          </a:p>
          <a:p>
            <a:r>
              <a:rPr lang="en-CA" sz="1800" dirty="0"/>
              <a:t>“</a:t>
            </a:r>
            <a:r>
              <a:rPr lang="en-CA" sz="1800" dirty="0" err="1"/>
              <a:t>ridership_clean</a:t>
            </a:r>
            <a:r>
              <a:rPr lang="en-CA" sz="1800" dirty="0"/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933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74" y="-182270"/>
            <a:ext cx="10515600" cy="1325563"/>
          </a:xfrm>
        </p:spPr>
        <p:txBody>
          <a:bodyPr/>
          <a:lstStyle/>
          <a:p>
            <a:r>
              <a:rPr lang="en-CA" sz="3200" b="1" dirty="0">
                <a:solidFill>
                  <a:srgbClr val="2D3849"/>
                </a:solidFill>
              </a:rPr>
              <a:t>Data Cleaning-Ridership Data</a:t>
            </a:r>
            <a:endParaRPr lang="en-CA" dirty="0">
              <a:solidFill>
                <a:srgbClr val="2D3849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65AA-2A59-2A4B-37D4-FDBE832AB467}"/>
              </a:ext>
            </a:extLst>
          </p:cNvPr>
          <p:cNvSpPr txBox="1">
            <a:spLocks/>
          </p:cNvSpPr>
          <p:nvPr/>
        </p:nvSpPr>
        <p:spPr>
          <a:xfrm>
            <a:off x="2280494" y="-1140209"/>
            <a:ext cx="7921161" cy="58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600" b="1"/>
              <a:t>Data Cleaning-Ridership Data</a:t>
            </a:r>
            <a:endParaRPr lang="en-CA" sz="3600" b="1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DD6BE47-DB8E-05DC-7585-16C0C04713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5460114"/>
              </p:ext>
            </p:extLst>
          </p:nvPr>
        </p:nvGraphicFramePr>
        <p:xfrm>
          <a:off x="228600" y="822960"/>
          <a:ext cx="3596991" cy="3995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FA80A2-3416-267E-CA8B-15A95B158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91" y="832208"/>
            <a:ext cx="5089809" cy="220371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EBEA36E8-E3BE-61DF-A8CE-09AA09C00C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23" y="790162"/>
            <a:ext cx="4586931" cy="41839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A861BC-278F-A342-45F5-2757BFD2E0D9}"/>
              </a:ext>
            </a:extLst>
          </p:cNvPr>
          <p:cNvSpPr txBox="1"/>
          <p:nvPr/>
        </p:nvSpPr>
        <p:spPr>
          <a:xfrm>
            <a:off x="6592528" y="2318670"/>
            <a:ext cx="2322872" cy="1021556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Merged data:</a:t>
            </a:r>
          </a:p>
          <a:p>
            <a:r>
              <a:rPr lang="en-CA" dirty="0"/>
              <a:t>“</a:t>
            </a:r>
            <a:r>
              <a:rPr lang="en-CA" dirty="0" err="1"/>
              <a:t>df_merged</a:t>
            </a:r>
            <a:r>
              <a:rPr lang="en-CA" dirty="0"/>
              <a:t>”, “</a:t>
            </a:r>
            <a:r>
              <a:rPr lang="en-CA" dirty="0" err="1"/>
              <a:t>df_merged_stations</a:t>
            </a:r>
            <a:r>
              <a:rPr lang="en-CA" dirty="0"/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258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>
            <a:spLocks noGrp="1"/>
          </p:cNvSpPr>
          <p:nvPr>
            <p:ph type="title"/>
          </p:nvPr>
        </p:nvSpPr>
        <p:spPr>
          <a:xfrm>
            <a:off x="2869649" y="1553802"/>
            <a:ext cx="6045098" cy="10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50000"/>
                  </a:schemeClr>
                </a:solidFill>
              </a:rPr>
              <a:t>Exploratory Data Analysis</a:t>
            </a:r>
            <a:endParaRPr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5" name="Google Shape;425;p31"/>
          <p:cNvSpPr txBox="1">
            <a:spLocks noGrp="1"/>
          </p:cNvSpPr>
          <p:nvPr>
            <p:ph type="subTitle" idx="1"/>
          </p:nvPr>
        </p:nvSpPr>
        <p:spPr>
          <a:xfrm>
            <a:off x="3343599" y="2755098"/>
            <a:ext cx="49080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Temporal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27" name="Google Shape;427;p31"/>
          <p:cNvGrpSpPr/>
          <p:nvPr/>
        </p:nvGrpSpPr>
        <p:grpSpPr>
          <a:xfrm>
            <a:off x="820769" y="1126747"/>
            <a:ext cx="2594461" cy="1797056"/>
            <a:chOff x="526908" y="658930"/>
            <a:chExt cx="2594461" cy="179705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28" name="Google Shape;428;p31"/>
            <p:cNvSpPr/>
            <p:nvPr/>
          </p:nvSpPr>
          <p:spPr>
            <a:xfrm rot="-421805">
              <a:off x="631529" y="801764"/>
              <a:ext cx="2385220" cy="1511388"/>
            </a:xfrm>
            <a:custGeom>
              <a:avLst/>
              <a:gdLst/>
              <a:ahLst/>
              <a:cxnLst/>
              <a:rect l="l" t="t" r="r" b="b"/>
              <a:pathLst>
                <a:path w="89755" h="56873" extrusionOk="0">
                  <a:moveTo>
                    <a:pt x="50369" y="1978"/>
                  </a:moveTo>
                  <a:lnTo>
                    <a:pt x="60596" y="14269"/>
                  </a:lnTo>
                  <a:cubicBezTo>
                    <a:pt x="60464" y="14362"/>
                    <a:pt x="60334" y="14458"/>
                    <a:pt x="60204" y="14554"/>
                  </a:cubicBezTo>
                  <a:cubicBezTo>
                    <a:pt x="60196" y="14373"/>
                    <a:pt x="60132" y="14191"/>
                    <a:pt x="60009" y="14038"/>
                  </a:cubicBezTo>
                  <a:lnTo>
                    <a:pt x="53058" y="5379"/>
                  </a:lnTo>
                  <a:cubicBezTo>
                    <a:pt x="52882" y="5159"/>
                    <a:pt x="52620" y="5045"/>
                    <a:pt x="52357" y="5045"/>
                  </a:cubicBezTo>
                  <a:cubicBezTo>
                    <a:pt x="52351" y="5045"/>
                    <a:pt x="52346" y="5045"/>
                    <a:pt x="52340" y="5045"/>
                  </a:cubicBezTo>
                  <a:lnTo>
                    <a:pt x="49955" y="2074"/>
                  </a:lnTo>
                  <a:lnTo>
                    <a:pt x="50369" y="1978"/>
                  </a:lnTo>
                  <a:close/>
                  <a:moveTo>
                    <a:pt x="62930" y="17443"/>
                  </a:moveTo>
                  <a:cubicBezTo>
                    <a:pt x="62914" y="17465"/>
                    <a:pt x="62914" y="17496"/>
                    <a:pt x="62930" y="17521"/>
                  </a:cubicBezTo>
                  <a:lnTo>
                    <a:pt x="67453" y="23875"/>
                  </a:lnTo>
                  <a:lnTo>
                    <a:pt x="62528" y="17740"/>
                  </a:lnTo>
                  <a:cubicBezTo>
                    <a:pt x="62660" y="17638"/>
                    <a:pt x="62795" y="17540"/>
                    <a:pt x="62930" y="17443"/>
                  </a:cubicBezTo>
                  <a:close/>
                  <a:moveTo>
                    <a:pt x="17974" y="21256"/>
                  </a:moveTo>
                  <a:cubicBezTo>
                    <a:pt x="21126" y="21256"/>
                    <a:pt x="24166" y="22094"/>
                    <a:pt x="26827" y="23586"/>
                  </a:cubicBezTo>
                  <a:lnTo>
                    <a:pt x="26476" y="24161"/>
                  </a:lnTo>
                  <a:cubicBezTo>
                    <a:pt x="23879" y="22712"/>
                    <a:pt x="20988" y="21962"/>
                    <a:pt x="18036" y="21962"/>
                  </a:cubicBezTo>
                  <a:cubicBezTo>
                    <a:pt x="17004" y="21962"/>
                    <a:pt x="15965" y="22053"/>
                    <a:pt x="14928" y="22239"/>
                  </a:cubicBezTo>
                  <a:cubicBezTo>
                    <a:pt x="13339" y="22523"/>
                    <a:pt x="11822" y="23016"/>
                    <a:pt x="10405" y="23697"/>
                  </a:cubicBezTo>
                  <a:lnTo>
                    <a:pt x="10040" y="23094"/>
                  </a:lnTo>
                  <a:cubicBezTo>
                    <a:pt x="11775" y="22249"/>
                    <a:pt x="13643" y="21680"/>
                    <a:pt x="15576" y="21418"/>
                  </a:cubicBezTo>
                  <a:cubicBezTo>
                    <a:pt x="16379" y="21309"/>
                    <a:pt x="17180" y="21256"/>
                    <a:pt x="17974" y="21256"/>
                  </a:cubicBezTo>
                  <a:close/>
                  <a:moveTo>
                    <a:pt x="9276" y="23489"/>
                  </a:moveTo>
                  <a:lnTo>
                    <a:pt x="9640" y="24090"/>
                  </a:lnTo>
                  <a:cubicBezTo>
                    <a:pt x="9230" y="24313"/>
                    <a:pt x="8830" y="24552"/>
                    <a:pt x="8440" y="24809"/>
                  </a:cubicBezTo>
                  <a:lnTo>
                    <a:pt x="8042" y="24230"/>
                  </a:lnTo>
                  <a:cubicBezTo>
                    <a:pt x="8444" y="23967"/>
                    <a:pt x="8856" y="23719"/>
                    <a:pt x="9276" y="23489"/>
                  </a:cubicBezTo>
                  <a:close/>
                  <a:moveTo>
                    <a:pt x="64258" y="16592"/>
                  </a:moveTo>
                  <a:cubicBezTo>
                    <a:pt x="64258" y="16601"/>
                    <a:pt x="64261" y="16612"/>
                    <a:pt x="64267" y="16620"/>
                  </a:cubicBezTo>
                  <a:lnTo>
                    <a:pt x="70431" y="27584"/>
                  </a:lnTo>
                  <a:lnTo>
                    <a:pt x="68949" y="25738"/>
                  </a:lnTo>
                  <a:lnTo>
                    <a:pt x="63044" y="17441"/>
                  </a:lnTo>
                  <a:cubicBezTo>
                    <a:pt x="63031" y="17422"/>
                    <a:pt x="63009" y="17413"/>
                    <a:pt x="62987" y="17413"/>
                  </a:cubicBezTo>
                  <a:cubicBezTo>
                    <a:pt x="62981" y="17413"/>
                    <a:pt x="62975" y="17413"/>
                    <a:pt x="62970" y="17415"/>
                  </a:cubicBezTo>
                  <a:cubicBezTo>
                    <a:pt x="63383" y="17121"/>
                    <a:pt x="63813" y="16845"/>
                    <a:pt x="64258" y="16592"/>
                  </a:cubicBezTo>
                  <a:close/>
                  <a:moveTo>
                    <a:pt x="71071" y="14627"/>
                  </a:moveTo>
                  <a:lnTo>
                    <a:pt x="71619" y="28128"/>
                  </a:lnTo>
                  <a:lnTo>
                    <a:pt x="69965" y="14719"/>
                  </a:lnTo>
                  <a:cubicBezTo>
                    <a:pt x="70334" y="14674"/>
                    <a:pt x="70703" y="14645"/>
                    <a:pt x="71071" y="14627"/>
                  </a:cubicBezTo>
                  <a:close/>
                  <a:moveTo>
                    <a:pt x="73004" y="14658"/>
                  </a:moveTo>
                  <a:cubicBezTo>
                    <a:pt x="73373" y="14690"/>
                    <a:pt x="73741" y="14733"/>
                    <a:pt x="74107" y="14788"/>
                  </a:cubicBezTo>
                  <a:lnTo>
                    <a:pt x="71955" y="28135"/>
                  </a:lnTo>
                  <a:lnTo>
                    <a:pt x="73004" y="14658"/>
                  </a:lnTo>
                  <a:close/>
                  <a:moveTo>
                    <a:pt x="68252" y="15024"/>
                  </a:moveTo>
                  <a:lnTo>
                    <a:pt x="71309" y="28183"/>
                  </a:lnTo>
                  <a:lnTo>
                    <a:pt x="67182" y="15318"/>
                  </a:lnTo>
                  <a:cubicBezTo>
                    <a:pt x="67532" y="15207"/>
                    <a:pt x="67891" y="15109"/>
                    <a:pt x="68252" y="15024"/>
                  </a:cubicBezTo>
                  <a:close/>
                  <a:moveTo>
                    <a:pt x="69828" y="14736"/>
                  </a:moveTo>
                  <a:lnTo>
                    <a:pt x="71489" y="28192"/>
                  </a:lnTo>
                  <a:cubicBezTo>
                    <a:pt x="71477" y="28192"/>
                    <a:pt x="71464" y="28192"/>
                    <a:pt x="71452" y="28194"/>
                  </a:cubicBezTo>
                  <a:lnTo>
                    <a:pt x="68388" y="14993"/>
                  </a:lnTo>
                  <a:cubicBezTo>
                    <a:pt x="68616" y="14941"/>
                    <a:pt x="68848" y="14892"/>
                    <a:pt x="69082" y="14851"/>
                  </a:cubicBezTo>
                  <a:cubicBezTo>
                    <a:pt x="69331" y="14807"/>
                    <a:pt x="69579" y="14769"/>
                    <a:pt x="69828" y="14736"/>
                  </a:cubicBezTo>
                  <a:close/>
                  <a:moveTo>
                    <a:pt x="75792" y="15152"/>
                  </a:moveTo>
                  <a:cubicBezTo>
                    <a:pt x="76147" y="15251"/>
                    <a:pt x="76500" y="15361"/>
                    <a:pt x="76850" y="15486"/>
                  </a:cubicBezTo>
                  <a:lnTo>
                    <a:pt x="72261" y="28199"/>
                  </a:lnTo>
                  <a:lnTo>
                    <a:pt x="75792" y="15152"/>
                  </a:lnTo>
                  <a:close/>
                  <a:moveTo>
                    <a:pt x="71788" y="14610"/>
                  </a:moveTo>
                  <a:cubicBezTo>
                    <a:pt x="72148" y="14610"/>
                    <a:pt x="72509" y="14622"/>
                    <a:pt x="72865" y="14648"/>
                  </a:cubicBezTo>
                  <a:lnTo>
                    <a:pt x="71809" y="28218"/>
                  </a:lnTo>
                  <a:cubicBezTo>
                    <a:pt x="71793" y="28215"/>
                    <a:pt x="71776" y="28213"/>
                    <a:pt x="71761" y="28209"/>
                  </a:cubicBezTo>
                  <a:lnTo>
                    <a:pt x="71210" y="14620"/>
                  </a:lnTo>
                  <a:cubicBezTo>
                    <a:pt x="71402" y="14613"/>
                    <a:pt x="71596" y="14610"/>
                    <a:pt x="71788" y="14610"/>
                  </a:cubicBezTo>
                  <a:close/>
                  <a:moveTo>
                    <a:pt x="67051" y="15360"/>
                  </a:moveTo>
                  <a:lnTo>
                    <a:pt x="71179" y="28228"/>
                  </a:lnTo>
                  <a:cubicBezTo>
                    <a:pt x="71158" y="28234"/>
                    <a:pt x="71137" y="28237"/>
                    <a:pt x="71116" y="28242"/>
                  </a:cubicBezTo>
                  <a:lnTo>
                    <a:pt x="65499" y="15992"/>
                  </a:lnTo>
                  <a:cubicBezTo>
                    <a:pt x="65494" y="15983"/>
                    <a:pt x="65489" y="15974"/>
                    <a:pt x="65482" y="15969"/>
                  </a:cubicBezTo>
                  <a:cubicBezTo>
                    <a:pt x="65989" y="15739"/>
                    <a:pt x="66512" y="15535"/>
                    <a:pt x="67051" y="15360"/>
                  </a:cubicBezTo>
                  <a:close/>
                  <a:moveTo>
                    <a:pt x="65368" y="16021"/>
                  </a:moveTo>
                  <a:cubicBezTo>
                    <a:pt x="65368" y="16031"/>
                    <a:pt x="65369" y="16040"/>
                    <a:pt x="65373" y="16049"/>
                  </a:cubicBezTo>
                  <a:lnTo>
                    <a:pt x="70974" y="28261"/>
                  </a:lnTo>
                  <a:lnTo>
                    <a:pt x="70959" y="28244"/>
                  </a:lnTo>
                  <a:lnTo>
                    <a:pt x="64386" y="16553"/>
                  </a:lnTo>
                  <a:cubicBezTo>
                    <a:pt x="64381" y="16544"/>
                    <a:pt x="64376" y="16537"/>
                    <a:pt x="64367" y="16532"/>
                  </a:cubicBezTo>
                  <a:cubicBezTo>
                    <a:pt x="64692" y="16350"/>
                    <a:pt x="65027" y="16180"/>
                    <a:pt x="65368" y="16021"/>
                  </a:cubicBezTo>
                  <a:close/>
                  <a:moveTo>
                    <a:pt x="74242" y="14811"/>
                  </a:moveTo>
                  <a:cubicBezTo>
                    <a:pt x="74718" y="14889"/>
                    <a:pt x="75191" y="14991"/>
                    <a:pt x="75658" y="15116"/>
                  </a:cubicBezTo>
                  <a:lnTo>
                    <a:pt x="72091" y="28296"/>
                  </a:lnTo>
                  <a:cubicBezTo>
                    <a:pt x="72084" y="28292"/>
                    <a:pt x="72077" y="28291"/>
                    <a:pt x="72071" y="28289"/>
                  </a:cubicBezTo>
                  <a:lnTo>
                    <a:pt x="74242" y="14811"/>
                  </a:lnTo>
                  <a:close/>
                  <a:moveTo>
                    <a:pt x="78631" y="16257"/>
                  </a:moveTo>
                  <a:cubicBezTo>
                    <a:pt x="78960" y="16425"/>
                    <a:pt x="79284" y="16605"/>
                    <a:pt x="79601" y="16797"/>
                  </a:cubicBezTo>
                  <a:lnTo>
                    <a:pt x="72569" y="28334"/>
                  </a:lnTo>
                  <a:lnTo>
                    <a:pt x="78631" y="16257"/>
                  </a:lnTo>
                  <a:close/>
                  <a:moveTo>
                    <a:pt x="76979" y="15533"/>
                  </a:moveTo>
                  <a:cubicBezTo>
                    <a:pt x="77499" y="15725"/>
                    <a:pt x="78010" y="15945"/>
                    <a:pt x="78508" y="16194"/>
                  </a:cubicBezTo>
                  <a:lnTo>
                    <a:pt x="72367" y="28431"/>
                  </a:lnTo>
                  <a:cubicBezTo>
                    <a:pt x="72355" y="28424"/>
                    <a:pt x="72344" y="28417"/>
                    <a:pt x="72332" y="28410"/>
                  </a:cubicBezTo>
                  <a:lnTo>
                    <a:pt x="76979" y="15533"/>
                  </a:lnTo>
                  <a:close/>
                  <a:moveTo>
                    <a:pt x="81042" y="17782"/>
                  </a:moveTo>
                  <a:cubicBezTo>
                    <a:pt x="81339" y="18012"/>
                    <a:pt x="81625" y="18250"/>
                    <a:pt x="81902" y="18497"/>
                  </a:cubicBezTo>
                  <a:cubicBezTo>
                    <a:pt x="81895" y="18502"/>
                    <a:pt x="81888" y="18508"/>
                    <a:pt x="81881" y="18514"/>
                  </a:cubicBezTo>
                  <a:lnTo>
                    <a:pt x="72831" y="28512"/>
                  </a:lnTo>
                  <a:lnTo>
                    <a:pt x="81031" y="17805"/>
                  </a:lnTo>
                  <a:cubicBezTo>
                    <a:pt x="81036" y="17798"/>
                    <a:pt x="81040" y="17791"/>
                    <a:pt x="81042" y="17782"/>
                  </a:cubicBezTo>
                  <a:close/>
                  <a:moveTo>
                    <a:pt x="79719" y="16868"/>
                  </a:moveTo>
                  <a:cubicBezTo>
                    <a:pt x="79961" y="17018"/>
                    <a:pt x="80200" y="17174"/>
                    <a:pt x="80437" y="17339"/>
                  </a:cubicBezTo>
                  <a:cubicBezTo>
                    <a:pt x="80607" y="17458"/>
                    <a:pt x="80775" y="17579"/>
                    <a:pt x="80939" y="17704"/>
                  </a:cubicBezTo>
                  <a:cubicBezTo>
                    <a:pt x="80933" y="17709"/>
                    <a:pt x="80926" y="17715"/>
                    <a:pt x="80920" y="17721"/>
                  </a:cubicBezTo>
                  <a:lnTo>
                    <a:pt x="72592" y="28595"/>
                  </a:lnTo>
                  <a:cubicBezTo>
                    <a:pt x="72588" y="28592"/>
                    <a:pt x="72583" y="28589"/>
                    <a:pt x="72580" y="28583"/>
                  </a:cubicBezTo>
                  <a:lnTo>
                    <a:pt x="79719" y="16868"/>
                  </a:lnTo>
                  <a:close/>
                  <a:moveTo>
                    <a:pt x="70074" y="29077"/>
                  </a:moveTo>
                  <a:lnTo>
                    <a:pt x="70074" y="29077"/>
                  </a:lnTo>
                  <a:cubicBezTo>
                    <a:pt x="70069" y="29087"/>
                    <a:pt x="70064" y="29096"/>
                    <a:pt x="70058" y="29106"/>
                  </a:cubicBezTo>
                  <a:lnTo>
                    <a:pt x="70033" y="29096"/>
                  </a:lnTo>
                  <a:lnTo>
                    <a:pt x="70074" y="29077"/>
                  </a:lnTo>
                  <a:close/>
                  <a:moveTo>
                    <a:pt x="69858" y="29179"/>
                  </a:moveTo>
                  <a:lnTo>
                    <a:pt x="70003" y="29233"/>
                  </a:lnTo>
                  <a:cubicBezTo>
                    <a:pt x="70001" y="29236"/>
                    <a:pt x="70000" y="29241"/>
                    <a:pt x="69998" y="29245"/>
                  </a:cubicBezTo>
                  <a:lnTo>
                    <a:pt x="69823" y="29196"/>
                  </a:lnTo>
                  <a:lnTo>
                    <a:pt x="69821" y="29196"/>
                  </a:lnTo>
                  <a:lnTo>
                    <a:pt x="69858" y="29179"/>
                  </a:lnTo>
                  <a:close/>
                  <a:moveTo>
                    <a:pt x="69631" y="29286"/>
                  </a:moveTo>
                  <a:lnTo>
                    <a:pt x="69956" y="29376"/>
                  </a:lnTo>
                  <a:cubicBezTo>
                    <a:pt x="69949" y="29397"/>
                    <a:pt x="69944" y="29418"/>
                    <a:pt x="69939" y="29439"/>
                  </a:cubicBezTo>
                  <a:lnTo>
                    <a:pt x="69472" y="29363"/>
                  </a:lnTo>
                  <a:lnTo>
                    <a:pt x="69472" y="29363"/>
                  </a:lnTo>
                  <a:lnTo>
                    <a:pt x="69631" y="29286"/>
                  </a:lnTo>
                  <a:close/>
                  <a:moveTo>
                    <a:pt x="69250" y="29468"/>
                  </a:moveTo>
                  <a:lnTo>
                    <a:pt x="69913" y="29574"/>
                  </a:lnTo>
                  <a:cubicBezTo>
                    <a:pt x="69911" y="29579"/>
                    <a:pt x="69911" y="29584"/>
                    <a:pt x="69911" y="29589"/>
                  </a:cubicBezTo>
                  <a:lnTo>
                    <a:pt x="69123" y="29527"/>
                  </a:lnTo>
                  <a:lnTo>
                    <a:pt x="69250" y="29468"/>
                  </a:lnTo>
                  <a:close/>
                  <a:moveTo>
                    <a:pt x="68872" y="29646"/>
                  </a:moveTo>
                  <a:lnTo>
                    <a:pt x="69897" y="29726"/>
                  </a:lnTo>
                  <a:cubicBezTo>
                    <a:pt x="69896" y="29757"/>
                    <a:pt x="69894" y="29788"/>
                    <a:pt x="69894" y="29818"/>
                  </a:cubicBezTo>
                  <a:lnTo>
                    <a:pt x="68360" y="29889"/>
                  </a:lnTo>
                  <a:lnTo>
                    <a:pt x="68872" y="29646"/>
                  </a:lnTo>
                  <a:close/>
                  <a:moveTo>
                    <a:pt x="69901" y="29956"/>
                  </a:moveTo>
                  <a:cubicBezTo>
                    <a:pt x="69901" y="29962"/>
                    <a:pt x="69901" y="29967"/>
                    <a:pt x="69903" y="29972"/>
                  </a:cubicBezTo>
                  <a:lnTo>
                    <a:pt x="67548" y="30275"/>
                  </a:lnTo>
                  <a:lnTo>
                    <a:pt x="68038" y="30043"/>
                  </a:lnTo>
                  <a:lnTo>
                    <a:pt x="69901" y="29956"/>
                  </a:lnTo>
                  <a:close/>
                  <a:moveTo>
                    <a:pt x="81997" y="18584"/>
                  </a:moveTo>
                  <a:cubicBezTo>
                    <a:pt x="84461" y="20823"/>
                    <a:pt x="86110" y="23796"/>
                    <a:pt x="86707" y="27127"/>
                  </a:cubicBezTo>
                  <a:cubicBezTo>
                    <a:pt x="86934" y="28405"/>
                    <a:pt x="86996" y="29672"/>
                    <a:pt x="86905" y="30910"/>
                  </a:cubicBezTo>
                  <a:lnTo>
                    <a:pt x="73146" y="29840"/>
                  </a:lnTo>
                  <a:cubicBezTo>
                    <a:pt x="73146" y="29830"/>
                    <a:pt x="73146" y="29818"/>
                    <a:pt x="73146" y="29806"/>
                  </a:cubicBezTo>
                  <a:lnTo>
                    <a:pt x="86768" y="29179"/>
                  </a:lnTo>
                  <a:cubicBezTo>
                    <a:pt x="86806" y="29177"/>
                    <a:pt x="86835" y="29144"/>
                    <a:pt x="86834" y="29106"/>
                  </a:cubicBezTo>
                  <a:cubicBezTo>
                    <a:pt x="86832" y="29070"/>
                    <a:pt x="86801" y="29040"/>
                    <a:pt x="86766" y="29040"/>
                  </a:cubicBezTo>
                  <a:cubicBezTo>
                    <a:pt x="86765" y="29040"/>
                    <a:pt x="86763" y="29040"/>
                    <a:pt x="86761" y="29040"/>
                  </a:cubicBezTo>
                  <a:lnTo>
                    <a:pt x="73428" y="29655"/>
                  </a:lnTo>
                  <a:lnTo>
                    <a:pt x="86666" y="27948"/>
                  </a:lnTo>
                  <a:cubicBezTo>
                    <a:pt x="86704" y="27944"/>
                    <a:pt x="86731" y="27910"/>
                    <a:pt x="86726" y="27872"/>
                  </a:cubicBezTo>
                  <a:cubicBezTo>
                    <a:pt x="86721" y="27836"/>
                    <a:pt x="86690" y="27811"/>
                    <a:pt x="86655" y="27811"/>
                  </a:cubicBezTo>
                  <a:cubicBezTo>
                    <a:pt x="86653" y="27811"/>
                    <a:pt x="86651" y="27811"/>
                    <a:pt x="86648" y="27811"/>
                  </a:cubicBezTo>
                  <a:lnTo>
                    <a:pt x="73125" y="29555"/>
                  </a:lnTo>
                  <a:cubicBezTo>
                    <a:pt x="73123" y="29551"/>
                    <a:pt x="73123" y="29546"/>
                    <a:pt x="73122" y="29541"/>
                  </a:cubicBezTo>
                  <a:lnTo>
                    <a:pt x="86396" y="26318"/>
                  </a:lnTo>
                  <a:cubicBezTo>
                    <a:pt x="86432" y="26310"/>
                    <a:pt x="86454" y="26273"/>
                    <a:pt x="86446" y="26235"/>
                  </a:cubicBezTo>
                  <a:cubicBezTo>
                    <a:pt x="86438" y="26204"/>
                    <a:pt x="86409" y="26183"/>
                    <a:pt x="86378" y="26183"/>
                  </a:cubicBezTo>
                  <a:cubicBezTo>
                    <a:pt x="86373" y="26183"/>
                    <a:pt x="86368" y="26184"/>
                    <a:pt x="86363" y="26185"/>
                  </a:cubicBezTo>
                  <a:lnTo>
                    <a:pt x="73369" y="29338"/>
                  </a:lnTo>
                  <a:lnTo>
                    <a:pt x="86060" y="25129"/>
                  </a:lnTo>
                  <a:cubicBezTo>
                    <a:pt x="86096" y="25117"/>
                    <a:pt x="86115" y="25079"/>
                    <a:pt x="86103" y="25042"/>
                  </a:cubicBezTo>
                  <a:cubicBezTo>
                    <a:pt x="86093" y="25013"/>
                    <a:pt x="86067" y="24995"/>
                    <a:pt x="86039" y="24995"/>
                  </a:cubicBezTo>
                  <a:cubicBezTo>
                    <a:pt x="86031" y="24995"/>
                    <a:pt x="86024" y="24997"/>
                    <a:pt x="86016" y="24999"/>
                  </a:cubicBezTo>
                  <a:lnTo>
                    <a:pt x="73059" y="29297"/>
                  </a:lnTo>
                  <a:cubicBezTo>
                    <a:pt x="73056" y="29285"/>
                    <a:pt x="73052" y="29274"/>
                    <a:pt x="73049" y="29264"/>
                  </a:cubicBezTo>
                  <a:lnTo>
                    <a:pt x="85412" y="23399"/>
                  </a:lnTo>
                  <a:cubicBezTo>
                    <a:pt x="85447" y="23382"/>
                    <a:pt x="85462" y="23340"/>
                    <a:pt x="85445" y="23307"/>
                  </a:cubicBezTo>
                  <a:cubicBezTo>
                    <a:pt x="85434" y="23282"/>
                    <a:pt x="85409" y="23267"/>
                    <a:pt x="85383" y="23267"/>
                  </a:cubicBezTo>
                  <a:cubicBezTo>
                    <a:pt x="85373" y="23267"/>
                    <a:pt x="85363" y="23270"/>
                    <a:pt x="85353" y="23274"/>
                  </a:cubicBezTo>
                  <a:lnTo>
                    <a:pt x="73241" y="29020"/>
                  </a:lnTo>
                  <a:lnTo>
                    <a:pt x="84841" y="22300"/>
                  </a:lnTo>
                  <a:cubicBezTo>
                    <a:pt x="84873" y="22281"/>
                    <a:pt x="84886" y="22237"/>
                    <a:pt x="84867" y="22204"/>
                  </a:cubicBezTo>
                  <a:cubicBezTo>
                    <a:pt x="84854" y="22183"/>
                    <a:pt x="84831" y="22171"/>
                    <a:pt x="84807" y="22171"/>
                  </a:cubicBezTo>
                  <a:cubicBezTo>
                    <a:pt x="84795" y="22171"/>
                    <a:pt x="84782" y="22174"/>
                    <a:pt x="84771" y="22180"/>
                  </a:cubicBezTo>
                  <a:lnTo>
                    <a:pt x="72945" y="29034"/>
                  </a:lnTo>
                  <a:cubicBezTo>
                    <a:pt x="72941" y="29028"/>
                    <a:pt x="72940" y="29025"/>
                    <a:pt x="72938" y="29021"/>
                  </a:cubicBezTo>
                  <a:lnTo>
                    <a:pt x="83994" y="20916"/>
                  </a:lnTo>
                  <a:cubicBezTo>
                    <a:pt x="84023" y="20894"/>
                    <a:pt x="84030" y="20850"/>
                    <a:pt x="84008" y="20821"/>
                  </a:cubicBezTo>
                  <a:cubicBezTo>
                    <a:pt x="83994" y="20802"/>
                    <a:pt x="83973" y="20792"/>
                    <a:pt x="83951" y="20792"/>
                  </a:cubicBezTo>
                  <a:cubicBezTo>
                    <a:pt x="83937" y="20792"/>
                    <a:pt x="83923" y="20796"/>
                    <a:pt x="83911" y="20805"/>
                  </a:cubicBezTo>
                  <a:lnTo>
                    <a:pt x="73068" y="28755"/>
                  </a:lnTo>
                  <a:lnTo>
                    <a:pt x="83222" y="19941"/>
                  </a:lnTo>
                  <a:cubicBezTo>
                    <a:pt x="83251" y="19917"/>
                    <a:pt x="83255" y="19874"/>
                    <a:pt x="83229" y="19844"/>
                  </a:cubicBezTo>
                  <a:cubicBezTo>
                    <a:pt x="83215" y="19829"/>
                    <a:pt x="83196" y="19821"/>
                    <a:pt x="83177" y="19821"/>
                  </a:cubicBezTo>
                  <a:cubicBezTo>
                    <a:pt x="83161" y="19821"/>
                    <a:pt x="83145" y="19826"/>
                    <a:pt x="83132" y="19837"/>
                  </a:cubicBezTo>
                  <a:lnTo>
                    <a:pt x="72794" y="28808"/>
                  </a:lnTo>
                  <a:cubicBezTo>
                    <a:pt x="72787" y="28798"/>
                    <a:pt x="72780" y="28789"/>
                    <a:pt x="72774" y="28781"/>
                  </a:cubicBezTo>
                  <a:lnTo>
                    <a:pt x="81984" y="18606"/>
                  </a:lnTo>
                  <a:cubicBezTo>
                    <a:pt x="81990" y="18599"/>
                    <a:pt x="81994" y="18591"/>
                    <a:pt x="81997" y="18584"/>
                  </a:cubicBezTo>
                  <a:close/>
                  <a:moveTo>
                    <a:pt x="69922" y="30107"/>
                  </a:moveTo>
                  <a:cubicBezTo>
                    <a:pt x="69925" y="30130"/>
                    <a:pt x="69930" y="30152"/>
                    <a:pt x="69934" y="30173"/>
                  </a:cubicBezTo>
                  <a:lnTo>
                    <a:pt x="65484" y="31253"/>
                  </a:lnTo>
                  <a:lnTo>
                    <a:pt x="67144" y="30465"/>
                  </a:lnTo>
                  <a:lnTo>
                    <a:pt x="69922" y="30107"/>
                  </a:lnTo>
                  <a:close/>
                  <a:moveTo>
                    <a:pt x="73423" y="30000"/>
                  </a:moveTo>
                  <a:lnTo>
                    <a:pt x="86894" y="31049"/>
                  </a:lnTo>
                  <a:cubicBezTo>
                    <a:pt x="86863" y="31420"/>
                    <a:pt x="86820" y="31787"/>
                    <a:pt x="86763" y="32150"/>
                  </a:cubicBezTo>
                  <a:lnTo>
                    <a:pt x="73423" y="30000"/>
                  </a:lnTo>
                  <a:close/>
                  <a:moveTo>
                    <a:pt x="13250" y="24990"/>
                  </a:moveTo>
                  <a:lnTo>
                    <a:pt x="15624" y="32310"/>
                  </a:lnTo>
                  <a:lnTo>
                    <a:pt x="15624" y="32310"/>
                  </a:lnTo>
                  <a:lnTo>
                    <a:pt x="12196" y="26651"/>
                  </a:lnTo>
                  <a:lnTo>
                    <a:pt x="11707" y="25593"/>
                  </a:lnTo>
                  <a:cubicBezTo>
                    <a:pt x="12206" y="25366"/>
                    <a:pt x="12722" y="25164"/>
                    <a:pt x="13250" y="24990"/>
                  </a:cubicBezTo>
                  <a:close/>
                  <a:moveTo>
                    <a:pt x="55496" y="11287"/>
                  </a:moveTo>
                  <a:lnTo>
                    <a:pt x="56830" y="12948"/>
                  </a:lnTo>
                  <a:lnTo>
                    <a:pt x="42977" y="31645"/>
                  </a:lnTo>
                  <a:cubicBezTo>
                    <a:pt x="42879" y="31506"/>
                    <a:pt x="42720" y="31426"/>
                    <a:pt x="42551" y="31426"/>
                  </a:cubicBezTo>
                  <a:cubicBezTo>
                    <a:pt x="42494" y="31426"/>
                    <a:pt x="42435" y="31435"/>
                    <a:pt x="42378" y="31454"/>
                  </a:cubicBezTo>
                  <a:lnTo>
                    <a:pt x="42051" y="31567"/>
                  </a:lnTo>
                  <a:lnTo>
                    <a:pt x="41843" y="31291"/>
                  </a:lnTo>
                  <a:cubicBezTo>
                    <a:pt x="41739" y="31155"/>
                    <a:pt x="41582" y="31082"/>
                    <a:pt x="41423" y="31082"/>
                  </a:cubicBezTo>
                  <a:cubicBezTo>
                    <a:pt x="41317" y="31082"/>
                    <a:pt x="41211" y="31114"/>
                    <a:pt x="41118" y="31181"/>
                  </a:cubicBezTo>
                  <a:lnTo>
                    <a:pt x="40835" y="31381"/>
                  </a:lnTo>
                  <a:lnTo>
                    <a:pt x="40557" y="31175"/>
                  </a:lnTo>
                  <a:cubicBezTo>
                    <a:pt x="40462" y="31106"/>
                    <a:pt x="40353" y="31072"/>
                    <a:pt x="40245" y="31072"/>
                  </a:cubicBezTo>
                  <a:cubicBezTo>
                    <a:pt x="40089" y="31072"/>
                    <a:pt x="39935" y="31142"/>
                    <a:pt x="39831" y="31274"/>
                  </a:cubicBezTo>
                  <a:lnTo>
                    <a:pt x="39618" y="31546"/>
                  </a:lnTo>
                  <a:lnTo>
                    <a:pt x="39294" y="31428"/>
                  </a:lnTo>
                  <a:cubicBezTo>
                    <a:pt x="39234" y="31406"/>
                    <a:pt x="39172" y="31395"/>
                    <a:pt x="39112" y="31395"/>
                  </a:cubicBezTo>
                  <a:cubicBezTo>
                    <a:pt x="38903" y="31395"/>
                    <a:pt x="38707" y="31521"/>
                    <a:pt x="38624" y="31726"/>
                  </a:cubicBezTo>
                  <a:lnTo>
                    <a:pt x="38560" y="31887"/>
                  </a:lnTo>
                  <a:cubicBezTo>
                    <a:pt x="38480" y="31917"/>
                    <a:pt x="38446" y="31982"/>
                    <a:pt x="38423" y="32043"/>
                  </a:cubicBezTo>
                  <a:lnTo>
                    <a:pt x="38150" y="32026"/>
                  </a:lnTo>
                  <a:cubicBezTo>
                    <a:pt x="38137" y="32025"/>
                    <a:pt x="38124" y="32024"/>
                    <a:pt x="38111" y="32024"/>
                  </a:cubicBezTo>
                  <a:cubicBezTo>
                    <a:pt x="37885" y="32024"/>
                    <a:pt x="37692" y="32167"/>
                    <a:pt x="37620" y="32372"/>
                  </a:cubicBezTo>
                  <a:cubicBezTo>
                    <a:pt x="37594" y="32365"/>
                    <a:pt x="37568" y="32344"/>
                    <a:pt x="37533" y="32316"/>
                  </a:cubicBezTo>
                  <a:cubicBezTo>
                    <a:pt x="37484" y="32277"/>
                    <a:pt x="37425" y="32229"/>
                    <a:pt x="37345" y="32229"/>
                  </a:cubicBezTo>
                  <a:cubicBezTo>
                    <a:pt x="37327" y="32229"/>
                    <a:pt x="37308" y="32231"/>
                    <a:pt x="37287" y="32237"/>
                  </a:cubicBezTo>
                  <a:cubicBezTo>
                    <a:pt x="37178" y="32268"/>
                    <a:pt x="37145" y="32358"/>
                    <a:pt x="37118" y="32431"/>
                  </a:cubicBezTo>
                  <a:cubicBezTo>
                    <a:pt x="37094" y="32500"/>
                    <a:pt x="37076" y="32540"/>
                    <a:pt x="37028" y="32554"/>
                  </a:cubicBezTo>
                  <a:cubicBezTo>
                    <a:pt x="37019" y="32556"/>
                    <a:pt x="37011" y="32557"/>
                    <a:pt x="37003" y="32557"/>
                  </a:cubicBezTo>
                  <a:cubicBezTo>
                    <a:pt x="36965" y="32557"/>
                    <a:pt x="36933" y="32534"/>
                    <a:pt x="36886" y="32497"/>
                  </a:cubicBezTo>
                  <a:cubicBezTo>
                    <a:pt x="36838" y="32456"/>
                    <a:pt x="36778" y="32409"/>
                    <a:pt x="36699" y="32409"/>
                  </a:cubicBezTo>
                  <a:cubicBezTo>
                    <a:pt x="36681" y="32409"/>
                    <a:pt x="36662" y="32411"/>
                    <a:pt x="36642" y="32417"/>
                  </a:cubicBezTo>
                  <a:cubicBezTo>
                    <a:pt x="36531" y="32448"/>
                    <a:pt x="36498" y="32538"/>
                    <a:pt x="36472" y="32611"/>
                  </a:cubicBezTo>
                  <a:cubicBezTo>
                    <a:pt x="36446" y="32680"/>
                    <a:pt x="36429" y="32718"/>
                    <a:pt x="36380" y="32732"/>
                  </a:cubicBezTo>
                  <a:cubicBezTo>
                    <a:pt x="36371" y="32735"/>
                    <a:pt x="36362" y="32736"/>
                    <a:pt x="36353" y="32736"/>
                  </a:cubicBezTo>
                  <a:cubicBezTo>
                    <a:pt x="36316" y="32736"/>
                    <a:pt x="36284" y="32713"/>
                    <a:pt x="36238" y="32675"/>
                  </a:cubicBezTo>
                  <a:cubicBezTo>
                    <a:pt x="36190" y="32635"/>
                    <a:pt x="36132" y="32588"/>
                    <a:pt x="36053" y="32588"/>
                  </a:cubicBezTo>
                  <a:cubicBezTo>
                    <a:pt x="36039" y="32588"/>
                    <a:pt x="36024" y="32590"/>
                    <a:pt x="36008" y="32594"/>
                  </a:cubicBezTo>
                  <a:cubicBezTo>
                    <a:pt x="34630" y="28963"/>
                    <a:pt x="32167" y="25815"/>
                    <a:pt x="28910" y="23572"/>
                  </a:cubicBezTo>
                  <a:cubicBezTo>
                    <a:pt x="28787" y="23487"/>
                    <a:pt x="28664" y="23404"/>
                    <a:pt x="28540" y="23323"/>
                  </a:cubicBezTo>
                  <a:lnTo>
                    <a:pt x="32888" y="16172"/>
                  </a:lnTo>
                  <a:lnTo>
                    <a:pt x="33341" y="18708"/>
                  </a:lnTo>
                  <a:cubicBezTo>
                    <a:pt x="33362" y="18821"/>
                    <a:pt x="33424" y="18920"/>
                    <a:pt x="33520" y="18985"/>
                  </a:cubicBezTo>
                  <a:cubicBezTo>
                    <a:pt x="33592" y="19036"/>
                    <a:pt x="33677" y="19062"/>
                    <a:pt x="33764" y="19062"/>
                  </a:cubicBezTo>
                  <a:cubicBezTo>
                    <a:pt x="33790" y="19062"/>
                    <a:pt x="33814" y="19060"/>
                    <a:pt x="33840" y="19056"/>
                  </a:cubicBezTo>
                  <a:cubicBezTo>
                    <a:pt x="33953" y="19036"/>
                    <a:pt x="34051" y="18972"/>
                    <a:pt x="34117" y="18878"/>
                  </a:cubicBezTo>
                  <a:cubicBezTo>
                    <a:pt x="34183" y="18785"/>
                    <a:pt x="34209" y="18670"/>
                    <a:pt x="34188" y="18556"/>
                  </a:cubicBezTo>
                  <a:lnTo>
                    <a:pt x="33630" y="15436"/>
                  </a:lnTo>
                  <a:lnTo>
                    <a:pt x="34437" y="15292"/>
                  </a:lnTo>
                  <a:cubicBezTo>
                    <a:pt x="34666" y="15251"/>
                    <a:pt x="34860" y="15126"/>
                    <a:pt x="34991" y="14954"/>
                  </a:cubicBezTo>
                  <a:lnTo>
                    <a:pt x="55496" y="11287"/>
                  </a:lnTo>
                  <a:close/>
                  <a:moveTo>
                    <a:pt x="69215" y="30490"/>
                  </a:moveTo>
                  <a:lnTo>
                    <a:pt x="68417" y="30836"/>
                  </a:lnTo>
                  <a:lnTo>
                    <a:pt x="61574" y="33106"/>
                  </a:lnTo>
                  <a:lnTo>
                    <a:pt x="64869" y="31544"/>
                  </a:lnTo>
                  <a:lnTo>
                    <a:pt x="69215" y="30490"/>
                  </a:lnTo>
                  <a:close/>
                  <a:moveTo>
                    <a:pt x="27961" y="24275"/>
                  </a:moveTo>
                  <a:cubicBezTo>
                    <a:pt x="31127" y="26362"/>
                    <a:pt x="33648" y="29416"/>
                    <a:pt x="35023" y="33087"/>
                  </a:cubicBezTo>
                  <a:cubicBezTo>
                    <a:pt x="34998" y="33077"/>
                    <a:pt x="34974" y="33059"/>
                    <a:pt x="34945" y="33035"/>
                  </a:cubicBezTo>
                  <a:cubicBezTo>
                    <a:pt x="34895" y="32994"/>
                    <a:pt x="34836" y="32948"/>
                    <a:pt x="34756" y="32948"/>
                  </a:cubicBezTo>
                  <a:cubicBezTo>
                    <a:pt x="34738" y="32948"/>
                    <a:pt x="34719" y="32950"/>
                    <a:pt x="34699" y="32955"/>
                  </a:cubicBezTo>
                  <a:cubicBezTo>
                    <a:pt x="34588" y="32987"/>
                    <a:pt x="34555" y="33077"/>
                    <a:pt x="34529" y="33149"/>
                  </a:cubicBezTo>
                  <a:cubicBezTo>
                    <a:pt x="34503" y="33217"/>
                    <a:pt x="34488" y="33257"/>
                    <a:pt x="34437" y="33271"/>
                  </a:cubicBezTo>
                  <a:cubicBezTo>
                    <a:pt x="34429" y="33273"/>
                    <a:pt x="34420" y="33274"/>
                    <a:pt x="34412" y="33274"/>
                  </a:cubicBezTo>
                  <a:cubicBezTo>
                    <a:pt x="34383" y="33274"/>
                    <a:pt x="34358" y="33260"/>
                    <a:pt x="34327" y="33236"/>
                  </a:cubicBezTo>
                  <a:cubicBezTo>
                    <a:pt x="33095" y="29963"/>
                    <a:pt x="30907" y="27139"/>
                    <a:pt x="27975" y="25098"/>
                  </a:cubicBezTo>
                  <a:cubicBezTo>
                    <a:pt x="27856" y="25015"/>
                    <a:pt x="27735" y="24932"/>
                    <a:pt x="27612" y="24852"/>
                  </a:cubicBezTo>
                  <a:lnTo>
                    <a:pt x="27961" y="24275"/>
                  </a:lnTo>
                  <a:close/>
                  <a:moveTo>
                    <a:pt x="14452" y="24651"/>
                  </a:moveTo>
                  <a:lnTo>
                    <a:pt x="16658" y="34017"/>
                  </a:lnTo>
                  <a:lnTo>
                    <a:pt x="16658" y="34017"/>
                  </a:lnTo>
                  <a:lnTo>
                    <a:pt x="15936" y="32826"/>
                  </a:lnTo>
                  <a:lnTo>
                    <a:pt x="13382" y="24949"/>
                  </a:lnTo>
                  <a:cubicBezTo>
                    <a:pt x="13732" y="24836"/>
                    <a:pt x="14088" y="24738"/>
                    <a:pt x="14452" y="24651"/>
                  </a:cubicBezTo>
                  <a:close/>
                  <a:moveTo>
                    <a:pt x="37345" y="32347"/>
                  </a:moveTo>
                  <a:cubicBezTo>
                    <a:pt x="37382" y="32347"/>
                    <a:pt x="37414" y="32371"/>
                    <a:pt x="37459" y="32408"/>
                  </a:cubicBezTo>
                  <a:cubicBezTo>
                    <a:pt x="37497" y="32438"/>
                    <a:pt x="37540" y="32474"/>
                    <a:pt x="37594" y="32488"/>
                  </a:cubicBezTo>
                  <a:cubicBezTo>
                    <a:pt x="37594" y="32493"/>
                    <a:pt x="37592" y="32497"/>
                    <a:pt x="37592" y="32502"/>
                  </a:cubicBezTo>
                  <a:lnTo>
                    <a:pt x="37559" y="32845"/>
                  </a:lnTo>
                  <a:lnTo>
                    <a:pt x="37222" y="32921"/>
                  </a:lnTo>
                  <a:cubicBezTo>
                    <a:pt x="36945" y="32987"/>
                    <a:pt x="36768" y="33257"/>
                    <a:pt x="36822" y="33535"/>
                  </a:cubicBezTo>
                  <a:lnTo>
                    <a:pt x="36822" y="33534"/>
                  </a:lnTo>
                  <a:lnTo>
                    <a:pt x="36887" y="33873"/>
                  </a:lnTo>
                  <a:lnTo>
                    <a:pt x="36584" y="34041"/>
                  </a:lnTo>
                  <a:cubicBezTo>
                    <a:pt x="36557" y="34057"/>
                    <a:pt x="36531" y="34074"/>
                    <a:pt x="36507" y="34093"/>
                  </a:cubicBezTo>
                  <a:cubicBezTo>
                    <a:pt x="36371" y="33624"/>
                    <a:pt x="36219" y="33161"/>
                    <a:pt x="36049" y="32706"/>
                  </a:cubicBezTo>
                  <a:cubicBezTo>
                    <a:pt x="36088" y="32706"/>
                    <a:pt x="36119" y="32729"/>
                    <a:pt x="36165" y="32767"/>
                  </a:cubicBezTo>
                  <a:cubicBezTo>
                    <a:pt x="36214" y="32806"/>
                    <a:pt x="36273" y="32853"/>
                    <a:pt x="36352" y="32853"/>
                  </a:cubicBezTo>
                  <a:cubicBezTo>
                    <a:pt x="36370" y="32853"/>
                    <a:pt x="36390" y="32851"/>
                    <a:pt x="36411" y="32845"/>
                  </a:cubicBezTo>
                  <a:cubicBezTo>
                    <a:pt x="36520" y="32815"/>
                    <a:pt x="36553" y="32725"/>
                    <a:pt x="36581" y="32651"/>
                  </a:cubicBezTo>
                  <a:cubicBezTo>
                    <a:pt x="36605" y="32583"/>
                    <a:pt x="36623" y="32543"/>
                    <a:pt x="36673" y="32529"/>
                  </a:cubicBezTo>
                  <a:cubicBezTo>
                    <a:pt x="36681" y="32527"/>
                    <a:pt x="36689" y="32526"/>
                    <a:pt x="36697" y="32526"/>
                  </a:cubicBezTo>
                  <a:cubicBezTo>
                    <a:pt x="36734" y="32526"/>
                    <a:pt x="36766" y="32549"/>
                    <a:pt x="36813" y="32587"/>
                  </a:cubicBezTo>
                  <a:cubicBezTo>
                    <a:pt x="36862" y="32627"/>
                    <a:pt x="36920" y="32675"/>
                    <a:pt x="37000" y="32675"/>
                  </a:cubicBezTo>
                  <a:cubicBezTo>
                    <a:pt x="37018" y="32675"/>
                    <a:pt x="37038" y="32672"/>
                    <a:pt x="37059" y="32666"/>
                  </a:cubicBezTo>
                  <a:cubicBezTo>
                    <a:pt x="37168" y="32635"/>
                    <a:pt x="37201" y="32545"/>
                    <a:pt x="37229" y="32472"/>
                  </a:cubicBezTo>
                  <a:cubicBezTo>
                    <a:pt x="37253" y="32405"/>
                    <a:pt x="37270" y="32365"/>
                    <a:pt x="37319" y="32351"/>
                  </a:cubicBezTo>
                  <a:cubicBezTo>
                    <a:pt x="37328" y="32349"/>
                    <a:pt x="37336" y="32347"/>
                    <a:pt x="37345" y="32347"/>
                  </a:cubicBezTo>
                  <a:close/>
                  <a:moveTo>
                    <a:pt x="61687" y="18437"/>
                  </a:moveTo>
                  <a:lnTo>
                    <a:pt x="67730" y="25967"/>
                  </a:lnTo>
                  <a:lnTo>
                    <a:pt x="60755" y="19488"/>
                  </a:lnTo>
                  <a:cubicBezTo>
                    <a:pt x="60741" y="19475"/>
                    <a:pt x="60724" y="19469"/>
                    <a:pt x="60707" y="19469"/>
                  </a:cubicBezTo>
                  <a:cubicBezTo>
                    <a:pt x="60688" y="19469"/>
                    <a:pt x="60670" y="19477"/>
                    <a:pt x="60656" y="19491"/>
                  </a:cubicBezTo>
                  <a:cubicBezTo>
                    <a:pt x="60630" y="19519"/>
                    <a:pt x="60632" y="19562"/>
                    <a:pt x="60660" y="19588"/>
                  </a:cubicBezTo>
                  <a:lnTo>
                    <a:pt x="68323" y="26706"/>
                  </a:lnTo>
                  <a:lnTo>
                    <a:pt x="68992" y="27541"/>
                  </a:lnTo>
                  <a:lnTo>
                    <a:pt x="59945" y="20424"/>
                  </a:lnTo>
                  <a:cubicBezTo>
                    <a:pt x="59932" y="20415"/>
                    <a:pt x="59918" y="20410"/>
                    <a:pt x="59903" y="20410"/>
                  </a:cubicBezTo>
                  <a:cubicBezTo>
                    <a:pt x="59882" y="20410"/>
                    <a:pt x="59862" y="20419"/>
                    <a:pt x="59848" y="20436"/>
                  </a:cubicBezTo>
                  <a:cubicBezTo>
                    <a:pt x="59825" y="20466"/>
                    <a:pt x="59830" y="20509"/>
                    <a:pt x="59860" y="20533"/>
                  </a:cubicBezTo>
                  <a:lnTo>
                    <a:pt x="69375" y="28015"/>
                  </a:lnTo>
                  <a:lnTo>
                    <a:pt x="69633" y="28337"/>
                  </a:lnTo>
                  <a:lnTo>
                    <a:pt x="69577" y="28362"/>
                  </a:lnTo>
                  <a:lnTo>
                    <a:pt x="59022" y="21785"/>
                  </a:lnTo>
                  <a:cubicBezTo>
                    <a:pt x="59010" y="21778"/>
                    <a:pt x="58998" y="21775"/>
                    <a:pt x="58985" y="21775"/>
                  </a:cubicBezTo>
                  <a:cubicBezTo>
                    <a:pt x="58962" y="21775"/>
                    <a:pt x="58940" y="21786"/>
                    <a:pt x="58926" y="21808"/>
                  </a:cubicBezTo>
                  <a:cubicBezTo>
                    <a:pt x="58906" y="21839"/>
                    <a:pt x="58916" y="21882"/>
                    <a:pt x="58949" y="21903"/>
                  </a:cubicBezTo>
                  <a:lnTo>
                    <a:pt x="69430" y="28433"/>
                  </a:lnTo>
                  <a:lnTo>
                    <a:pt x="69335" y="28478"/>
                  </a:lnTo>
                  <a:lnTo>
                    <a:pt x="58407" y="22857"/>
                  </a:lnTo>
                  <a:cubicBezTo>
                    <a:pt x="58397" y="22852"/>
                    <a:pt x="58386" y="22850"/>
                    <a:pt x="58375" y="22850"/>
                  </a:cubicBezTo>
                  <a:cubicBezTo>
                    <a:pt x="58350" y="22850"/>
                    <a:pt x="58326" y="22863"/>
                    <a:pt x="58313" y="22887"/>
                  </a:cubicBezTo>
                  <a:cubicBezTo>
                    <a:pt x="58296" y="22921"/>
                    <a:pt x="58310" y="22963"/>
                    <a:pt x="58343" y="22980"/>
                  </a:cubicBezTo>
                  <a:lnTo>
                    <a:pt x="69177" y="28552"/>
                  </a:lnTo>
                  <a:lnTo>
                    <a:pt x="68904" y="28682"/>
                  </a:lnTo>
                  <a:lnTo>
                    <a:pt x="57675" y="24563"/>
                  </a:lnTo>
                  <a:cubicBezTo>
                    <a:pt x="57667" y="24560"/>
                    <a:pt x="57659" y="24559"/>
                    <a:pt x="57652" y="24559"/>
                  </a:cubicBezTo>
                  <a:cubicBezTo>
                    <a:pt x="57624" y="24559"/>
                    <a:pt x="57597" y="24576"/>
                    <a:pt x="57586" y="24604"/>
                  </a:cubicBezTo>
                  <a:cubicBezTo>
                    <a:pt x="57574" y="24641"/>
                    <a:pt x="57591" y="24679"/>
                    <a:pt x="57628" y="24693"/>
                  </a:cubicBezTo>
                  <a:lnTo>
                    <a:pt x="68729" y="28765"/>
                  </a:lnTo>
                  <a:lnTo>
                    <a:pt x="68557" y="28847"/>
                  </a:lnTo>
                  <a:lnTo>
                    <a:pt x="57292" y="25737"/>
                  </a:lnTo>
                  <a:cubicBezTo>
                    <a:pt x="57286" y="25735"/>
                    <a:pt x="57279" y="25734"/>
                    <a:pt x="57273" y="25734"/>
                  </a:cubicBezTo>
                  <a:cubicBezTo>
                    <a:pt x="57243" y="25734"/>
                    <a:pt x="57216" y="25754"/>
                    <a:pt x="57207" y="25785"/>
                  </a:cubicBezTo>
                  <a:cubicBezTo>
                    <a:pt x="57197" y="25822"/>
                    <a:pt x="57219" y="25860"/>
                    <a:pt x="57256" y="25870"/>
                  </a:cubicBezTo>
                  <a:lnTo>
                    <a:pt x="68365" y="28937"/>
                  </a:lnTo>
                  <a:lnTo>
                    <a:pt x="67975" y="29122"/>
                  </a:lnTo>
                  <a:lnTo>
                    <a:pt x="56942" y="27344"/>
                  </a:lnTo>
                  <a:cubicBezTo>
                    <a:pt x="56938" y="27343"/>
                    <a:pt x="56934" y="27342"/>
                    <a:pt x="56930" y="27342"/>
                  </a:cubicBezTo>
                  <a:cubicBezTo>
                    <a:pt x="56897" y="27342"/>
                    <a:pt x="56869" y="27367"/>
                    <a:pt x="56862" y="27401"/>
                  </a:cubicBezTo>
                  <a:cubicBezTo>
                    <a:pt x="56857" y="27439"/>
                    <a:pt x="56883" y="27473"/>
                    <a:pt x="56920" y="27479"/>
                  </a:cubicBezTo>
                  <a:lnTo>
                    <a:pt x="67756" y="29226"/>
                  </a:lnTo>
                  <a:lnTo>
                    <a:pt x="67402" y="29394"/>
                  </a:lnTo>
                  <a:lnTo>
                    <a:pt x="56790" y="28568"/>
                  </a:lnTo>
                  <a:cubicBezTo>
                    <a:pt x="56788" y="28568"/>
                    <a:pt x="56785" y="28567"/>
                    <a:pt x="56783" y="28567"/>
                  </a:cubicBezTo>
                  <a:cubicBezTo>
                    <a:pt x="56748" y="28567"/>
                    <a:pt x="56719" y="28594"/>
                    <a:pt x="56715" y="28630"/>
                  </a:cubicBezTo>
                  <a:cubicBezTo>
                    <a:pt x="56714" y="28668"/>
                    <a:pt x="56741" y="28703"/>
                    <a:pt x="56779" y="28705"/>
                  </a:cubicBezTo>
                  <a:lnTo>
                    <a:pt x="67151" y="29511"/>
                  </a:lnTo>
                  <a:lnTo>
                    <a:pt x="66142" y="29991"/>
                  </a:lnTo>
                  <a:lnTo>
                    <a:pt x="56743" y="30424"/>
                  </a:lnTo>
                  <a:cubicBezTo>
                    <a:pt x="56705" y="30426"/>
                    <a:pt x="56675" y="30459"/>
                    <a:pt x="56677" y="30497"/>
                  </a:cubicBezTo>
                  <a:cubicBezTo>
                    <a:pt x="56679" y="30533"/>
                    <a:pt x="56710" y="30562"/>
                    <a:pt x="56746" y="30562"/>
                  </a:cubicBezTo>
                  <a:lnTo>
                    <a:pt x="56750" y="30562"/>
                  </a:lnTo>
                  <a:lnTo>
                    <a:pt x="65820" y="30143"/>
                  </a:lnTo>
                  <a:lnTo>
                    <a:pt x="64796" y="30630"/>
                  </a:lnTo>
                  <a:lnTo>
                    <a:pt x="56845" y="31653"/>
                  </a:lnTo>
                  <a:cubicBezTo>
                    <a:pt x="56807" y="31659"/>
                    <a:pt x="56781" y="31693"/>
                    <a:pt x="56786" y="31731"/>
                  </a:cubicBezTo>
                  <a:cubicBezTo>
                    <a:pt x="56790" y="31766"/>
                    <a:pt x="56819" y="31792"/>
                    <a:pt x="56854" y="31792"/>
                  </a:cubicBezTo>
                  <a:cubicBezTo>
                    <a:pt x="56857" y="31792"/>
                    <a:pt x="56861" y="31792"/>
                    <a:pt x="56862" y="31790"/>
                  </a:cubicBezTo>
                  <a:lnTo>
                    <a:pt x="64393" y="30820"/>
                  </a:lnTo>
                  <a:lnTo>
                    <a:pt x="64393" y="30820"/>
                  </a:lnTo>
                  <a:lnTo>
                    <a:pt x="61378" y="32249"/>
                  </a:lnTo>
                  <a:lnTo>
                    <a:pt x="57117" y="33284"/>
                  </a:lnTo>
                  <a:cubicBezTo>
                    <a:pt x="57079" y="33293"/>
                    <a:pt x="57056" y="33329"/>
                    <a:pt x="57065" y="33368"/>
                  </a:cubicBezTo>
                  <a:cubicBezTo>
                    <a:pt x="57074" y="33399"/>
                    <a:pt x="57101" y="33419"/>
                    <a:pt x="57133" y="33419"/>
                  </a:cubicBezTo>
                  <a:cubicBezTo>
                    <a:pt x="57138" y="33419"/>
                    <a:pt x="57143" y="33419"/>
                    <a:pt x="57150" y="33418"/>
                  </a:cubicBezTo>
                  <a:lnTo>
                    <a:pt x="60765" y="32540"/>
                  </a:lnTo>
                  <a:lnTo>
                    <a:pt x="57224" y="34219"/>
                  </a:lnTo>
                  <a:cubicBezTo>
                    <a:pt x="57053" y="33653"/>
                    <a:pt x="56911" y="33071"/>
                    <a:pt x="56805" y="32476"/>
                  </a:cubicBezTo>
                  <a:cubicBezTo>
                    <a:pt x="55841" y="27084"/>
                    <a:pt x="57863" y="21836"/>
                    <a:pt x="61687" y="18437"/>
                  </a:cubicBezTo>
                  <a:close/>
                  <a:moveTo>
                    <a:pt x="43163" y="33626"/>
                  </a:moveTo>
                  <a:cubicBezTo>
                    <a:pt x="43235" y="33728"/>
                    <a:pt x="43341" y="33802"/>
                    <a:pt x="43469" y="33833"/>
                  </a:cubicBezTo>
                  <a:lnTo>
                    <a:pt x="43679" y="33884"/>
                  </a:lnTo>
                  <a:lnTo>
                    <a:pt x="43634" y="34095"/>
                  </a:lnTo>
                  <a:cubicBezTo>
                    <a:pt x="43625" y="34140"/>
                    <a:pt x="43621" y="34185"/>
                    <a:pt x="43623" y="34228"/>
                  </a:cubicBezTo>
                  <a:lnTo>
                    <a:pt x="42475" y="34554"/>
                  </a:lnTo>
                  <a:lnTo>
                    <a:pt x="42475" y="34554"/>
                  </a:lnTo>
                  <a:lnTo>
                    <a:pt x="43163" y="33626"/>
                  </a:lnTo>
                  <a:close/>
                  <a:moveTo>
                    <a:pt x="10475" y="26225"/>
                  </a:moveTo>
                  <a:lnTo>
                    <a:pt x="15181" y="34562"/>
                  </a:lnTo>
                  <a:lnTo>
                    <a:pt x="9732" y="26679"/>
                  </a:lnTo>
                  <a:cubicBezTo>
                    <a:pt x="9974" y="26521"/>
                    <a:pt x="10222" y="26369"/>
                    <a:pt x="10475" y="26225"/>
                  </a:cubicBezTo>
                  <a:close/>
                  <a:moveTo>
                    <a:pt x="28098" y="34843"/>
                  </a:moveTo>
                  <a:lnTo>
                    <a:pt x="28098" y="34843"/>
                  </a:lnTo>
                  <a:cubicBezTo>
                    <a:pt x="28077" y="34876"/>
                    <a:pt x="28064" y="34912"/>
                    <a:pt x="28051" y="34943"/>
                  </a:cubicBezTo>
                  <a:cubicBezTo>
                    <a:pt x="28027" y="35012"/>
                    <a:pt x="28010" y="35052"/>
                    <a:pt x="27960" y="35066"/>
                  </a:cubicBezTo>
                  <a:cubicBezTo>
                    <a:pt x="27951" y="35069"/>
                    <a:pt x="27942" y="35070"/>
                    <a:pt x="27934" y="35070"/>
                  </a:cubicBezTo>
                  <a:cubicBezTo>
                    <a:pt x="27898" y="35070"/>
                    <a:pt x="27866" y="35046"/>
                    <a:pt x="27819" y="35009"/>
                  </a:cubicBezTo>
                  <a:cubicBezTo>
                    <a:pt x="27809" y="35000"/>
                    <a:pt x="27799" y="34992"/>
                    <a:pt x="27788" y="34985"/>
                  </a:cubicBezTo>
                  <a:lnTo>
                    <a:pt x="28098" y="34843"/>
                  </a:lnTo>
                  <a:close/>
                  <a:moveTo>
                    <a:pt x="16026" y="24358"/>
                  </a:moveTo>
                  <a:lnTo>
                    <a:pt x="17404" y="35248"/>
                  </a:lnTo>
                  <a:lnTo>
                    <a:pt x="16888" y="34400"/>
                  </a:lnTo>
                  <a:lnTo>
                    <a:pt x="14585" y="24618"/>
                  </a:lnTo>
                  <a:cubicBezTo>
                    <a:pt x="14829" y="24563"/>
                    <a:pt x="15077" y="24512"/>
                    <a:pt x="15326" y="24467"/>
                  </a:cubicBezTo>
                  <a:cubicBezTo>
                    <a:pt x="15560" y="24426"/>
                    <a:pt x="15794" y="24390"/>
                    <a:pt x="16026" y="24358"/>
                  </a:cubicBezTo>
                  <a:close/>
                  <a:moveTo>
                    <a:pt x="27385" y="35170"/>
                  </a:moveTo>
                  <a:lnTo>
                    <a:pt x="27385" y="35170"/>
                  </a:lnTo>
                  <a:cubicBezTo>
                    <a:pt x="27367" y="35210"/>
                    <a:pt x="27348" y="35234"/>
                    <a:pt x="27312" y="35244"/>
                  </a:cubicBezTo>
                  <a:cubicBezTo>
                    <a:pt x="27303" y="35247"/>
                    <a:pt x="27294" y="35248"/>
                    <a:pt x="27286" y="35248"/>
                  </a:cubicBezTo>
                  <a:cubicBezTo>
                    <a:pt x="27270" y="35248"/>
                    <a:pt x="27256" y="35244"/>
                    <a:pt x="27241" y="35238"/>
                  </a:cubicBezTo>
                  <a:lnTo>
                    <a:pt x="27385" y="35170"/>
                  </a:lnTo>
                  <a:close/>
                  <a:moveTo>
                    <a:pt x="9025" y="27167"/>
                  </a:moveTo>
                  <a:lnTo>
                    <a:pt x="14764" y="35471"/>
                  </a:lnTo>
                  <a:lnTo>
                    <a:pt x="14764" y="35471"/>
                  </a:lnTo>
                  <a:lnTo>
                    <a:pt x="8267" y="27763"/>
                  </a:lnTo>
                  <a:cubicBezTo>
                    <a:pt x="8513" y="27557"/>
                    <a:pt x="8766" y="27357"/>
                    <a:pt x="9025" y="27167"/>
                  </a:cubicBezTo>
                  <a:close/>
                  <a:moveTo>
                    <a:pt x="67008" y="31449"/>
                  </a:moveTo>
                  <a:lnTo>
                    <a:pt x="57678" y="35506"/>
                  </a:lnTo>
                  <a:cubicBezTo>
                    <a:pt x="57616" y="35352"/>
                    <a:pt x="57557" y="35196"/>
                    <a:pt x="57498" y="35038"/>
                  </a:cubicBezTo>
                  <a:lnTo>
                    <a:pt x="60552" y="33591"/>
                  </a:lnTo>
                  <a:lnTo>
                    <a:pt x="67008" y="31449"/>
                  </a:lnTo>
                  <a:close/>
                  <a:moveTo>
                    <a:pt x="59896" y="16206"/>
                  </a:moveTo>
                  <a:lnTo>
                    <a:pt x="60268" y="16670"/>
                  </a:lnTo>
                  <a:cubicBezTo>
                    <a:pt x="55824" y="20573"/>
                    <a:pt x="53462" y="26639"/>
                    <a:pt x="54577" y="32874"/>
                  </a:cubicBezTo>
                  <a:lnTo>
                    <a:pt x="54579" y="32874"/>
                  </a:lnTo>
                  <a:cubicBezTo>
                    <a:pt x="54721" y="33669"/>
                    <a:pt x="54914" y="34445"/>
                    <a:pt x="55157" y="35198"/>
                  </a:cubicBezTo>
                  <a:lnTo>
                    <a:pt x="54480" y="35520"/>
                  </a:lnTo>
                  <a:cubicBezTo>
                    <a:pt x="52315" y="28710"/>
                    <a:pt x="54348" y="20992"/>
                    <a:pt x="59896" y="16206"/>
                  </a:cubicBezTo>
                  <a:close/>
                  <a:moveTo>
                    <a:pt x="40345" y="32327"/>
                  </a:moveTo>
                  <a:lnTo>
                    <a:pt x="40519" y="32455"/>
                  </a:lnTo>
                  <a:cubicBezTo>
                    <a:pt x="40612" y="32523"/>
                    <a:pt x="40722" y="32558"/>
                    <a:pt x="40832" y="32558"/>
                  </a:cubicBezTo>
                  <a:cubicBezTo>
                    <a:pt x="40939" y="32558"/>
                    <a:pt x="41045" y="32525"/>
                    <a:pt x="41137" y="32460"/>
                  </a:cubicBezTo>
                  <a:lnTo>
                    <a:pt x="41313" y="32336"/>
                  </a:lnTo>
                  <a:lnTo>
                    <a:pt x="41443" y="32507"/>
                  </a:lnTo>
                  <a:cubicBezTo>
                    <a:pt x="41545" y="32642"/>
                    <a:pt x="41698" y="32715"/>
                    <a:pt x="41860" y="32715"/>
                  </a:cubicBezTo>
                  <a:cubicBezTo>
                    <a:pt x="41917" y="32715"/>
                    <a:pt x="41976" y="32706"/>
                    <a:pt x="42034" y="32687"/>
                  </a:cubicBezTo>
                  <a:lnTo>
                    <a:pt x="42240" y="32616"/>
                  </a:lnTo>
                  <a:lnTo>
                    <a:pt x="42247" y="32633"/>
                  </a:lnTo>
                  <a:lnTo>
                    <a:pt x="41208" y="34034"/>
                  </a:lnTo>
                  <a:cubicBezTo>
                    <a:pt x="41040" y="33977"/>
                    <a:pt x="40862" y="33946"/>
                    <a:pt x="40680" y="33946"/>
                  </a:cubicBezTo>
                  <a:cubicBezTo>
                    <a:pt x="40534" y="33946"/>
                    <a:pt x="40386" y="33966"/>
                    <a:pt x="40238" y="34008"/>
                  </a:cubicBezTo>
                  <a:cubicBezTo>
                    <a:pt x="39819" y="34126"/>
                    <a:pt x="39473" y="34401"/>
                    <a:pt x="39261" y="34780"/>
                  </a:cubicBezTo>
                  <a:cubicBezTo>
                    <a:pt x="39170" y="34947"/>
                    <a:pt x="39107" y="35123"/>
                    <a:pt x="39078" y="35305"/>
                  </a:cubicBezTo>
                  <a:lnTo>
                    <a:pt x="37506" y="35560"/>
                  </a:lnTo>
                  <a:lnTo>
                    <a:pt x="37549" y="35516"/>
                  </a:lnTo>
                  <a:cubicBezTo>
                    <a:pt x="37708" y="35355"/>
                    <a:pt x="37746" y="35109"/>
                    <a:pt x="37642" y="34907"/>
                  </a:cubicBezTo>
                  <a:lnTo>
                    <a:pt x="37542" y="34713"/>
                  </a:lnTo>
                  <a:lnTo>
                    <a:pt x="37732" y="34609"/>
                  </a:lnTo>
                  <a:cubicBezTo>
                    <a:pt x="37932" y="34498"/>
                    <a:pt x="38037" y="34273"/>
                    <a:pt x="37994" y="34048"/>
                  </a:cubicBezTo>
                  <a:lnTo>
                    <a:pt x="37994" y="34048"/>
                  </a:lnTo>
                  <a:lnTo>
                    <a:pt x="37994" y="34050"/>
                  </a:lnTo>
                  <a:lnTo>
                    <a:pt x="37952" y="33837"/>
                  </a:lnTo>
                  <a:lnTo>
                    <a:pt x="38165" y="33788"/>
                  </a:lnTo>
                  <a:cubicBezTo>
                    <a:pt x="38387" y="33736"/>
                    <a:pt x="38551" y="33549"/>
                    <a:pt x="38572" y="33324"/>
                  </a:cubicBezTo>
                  <a:lnTo>
                    <a:pt x="38593" y="33110"/>
                  </a:lnTo>
                  <a:lnTo>
                    <a:pt x="38809" y="33123"/>
                  </a:lnTo>
                  <a:cubicBezTo>
                    <a:pt x="38820" y="33124"/>
                    <a:pt x="38831" y="33124"/>
                    <a:pt x="38842" y="33124"/>
                  </a:cubicBezTo>
                  <a:cubicBezTo>
                    <a:pt x="39056" y="33124"/>
                    <a:pt x="39250" y="32995"/>
                    <a:pt x="39331" y="32794"/>
                  </a:cubicBezTo>
                  <a:lnTo>
                    <a:pt x="39412" y="32592"/>
                  </a:lnTo>
                  <a:lnTo>
                    <a:pt x="39616" y="32666"/>
                  </a:lnTo>
                  <a:cubicBezTo>
                    <a:pt x="39676" y="32688"/>
                    <a:pt x="39738" y="32699"/>
                    <a:pt x="39798" y="32699"/>
                  </a:cubicBezTo>
                  <a:cubicBezTo>
                    <a:pt x="39956" y="32699"/>
                    <a:pt x="40109" y="32627"/>
                    <a:pt x="40210" y="32498"/>
                  </a:cubicBezTo>
                  <a:lnTo>
                    <a:pt x="40345" y="32327"/>
                  </a:lnTo>
                  <a:close/>
                  <a:moveTo>
                    <a:pt x="26336" y="35398"/>
                  </a:moveTo>
                  <a:cubicBezTo>
                    <a:pt x="26371" y="35398"/>
                    <a:pt x="26401" y="35419"/>
                    <a:pt x="26443" y="35454"/>
                  </a:cubicBezTo>
                  <a:lnTo>
                    <a:pt x="26202" y="35563"/>
                  </a:lnTo>
                  <a:cubicBezTo>
                    <a:pt x="26207" y="35549"/>
                    <a:pt x="26213" y="35535"/>
                    <a:pt x="26218" y="35523"/>
                  </a:cubicBezTo>
                  <a:cubicBezTo>
                    <a:pt x="26242" y="35454"/>
                    <a:pt x="26259" y="35416"/>
                    <a:pt x="26310" y="35402"/>
                  </a:cubicBezTo>
                  <a:cubicBezTo>
                    <a:pt x="26319" y="35399"/>
                    <a:pt x="26328" y="35398"/>
                    <a:pt x="26336" y="35398"/>
                  </a:cubicBezTo>
                  <a:close/>
                  <a:moveTo>
                    <a:pt x="17269" y="24246"/>
                  </a:moveTo>
                  <a:lnTo>
                    <a:pt x="17777" y="35863"/>
                  </a:lnTo>
                  <a:lnTo>
                    <a:pt x="17579" y="35539"/>
                  </a:lnTo>
                  <a:lnTo>
                    <a:pt x="16163" y="24341"/>
                  </a:lnTo>
                  <a:cubicBezTo>
                    <a:pt x="16533" y="24296"/>
                    <a:pt x="16902" y="24265"/>
                    <a:pt x="17269" y="24246"/>
                  </a:cubicBezTo>
                  <a:close/>
                  <a:moveTo>
                    <a:pt x="23188" y="25146"/>
                  </a:moveTo>
                  <a:lnTo>
                    <a:pt x="23188" y="25146"/>
                  </a:lnTo>
                  <a:cubicBezTo>
                    <a:pt x="23915" y="25413"/>
                    <a:pt x="24620" y="25733"/>
                    <a:pt x="25295" y="26104"/>
                  </a:cubicBezTo>
                  <a:lnTo>
                    <a:pt x="22410" y="30852"/>
                  </a:lnTo>
                  <a:lnTo>
                    <a:pt x="24867" y="25991"/>
                  </a:lnTo>
                  <a:cubicBezTo>
                    <a:pt x="24884" y="25957"/>
                    <a:pt x="24871" y="25915"/>
                    <a:pt x="24838" y="25898"/>
                  </a:cubicBezTo>
                  <a:cubicBezTo>
                    <a:pt x="24828" y="25893"/>
                    <a:pt x="24817" y="25891"/>
                    <a:pt x="24807" y="25891"/>
                  </a:cubicBezTo>
                  <a:cubicBezTo>
                    <a:pt x="24781" y="25891"/>
                    <a:pt x="24757" y="25904"/>
                    <a:pt x="24744" y="25929"/>
                  </a:cubicBezTo>
                  <a:lnTo>
                    <a:pt x="21489" y="32365"/>
                  </a:lnTo>
                  <a:lnTo>
                    <a:pt x="19350" y="35885"/>
                  </a:lnTo>
                  <a:lnTo>
                    <a:pt x="19350" y="35885"/>
                  </a:lnTo>
                  <a:lnTo>
                    <a:pt x="23205" y="25219"/>
                  </a:lnTo>
                  <a:cubicBezTo>
                    <a:pt x="23214" y="25193"/>
                    <a:pt x="23207" y="25165"/>
                    <a:pt x="23188" y="25146"/>
                  </a:cubicBezTo>
                  <a:close/>
                  <a:moveTo>
                    <a:pt x="34755" y="33064"/>
                  </a:moveTo>
                  <a:cubicBezTo>
                    <a:pt x="34792" y="33064"/>
                    <a:pt x="34824" y="33088"/>
                    <a:pt x="34870" y="33125"/>
                  </a:cubicBezTo>
                  <a:cubicBezTo>
                    <a:pt x="34920" y="33165"/>
                    <a:pt x="34977" y="33212"/>
                    <a:pt x="35056" y="33212"/>
                  </a:cubicBezTo>
                  <a:cubicBezTo>
                    <a:pt x="35060" y="33212"/>
                    <a:pt x="35064" y="33212"/>
                    <a:pt x="35068" y="33212"/>
                  </a:cubicBezTo>
                  <a:cubicBezTo>
                    <a:pt x="35329" y="33927"/>
                    <a:pt x="35547" y="34664"/>
                    <a:pt x="35719" y="35423"/>
                  </a:cubicBezTo>
                  <a:cubicBezTo>
                    <a:pt x="35750" y="35560"/>
                    <a:pt x="35778" y="35698"/>
                    <a:pt x="35805" y="35837"/>
                  </a:cubicBezTo>
                  <a:lnTo>
                    <a:pt x="35104" y="35949"/>
                  </a:lnTo>
                  <a:cubicBezTo>
                    <a:pt x="34926" y="35071"/>
                    <a:pt x="34685" y="34216"/>
                    <a:pt x="34382" y="33390"/>
                  </a:cubicBezTo>
                  <a:lnTo>
                    <a:pt x="34384" y="33390"/>
                  </a:lnTo>
                  <a:cubicBezTo>
                    <a:pt x="34392" y="33391"/>
                    <a:pt x="34400" y="33392"/>
                    <a:pt x="34409" y="33392"/>
                  </a:cubicBezTo>
                  <a:cubicBezTo>
                    <a:pt x="34428" y="33392"/>
                    <a:pt x="34447" y="33389"/>
                    <a:pt x="34469" y="33383"/>
                  </a:cubicBezTo>
                  <a:cubicBezTo>
                    <a:pt x="34579" y="33354"/>
                    <a:pt x="34612" y="33262"/>
                    <a:pt x="34638" y="33189"/>
                  </a:cubicBezTo>
                  <a:cubicBezTo>
                    <a:pt x="34664" y="33122"/>
                    <a:pt x="34680" y="33082"/>
                    <a:pt x="34730" y="33068"/>
                  </a:cubicBezTo>
                  <a:cubicBezTo>
                    <a:pt x="34739" y="33065"/>
                    <a:pt x="34747" y="33064"/>
                    <a:pt x="34755" y="33064"/>
                  </a:cubicBezTo>
                  <a:close/>
                  <a:moveTo>
                    <a:pt x="24168" y="36017"/>
                  </a:moveTo>
                  <a:cubicBezTo>
                    <a:pt x="24166" y="36018"/>
                    <a:pt x="24166" y="36020"/>
                    <a:pt x="24166" y="36020"/>
                  </a:cubicBezTo>
                  <a:cubicBezTo>
                    <a:pt x="24140" y="36089"/>
                    <a:pt x="24124" y="36129"/>
                    <a:pt x="24074" y="36143"/>
                  </a:cubicBezTo>
                  <a:cubicBezTo>
                    <a:pt x="24065" y="36145"/>
                    <a:pt x="24057" y="36146"/>
                    <a:pt x="24049" y="36146"/>
                  </a:cubicBezTo>
                  <a:cubicBezTo>
                    <a:pt x="24026" y="36146"/>
                    <a:pt x="24005" y="36137"/>
                    <a:pt x="23981" y="36121"/>
                  </a:cubicBezTo>
                  <a:lnTo>
                    <a:pt x="24168" y="36017"/>
                  </a:lnTo>
                  <a:close/>
                  <a:moveTo>
                    <a:pt x="18007" y="24229"/>
                  </a:moveTo>
                  <a:cubicBezTo>
                    <a:pt x="18370" y="24229"/>
                    <a:pt x="18732" y="24242"/>
                    <a:pt x="19091" y="24267"/>
                  </a:cubicBezTo>
                  <a:cubicBezTo>
                    <a:pt x="19086" y="24275"/>
                    <a:pt x="19082" y="24286"/>
                    <a:pt x="19082" y="24294"/>
                  </a:cubicBezTo>
                  <a:lnTo>
                    <a:pt x="18154" y="36488"/>
                  </a:lnTo>
                  <a:lnTo>
                    <a:pt x="17925" y="36109"/>
                  </a:lnTo>
                  <a:lnTo>
                    <a:pt x="17406" y="24241"/>
                  </a:lnTo>
                  <a:cubicBezTo>
                    <a:pt x="17607" y="24232"/>
                    <a:pt x="17808" y="24229"/>
                    <a:pt x="18007" y="24229"/>
                  </a:cubicBezTo>
                  <a:close/>
                  <a:moveTo>
                    <a:pt x="55443" y="36013"/>
                  </a:moveTo>
                  <a:cubicBezTo>
                    <a:pt x="55493" y="36147"/>
                    <a:pt x="55545" y="36278"/>
                    <a:pt x="55598" y="36412"/>
                  </a:cubicBezTo>
                  <a:lnTo>
                    <a:pt x="54906" y="36712"/>
                  </a:lnTo>
                  <a:lnTo>
                    <a:pt x="54906" y="36712"/>
                  </a:lnTo>
                  <a:cubicBezTo>
                    <a:pt x="54855" y="36588"/>
                    <a:pt x="54807" y="36462"/>
                    <a:pt x="54760" y="36337"/>
                  </a:cubicBezTo>
                  <a:lnTo>
                    <a:pt x="55443" y="36013"/>
                  </a:lnTo>
                  <a:close/>
                  <a:moveTo>
                    <a:pt x="10817" y="26035"/>
                  </a:moveTo>
                  <a:lnTo>
                    <a:pt x="14746" y="32519"/>
                  </a:lnTo>
                  <a:lnTo>
                    <a:pt x="16701" y="36763"/>
                  </a:lnTo>
                  <a:lnTo>
                    <a:pt x="16045" y="35812"/>
                  </a:lnTo>
                  <a:lnTo>
                    <a:pt x="10594" y="26157"/>
                  </a:lnTo>
                  <a:cubicBezTo>
                    <a:pt x="10669" y="26116"/>
                    <a:pt x="10743" y="26074"/>
                    <a:pt x="10817" y="26035"/>
                  </a:cubicBezTo>
                  <a:close/>
                  <a:moveTo>
                    <a:pt x="19215" y="24277"/>
                  </a:moveTo>
                  <a:lnTo>
                    <a:pt x="19215" y="24277"/>
                  </a:lnTo>
                  <a:cubicBezTo>
                    <a:pt x="19589" y="24306"/>
                    <a:pt x="19962" y="24351"/>
                    <a:pt x="20331" y="24409"/>
                  </a:cubicBezTo>
                  <a:cubicBezTo>
                    <a:pt x="20325" y="24416"/>
                    <a:pt x="20322" y="24424"/>
                    <a:pt x="20320" y="24435"/>
                  </a:cubicBezTo>
                  <a:lnTo>
                    <a:pt x="18348" y="36805"/>
                  </a:lnTo>
                  <a:lnTo>
                    <a:pt x="18277" y="36690"/>
                  </a:lnTo>
                  <a:lnTo>
                    <a:pt x="19221" y="24305"/>
                  </a:lnTo>
                  <a:lnTo>
                    <a:pt x="19219" y="24305"/>
                  </a:lnTo>
                  <a:cubicBezTo>
                    <a:pt x="19221" y="24296"/>
                    <a:pt x="19219" y="24286"/>
                    <a:pt x="19215" y="24277"/>
                  </a:cubicBezTo>
                  <a:close/>
                  <a:moveTo>
                    <a:pt x="21995" y="24765"/>
                  </a:moveTo>
                  <a:cubicBezTo>
                    <a:pt x="22379" y="24871"/>
                    <a:pt x="22760" y="24992"/>
                    <a:pt x="23134" y="25127"/>
                  </a:cubicBezTo>
                  <a:cubicBezTo>
                    <a:pt x="23108" y="25129"/>
                    <a:pt x="23084" y="25146"/>
                    <a:pt x="23075" y="25172"/>
                  </a:cubicBezTo>
                  <a:lnTo>
                    <a:pt x="18989" y="36479"/>
                  </a:lnTo>
                  <a:lnTo>
                    <a:pt x="18770" y="36839"/>
                  </a:lnTo>
                  <a:lnTo>
                    <a:pt x="22021" y="24840"/>
                  </a:lnTo>
                  <a:cubicBezTo>
                    <a:pt x="22029" y="24810"/>
                    <a:pt x="22017" y="24783"/>
                    <a:pt x="21995" y="24765"/>
                  </a:cubicBezTo>
                  <a:close/>
                  <a:moveTo>
                    <a:pt x="20455" y="24428"/>
                  </a:moveTo>
                  <a:lnTo>
                    <a:pt x="20455" y="24428"/>
                  </a:lnTo>
                  <a:cubicBezTo>
                    <a:pt x="20959" y="24511"/>
                    <a:pt x="21458" y="24620"/>
                    <a:pt x="21948" y="24753"/>
                  </a:cubicBezTo>
                  <a:cubicBezTo>
                    <a:pt x="21920" y="24755"/>
                    <a:pt x="21896" y="24774"/>
                    <a:pt x="21887" y="24803"/>
                  </a:cubicBezTo>
                  <a:lnTo>
                    <a:pt x="18547" y="37135"/>
                  </a:lnTo>
                  <a:lnTo>
                    <a:pt x="18457" y="36988"/>
                  </a:lnTo>
                  <a:lnTo>
                    <a:pt x="20455" y="24457"/>
                  </a:lnTo>
                  <a:cubicBezTo>
                    <a:pt x="20457" y="24447"/>
                    <a:pt x="20457" y="24438"/>
                    <a:pt x="20455" y="24428"/>
                  </a:cubicBezTo>
                  <a:close/>
                  <a:moveTo>
                    <a:pt x="26431" y="26793"/>
                  </a:moveTo>
                  <a:cubicBezTo>
                    <a:pt x="28910" y="28448"/>
                    <a:pt x="30903" y="30827"/>
                    <a:pt x="32069" y="33688"/>
                  </a:cubicBezTo>
                  <a:cubicBezTo>
                    <a:pt x="31989" y="33728"/>
                    <a:pt x="31961" y="33804"/>
                    <a:pt x="31937" y="33866"/>
                  </a:cubicBezTo>
                  <a:lnTo>
                    <a:pt x="31939" y="33866"/>
                  </a:lnTo>
                  <a:cubicBezTo>
                    <a:pt x="31913" y="33935"/>
                    <a:pt x="31897" y="33975"/>
                    <a:pt x="31847" y="33989"/>
                  </a:cubicBezTo>
                  <a:cubicBezTo>
                    <a:pt x="31839" y="33991"/>
                    <a:pt x="31831" y="33992"/>
                    <a:pt x="31823" y="33992"/>
                  </a:cubicBezTo>
                  <a:cubicBezTo>
                    <a:pt x="31786" y="33992"/>
                    <a:pt x="31754" y="33969"/>
                    <a:pt x="31707" y="33932"/>
                  </a:cubicBezTo>
                  <a:cubicBezTo>
                    <a:pt x="31658" y="33891"/>
                    <a:pt x="31599" y="33844"/>
                    <a:pt x="31520" y="33844"/>
                  </a:cubicBezTo>
                  <a:cubicBezTo>
                    <a:pt x="31502" y="33844"/>
                    <a:pt x="31482" y="33846"/>
                    <a:pt x="31461" y="33852"/>
                  </a:cubicBezTo>
                  <a:cubicBezTo>
                    <a:pt x="31352" y="33884"/>
                    <a:pt x="31317" y="33974"/>
                    <a:pt x="31291" y="34046"/>
                  </a:cubicBezTo>
                  <a:cubicBezTo>
                    <a:pt x="31265" y="34116"/>
                    <a:pt x="31250" y="34154"/>
                    <a:pt x="31199" y="34167"/>
                  </a:cubicBezTo>
                  <a:cubicBezTo>
                    <a:pt x="31190" y="34170"/>
                    <a:pt x="31181" y="34171"/>
                    <a:pt x="31172" y="34171"/>
                  </a:cubicBezTo>
                  <a:cubicBezTo>
                    <a:pt x="31135" y="34171"/>
                    <a:pt x="31104" y="34148"/>
                    <a:pt x="31059" y="34110"/>
                  </a:cubicBezTo>
                  <a:cubicBezTo>
                    <a:pt x="31010" y="34071"/>
                    <a:pt x="30951" y="34024"/>
                    <a:pt x="30872" y="34024"/>
                  </a:cubicBezTo>
                  <a:cubicBezTo>
                    <a:pt x="30854" y="34024"/>
                    <a:pt x="30834" y="34026"/>
                    <a:pt x="30813" y="34032"/>
                  </a:cubicBezTo>
                  <a:cubicBezTo>
                    <a:pt x="30702" y="34062"/>
                    <a:pt x="30670" y="34154"/>
                    <a:pt x="30644" y="34226"/>
                  </a:cubicBezTo>
                  <a:cubicBezTo>
                    <a:pt x="30618" y="34294"/>
                    <a:pt x="30602" y="34334"/>
                    <a:pt x="30552" y="34348"/>
                  </a:cubicBezTo>
                  <a:cubicBezTo>
                    <a:pt x="30543" y="34350"/>
                    <a:pt x="30534" y="34351"/>
                    <a:pt x="30526" y="34351"/>
                  </a:cubicBezTo>
                  <a:cubicBezTo>
                    <a:pt x="30488" y="34351"/>
                    <a:pt x="30457" y="34327"/>
                    <a:pt x="30412" y="34290"/>
                  </a:cubicBezTo>
                  <a:cubicBezTo>
                    <a:pt x="30362" y="34251"/>
                    <a:pt x="30303" y="34202"/>
                    <a:pt x="30223" y="34202"/>
                  </a:cubicBezTo>
                  <a:cubicBezTo>
                    <a:pt x="30205" y="34202"/>
                    <a:pt x="30186" y="34205"/>
                    <a:pt x="30166" y="34211"/>
                  </a:cubicBezTo>
                  <a:cubicBezTo>
                    <a:pt x="30055" y="34242"/>
                    <a:pt x="30022" y="34332"/>
                    <a:pt x="29994" y="34405"/>
                  </a:cubicBezTo>
                  <a:cubicBezTo>
                    <a:pt x="29970" y="34474"/>
                    <a:pt x="29953" y="34514"/>
                    <a:pt x="29904" y="34526"/>
                  </a:cubicBezTo>
                  <a:cubicBezTo>
                    <a:pt x="29895" y="34529"/>
                    <a:pt x="29886" y="34530"/>
                    <a:pt x="29877" y="34530"/>
                  </a:cubicBezTo>
                  <a:cubicBezTo>
                    <a:pt x="29840" y="34530"/>
                    <a:pt x="29809" y="34507"/>
                    <a:pt x="29762" y="34469"/>
                  </a:cubicBezTo>
                  <a:cubicBezTo>
                    <a:pt x="29713" y="34430"/>
                    <a:pt x="29655" y="34382"/>
                    <a:pt x="29577" y="34382"/>
                  </a:cubicBezTo>
                  <a:cubicBezTo>
                    <a:pt x="29558" y="34382"/>
                    <a:pt x="29539" y="34385"/>
                    <a:pt x="29518" y="34391"/>
                  </a:cubicBezTo>
                  <a:cubicBezTo>
                    <a:pt x="29407" y="34422"/>
                    <a:pt x="29374" y="34512"/>
                    <a:pt x="29347" y="34585"/>
                  </a:cubicBezTo>
                  <a:cubicBezTo>
                    <a:pt x="29322" y="34652"/>
                    <a:pt x="29305" y="34692"/>
                    <a:pt x="29257" y="34706"/>
                  </a:cubicBezTo>
                  <a:cubicBezTo>
                    <a:pt x="29247" y="34709"/>
                    <a:pt x="29238" y="34710"/>
                    <a:pt x="29230" y="34710"/>
                  </a:cubicBezTo>
                  <a:cubicBezTo>
                    <a:pt x="29192" y="34710"/>
                    <a:pt x="29161" y="34687"/>
                    <a:pt x="29115" y="34649"/>
                  </a:cubicBezTo>
                  <a:cubicBezTo>
                    <a:pt x="29066" y="34610"/>
                    <a:pt x="29007" y="34562"/>
                    <a:pt x="28928" y="34562"/>
                  </a:cubicBezTo>
                  <a:cubicBezTo>
                    <a:pt x="28910" y="34562"/>
                    <a:pt x="28890" y="34565"/>
                    <a:pt x="28869" y="34571"/>
                  </a:cubicBezTo>
                  <a:cubicBezTo>
                    <a:pt x="28760" y="34600"/>
                    <a:pt x="28727" y="34692"/>
                    <a:pt x="28699" y="34765"/>
                  </a:cubicBezTo>
                  <a:cubicBezTo>
                    <a:pt x="28675" y="34832"/>
                    <a:pt x="28657" y="34872"/>
                    <a:pt x="28607" y="34886"/>
                  </a:cubicBezTo>
                  <a:cubicBezTo>
                    <a:pt x="28598" y="34889"/>
                    <a:pt x="28590" y="34890"/>
                    <a:pt x="28582" y="34890"/>
                  </a:cubicBezTo>
                  <a:cubicBezTo>
                    <a:pt x="28545" y="34890"/>
                    <a:pt x="28514" y="34866"/>
                    <a:pt x="28467" y="34829"/>
                  </a:cubicBezTo>
                  <a:cubicBezTo>
                    <a:pt x="28424" y="34794"/>
                    <a:pt x="28375" y="34754"/>
                    <a:pt x="28309" y="34744"/>
                  </a:cubicBezTo>
                  <a:lnTo>
                    <a:pt x="31669" y="33198"/>
                  </a:lnTo>
                  <a:cubicBezTo>
                    <a:pt x="31703" y="33181"/>
                    <a:pt x="31719" y="33141"/>
                    <a:pt x="31702" y="33106"/>
                  </a:cubicBezTo>
                  <a:cubicBezTo>
                    <a:pt x="31690" y="33081"/>
                    <a:pt x="31665" y="33065"/>
                    <a:pt x="31639" y="33065"/>
                  </a:cubicBezTo>
                  <a:cubicBezTo>
                    <a:pt x="31629" y="33065"/>
                    <a:pt x="31619" y="33067"/>
                    <a:pt x="31610" y="33071"/>
                  </a:cubicBezTo>
                  <a:lnTo>
                    <a:pt x="27582" y="34928"/>
                  </a:lnTo>
                  <a:cubicBezTo>
                    <a:pt x="27579" y="34928"/>
                    <a:pt x="27577" y="34929"/>
                    <a:pt x="27574" y="34929"/>
                  </a:cubicBezTo>
                  <a:cubicBezTo>
                    <a:pt x="27544" y="34938"/>
                    <a:pt x="27520" y="34950"/>
                    <a:pt x="27501" y="34966"/>
                  </a:cubicBezTo>
                  <a:lnTo>
                    <a:pt x="27113" y="35144"/>
                  </a:lnTo>
                  <a:cubicBezTo>
                    <a:pt x="27076" y="35120"/>
                    <a:pt x="27034" y="35101"/>
                    <a:pt x="26984" y="35101"/>
                  </a:cubicBezTo>
                  <a:cubicBezTo>
                    <a:pt x="26965" y="35101"/>
                    <a:pt x="26945" y="35103"/>
                    <a:pt x="26924" y="35109"/>
                  </a:cubicBezTo>
                  <a:cubicBezTo>
                    <a:pt x="26815" y="35139"/>
                    <a:pt x="26782" y="35231"/>
                    <a:pt x="26755" y="35303"/>
                  </a:cubicBezTo>
                  <a:cubicBezTo>
                    <a:pt x="26755" y="35305"/>
                    <a:pt x="26753" y="35307"/>
                    <a:pt x="26753" y="35310"/>
                  </a:cubicBezTo>
                  <a:lnTo>
                    <a:pt x="26562" y="35397"/>
                  </a:lnTo>
                  <a:cubicBezTo>
                    <a:pt x="26550" y="35388"/>
                    <a:pt x="26536" y="35380"/>
                    <a:pt x="26523" y="35367"/>
                  </a:cubicBezTo>
                  <a:cubicBezTo>
                    <a:pt x="26473" y="35328"/>
                    <a:pt x="26414" y="35280"/>
                    <a:pt x="26334" y="35280"/>
                  </a:cubicBezTo>
                  <a:cubicBezTo>
                    <a:pt x="26316" y="35280"/>
                    <a:pt x="26297" y="35282"/>
                    <a:pt x="26277" y="35288"/>
                  </a:cubicBezTo>
                  <a:cubicBezTo>
                    <a:pt x="26168" y="35319"/>
                    <a:pt x="26135" y="35409"/>
                    <a:pt x="26107" y="35482"/>
                  </a:cubicBezTo>
                  <a:cubicBezTo>
                    <a:pt x="26083" y="35551"/>
                    <a:pt x="26065" y="35589"/>
                    <a:pt x="26015" y="35603"/>
                  </a:cubicBezTo>
                  <a:cubicBezTo>
                    <a:pt x="26006" y="35606"/>
                    <a:pt x="25997" y="35607"/>
                    <a:pt x="25989" y="35607"/>
                  </a:cubicBezTo>
                  <a:cubicBezTo>
                    <a:pt x="25953" y="35607"/>
                    <a:pt x="25921" y="35584"/>
                    <a:pt x="25875" y="35546"/>
                  </a:cubicBezTo>
                  <a:cubicBezTo>
                    <a:pt x="25826" y="35506"/>
                    <a:pt x="25767" y="35460"/>
                    <a:pt x="25688" y="35460"/>
                  </a:cubicBezTo>
                  <a:cubicBezTo>
                    <a:pt x="25670" y="35460"/>
                    <a:pt x="25651" y="35462"/>
                    <a:pt x="25631" y="35468"/>
                  </a:cubicBezTo>
                  <a:cubicBezTo>
                    <a:pt x="25520" y="35497"/>
                    <a:pt x="25487" y="35589"/>
                    <a:pt x="25461" y="35662"/>
                  </a:cubicBezTo>
                  <a:cubicBezTo>
                    <a:pt x="25435" y="35729"/>
                    <a:pt x="25420" y="35769"/>
                    <a:pt x="25369" y="35783"/>
                  </a:cubicBezTo>
                  <a:cubicBezTo>
                    <a:pt x="25360" y="35786"/>
                    <a:pt x="25351" y="35787"/>
                    <a:pt x="25343" y="35787"/>
                  </a:cubicBezTo>
                  <a:cubicBezTo>
                    <a:pt x="25306" y="35787"/>
                    <a:pt x="25274" y="35763"/>
                    <a:pt x="25229" y="35726"/>
                  </a:cubicBezTo>
                  <a:cubicBezTo>
                    <a:pt x="25180" y="35687"/>
                    <a:pt x="25121" y="35639"/>
                    <a:pt x="25042" y="35639"/>
                  </a:cubicBezTo>
                  <a:cubicBezTo>
                    <a:pt x="25024" y="35639"/>
                    <a:pt x="25004" y="35642"/>
                    <a:pt x="24983" y="35648"/>
                  </a:cubicBezTo>
                  <a:cubicBezTo>
                    <a:pt x="24872" y="35677"/>
                    <a:pt x="24839" y="35769"/>
                    <a:pt x="24812" y="35842"/>
                  </a:cubicBezTo>
                  <a:cubicBezTo>
                    <a:pt x="24788" y="35909"/>
                    <a:pt x="24770" y="35949"/>
                    <a:pt x="24722" y="35963"/>
                  </a:cubicBezTo>
                  <a:cubicBezTo>
                    <a:pt x="24713" y="35966"/>
                    <a:pt x="24704" y="35967"/>
                    <a:pt x="24696" y="35967"/>
                  </a:cubicBezTo>
                  <a:cubicBezTo>
                    <a:pt x="24658" y="35967"/>
                    <a:pt x="24626" y="35943"/>
                    <a:pt x="24580" y="35906"/>
                  </a:cubicBezTo>
                  <a:cubicBezTo>
                    <a:pt x="24550" y="35882"/>
                    <a:pt x="24519" y="35856"/>
                    <a:pt x="24481" y="35838"/>
                  </a:cubicBezTo>
                  <a:lnTo>
                    <a:pt x="31111" y="32097"/>
                  </a:lnTo>
                  <a:cubicBezTo>
                    <a:pt x="31144" y="32078"/>
                    <a:pt x="31156" y="32036"/>
                    <a:pt x="31137" y="32003"/>
                  </a:cubicBezTo>
                  <a:cubicBezTo>
                    <a:pt x="31124" y="31981"/>
                    <a:pt x="31101" y="31968"/>
                    <a:pt x="31077" y="31968"/>
                  </a:cubicBezTo>
                  <a:cubicBezTo>
                    <a:pt x="31066" y="31968"/>
                    <a:pt x="31054" y="31971"/>
                    <a:pt x="31044" y="31977"/>
                  </a:cubicBezTo>
                  <a:lnTo>
                    <a:pt x="23859" y="36031"/>
                  </a:lnTo>
                  <a:cubicBezTo>
                    <a:pt x="23826" y="36012"/>
                    <a:pt x="23789" y="35998"/>
                    <a:pt x="23745" y="35998"/>
                  </a:cubicBezTo>
                  <a:cubicBezTo>
                    <a:pt x="23727" y="35998"/>
                    <a:pt x="23707" y="36001"/>
                    <a:pt x="23686" y="36006"/>
                  </a:cubicBezTo>
                  <a:cubicBezTo>
                    <a:pt x="23577" y="36038"/>
                    <a:pt x="23544" y="36128"/>
                    <a:pt x="23517" y="36200"/>
                  </a:cubicBezTo>
                  <a:cubicBezTo>
                    <a:pt x="23513" y="36211"/>
                    <a:pt x="23510" y="36221"/>
                    <a:pt x="23504" y="36231"/>
                  </a:cubicBezTo>
                  <a:lnTo>
                    <a:pt x="23357" y="36315"/>
                  </a:lnTo>
                  <a:cubicBezTo>
                    <a:pt x="23335" y="36304"/>
                    <a:pt x="23312" y="36287"/>
                    <a:pt x="23285" y="36264"/>
                  </a:cubicBezTo>
                  <a:cubicBezTo>
                    <a:pt x="23235" y="36225"/>
                    <a:pt x="23176" y="36178"/>
                    <a:pt x="23097" y="36178"/>
                  </a:cubicBezTo>
                  <a:cubicBezTo>
                    <a:pt x="23079" y="36178"/>
                    <a:pt x="23059" y="36181"/>
                    <a:pt x="23039" y="36186"/>
                  </a:cubicBezTo>
                  <a:cubicBezTo>
                    <a:pt x="22928" y="36216"/>
                    <a:pt x="22895" y="36308"/>
                    <a:pt x="22869" y="36380"/>
                  </a:cubicBezTo>
                  <a:cubicBezTo>
                    <a:pt x="22843" y="36448"/>
                    <a:pt x="22827" y="36488"/>
                    <a:pt x="22777" y="36502"/>
                  </a:cubicBezTo>
                  <a:cubicBezTo>
                    <a:pt x="22768" y="36504"/>
                    <a:pt x="22759" y="36505"/>
                    <a:pt x="22751" y="36505"/>
                  </a:cubicBezTo>
                  <a:cubicBezTo>
                    <a:pt x="22714" y="36505"/>
                    <a:pt x="22682" y="36481"/>
                    <a:pt x="22635" y="36444"/>
                  </a:cubicBezTo>
                  <a:cubicBezTo>
                    <a:pt x="22587" y="36405"/>
                    <a:pt x="22527" y="36357"/>
                    <a:pt x="22448" y="36357"/>
                  </a:cubicBezTo>
                  <a:cubicBezTo>
                    <a:pt x="22430" y="36357"/>
                    <a:pt x="22411" y="36359"/>
                    <a:pt x="22391" y="36365"/>
                  </a:cubicBezTo>
                  <a:cubicBezTo>
                    <a:pt x="22280" y="36396"/>
                    <a:pt x="22247" y="36486"/>
                    <a:pt x="22220" y="36559"/>
                  </a:cubicBezTo>
                  <a:cubicBezTo>
                    <a:pt x="22195" y="36628"/>
                    <a:pt x="22178" y="36668"/>
                    <a:pt x="22128" y="36682"/>
                  </a:cubicBezTo>
                  <a:cubicBezTo>
                    <a:pt x="22119" y="36684"/>
                    <a:pt x="22111" y="36685"/>
                    <a:pt x="22103" y="36685"/>
                  </a:cubicBezTo>
                  <a:cubicBezTo>
                    <a:pt x="22068" y="36685"/>
                    <a:pt x="22037" y="36664"/>
                    <a:pt x="21995" y="36630"/>
                  </a:cubicBezTo>
                  <a:lnTo>
                    <a:pt x="30238" y="30703"/>
                  </a:lnTo>
                  <a:cubicBezTo>
                    <a:pt x="30270" y="30680"/>
                    <a:pt x="30276" y="30637"/>
                    <a:pt x="30254" y="30606"/>
                  </a:cubicBezTo>
                  <a:cubicBezTo>
                    <a:pt x="30240" y="30588"/>
                    <a:pt x="30218" y="30577"/>
                    <a:pt x="30197" y="30577"/>
                  </a:cubicBezTo>
                  <a:cubicBezTo>
                    <a:pt x="30183" y="30577"/>
                    <a:pt x="30169" y="30581"/>
                    <a:pt x="30157" y="30590"/>
                  </a:cubicBezTo>
                  <a:lnTo>
                    <a:pt x="21870" y="36550"/>
                  </a:lnTo>
                  <a:cubicBezTo>
                    <a:pt x="21848" y="36542"/>
                    <a:pt x="21824" y="36537"/>
                    <a:pt x="21799" y="36537"/>
                  </a:cubicBezTo>
                  <a:cubicBezTo>
                    <a:pt x="21781" y="36537"/>
                    <a:pt x="21762" y="36539"/>
                    <a:pt x="21742" y="36545"/>
                  </a:cubicBezTo>
                  <a:cubicBezTo>
                    <a:pt x="21633" y="36576"/>
                    <a:pt x="21598" y="36666"/>
                    <a:pt x="21572" y="36739"/>
                  </a:cubicBezTo>
                  <a:cubicBezTo>
                    <a:pt x="21567" y="36753"/>
                    <a:pt x="21562" y="36763"/>
                    <a:pt x="21558" y="36775"/>
                  </a:cubicBezTo>
                  <a:lnTo>
                    <a:pt x="21435" y="36862"/>
                  </a:lnTo>
                  <a:cubicBezTo>
                    <a:pt x="21406" y="36857"/>
                    <a:pt x="21378" y="36834"/>
                    <a:pt x="21338" y="36803"/>
                  </a:cubicBezTo>
                  <a:cubicBezTo>
                    <a:pt x="21312" y="36782"/>
                    <a:pt x="21283" y="36758"/>
                    <a:pt x="21248" y="36741"/>
                  </a:cubicBezTo>
                  <a:lnTo>
                    <a:pt x="29482" y="29728"/>
                  </a:lnTo>
                  <a:cubicBezTo>
                    <a:pt x="29511" y="29704"/>
                    <a:pt x="29515" y="29659"/>
                    <a:pt x="29489" y="29631"/>
                  </a:cubicBezTo>
                  <a:cubicBezTo>
                    <a:pt x="29475" y="29615"/>
                    <a:pt x="29456" y="29606"/>
                    <a:pt x="29436" y="29606"/>
                  </a:cubicBezTo>
                  <a:cubicBezTo>
                    <a:pt x="29421" y="29606"/>
                    <a:pt x="29405" y="29611"/>
                    <a:pt x="29392" y="29622"/>
                  </a:cubicBezTo>
                  <a:lnTo>
                    <a:pt x="20722" y="37009"/>
                  </a:lnTo>
                  <a:cubicBezTo>
                    <a:pt x="20711" y="37000"/>
                    <a:pt x="20701" y="36993"/>
                    <a:pt x="20689" y="36983"/>
                  </a:cubicBezTo>
                  <a:cubicBezTo>
                    <a:pt x="20640" y="36944"/>
                    <a:pt x="20582" y="36896"/>
                    <a:pt x="20503" y="36896"/>
                  </a:cubicBezTo>
                  <a:cubicBezTo>
                    <a:pt x="20484" y="36896"/>
                    <a:pt x="20464" y="36899"/>
                    <a:pt x="20443" y="36905"/>
                  </a:cubicBezTo>
                  <a:cubicBezTo>
                    <a:pt x="20334" y="36934"/>
                    <a:pt x="20299" y="37026"/>
                    <a:pt x="20273" y="37099"/>
                  </a:cubicBezTo>
                  <a:cubicBezTo>
                    <a:pt x="20247" y="37166"/>
                    <a:pt x="20232" y="37206"/>
                    <a:pt x="20182" y="37220"/>
                  </a:cubicBezTo>
                  <a:cubicBezTo>
                    <a:pt x="20172" y="37223"/>
                    <a:pt x="20164" y="37224"/>
                    <a:pt x="20156" y="37224"/>
                  </a:cubicBezTo>
                  <a:cubicBezTo>
                    <a:pt x="20141" y="37224"/>
                    <a:pt x="20127" y="37220"/>
                    <a:pt x="20112" y="37213"/>
                  </a:cubicBezTo>
                  <a:lnTo>
                    <a:pt x="28216" y="28369"/>
                  </a:lnTo>
                  <a:cubicBezTo>
                    <a:pt x="28242" y="28341"/>
                    <a:pt x="28240" y="28298"/>
                    <a:pt x="28212" y="28272"/>
                  </a:cubicBezTo>
                  <a:cubicBezTo>
                    <a:pt x="28199" y="28259"/>
                    <a:pt x="28183" y="28253"/>
                    <a:pt x="28166" y="28253"/>
                  </a:cubicBezTo>
                  <a:cubicBezTo>
                    <a:pt x="28147" y="28253"/>
                    <a:pt x="28128" y="28261"/>
                    <a:pt x="28116" y="28277"/>
                  </a:cubicBezTo>
                  <a:lnTo>
                    <a:pt x="20433" y="36661"/>
                  </a:lnTo>
                  <a:lnTo>
                    <a:pt x="20433" y="36661"/>
                  </a:lnTo>
                  <a:lnTo>
                    <a:pt x="21184" y="35423"/>
                  </a:lnTo>
                  <a:lnTo>
                    <a:pt x="27276" y="27569"/>
                  </a:lnTo>
                  <a:cubicBezTo>
                    <a:pt x="27298" y="27537"/>
                    <a:pt x="27293" y="27494"/>
                    <a:pt x="27264" y="27472"/>
                  </a:cubicBezTo>
                  <a:cubicBezTo>
                    <a:pt x="27250" y="27461"/>
                    <a:pt x="27235" y="27456"/>
                    <a:pt x="27220" y="27456"/>
                  </a:cubicBezTo>
                  <a:cubicBezTo>
                    <a:pt x="27200" y="27456"/>
                    <a:pt x="27180" y="27466"/>
                    <a:pt x="27167" y="27484"/>
                  </a:cubicBezTo>
                  <a:lnTo>
                    <a:pt x="21818" y="34380"/>
                  </a:lnTo>
                  <a:lnTo>
                    <a:pt x="21818" y="34380"/>
                  </a:lnTo>
                  <a:lnTo>
                    <a:pt x="26431" y="26793"/>
                  </a:lnTo>
                  <a:close/>
                  <a:moveTo>
                    <a:pt x="15380" y="33565"/>
                  </a:moveTo>
                  <a:lnTo>
                    <a:pt x="16779" y="35875"/>
                  </a:lnTo>
                  <a:lnTo>
                    <a:pt x="17390" y="37759"/>
                  </a:lnTo>
                  <a:lnTo>
                    <a:pt x="17390" y="37759"/>
                  </a:lnTo>
                  <a:lnTo>
                    <a:pt x="17157" y="37421"/>
                  </a:lnTo>
                  <a:lnTo>
                    <a:pt x="15380" y="33565"/>
                  </a:lnTo>
                  <a:close/>
                  <a:moveTo>
                    <a:pt x="17527" y="37109"/>
                  </a:moveTo>
                  <a:lnTo>
                    <a:pt x="17669" y="37343"/>
                  </a:lnTo>
                  <a:lnTo>
                    <a:pt x="17718" y="37726"/>
                  </a:lnTo>
                  <a:cubicBezTo>
                    <a:pt x="17706" y="37745"/>
                    <a:pt x="17695" y="37766"/>
                    <a:pt x="17686" y="37786"/>
                  </a:cubicBezTo>
                  <a:lnTo>
                    <a:pt x="17527" y="37109"/>
                  </a:lnTo>
                  <a:close/>
                  <a:moveTo>
                    <a:pt x="17091" y="36389"/>
                  </a:moveTo>
                  <a:lnTo>
                    <a:pt x="17297" y="36727"/>
                  </a:lnTo>
                  <a:lnTo>
                    <a:pt x="17550" y="37802"/>
                  </a:lnTo>
                  <a:lnTo>
                    <a:pt x="17091" y="36389"/>
                  </a:lnTo>
                  <a:close/>
                  <a:moveTo>
                    <a:pt x="8161" y="27853"/>
                  </a:moveTo>
                  <a:lnTo>
                    <a:pt x="15584" y="36659"/>
                  </a:lnTo>
                  <a:lnTo>
                    <a:pt x="16379" y="37807"/>
                  </a:lnTo>
                  <a:lnTo>
                    <a:pt x="16379" y="37807"/>
                  </a:lnTo>
                  <a:lnTo>
                    <a:pt x="6956" y="29001"/>
                  </a:lnTo>
                  <a:cubicBezTo>
                    <a:pt x="7335" y="28597"/>
                    <a:pt x="7739" y="28213"/>
                    <a:pt x="8161" y="27853"/>
                  </a:cubicBezTo>
                  <a:close/>
                  <a:moveTo>
                    <a:pt x="20500" y="37014"/>
                  </a:moveTo>
                  <a:cubicBezTo>
                    <a:pt x="20537" y="37014"/>
                    <a:pt x="20569" y="37037"/>
                    <a:pt x="20616" y="37075"/>
                  </a:cubicBezTo>
                  <a:cubicBezTo>
                    <a:pt x="20621" y="37078"/>
                    <a:pt x="20627" y="37083"/>
                    <a:pt x="20632" y="37087"/>
                  </a:cubicBezTo>
                  <a:lnTo>
                    <a:pt x="19683" y="37894"/>
                  </a:lnTo>
                  <a:lnTo>
                    <a:pt x="19683" y="37894"/>
                  </a:lnTo>
                  <a:lnTo>
                    <a:pt x="20040" y="37308"/>
                  </a:lnTo>
                  <a:cubicBezTo>
                    <a:pt x="20073" y="37328"/>
                    <a:pt x="20111" y="37342"/>
                    <a:pt x="20155" y="37342"/>
                  </a:cubicBezTo>
                  <a:cubicBezTo>
                    <a:pt x="20173" y="37342"/>
                    <a:pt x="20193" y="37340"/>
                    <a:pt x="20213" y="37334"/>
                  </a:cubicBezTo>
                  <a:cubicBezTo>
                    <a:pt x="20324" y="37303"/>
                    <a:pt x="20357" y="37213"/>
                    <a:pt x="20384" y="37141"/>
                  </a:cubicBezTo>
                  <a:cubicBezTo>
                    <a:pt x="20408" y="37071"/>
                    <a:pt x="20426" y="37031"/>
                    <a:pt x="20476" y="37018"/>
                  </a:cubicBezTo>
                  <a:cubicBezTo>
                    <a:pt x="20484" y="37015"/>
                    <a:pt x="20492" y="37014"/>
                    <a:pt x="20500" y="37014"/>
                  </a:cubicBezTo>
                  <a:close/>
                  <a:moveTo>
                    <a:pt x="32114" y="33799"/>
                  </a:moveTo>
                  <a:cubicBezTo>
                    <a:pt x="32432" y="34600"/>
                    <a:pt x="32687" y="35440"/>
                    <a:pt x="32869" y="36313"/>
                  </a:cubicBezTo>
                  <a:lnTo>
                    <a:pt x="29355" y="36881"/>
                  </a:lnTo>
                  <a:lnTo>
                    <a:pt x="32661" y="36122"/>
                  </a:lnTo>
                  <a:cubicBezTo>
                    <a:pt x="32697" y="36114"/>
                    <a:pt x="32720" y="36076"/>
                    <a:pt x="32711" y="36039"/>
                  </a:cubicBezTo>
                  <a:lnTo>
                    <a:pt x="32711" y="36038"/>
                  </a:lnTo>
                  <a:cubicBezTo>
                    <a:pt x="32703" y="36006"/>
                    <a:pt x="32674" y="35984"/>
                    <a:pt x="32643" y="35984"/>
                  </a:cubicBezTo>
                  <a:cubicBezTo>
                    <a:pt x="32638" y="35984"/>
                    <a:pt x="32634" y="35985"/>
                    <a:pt x="32630" y="35986"/>
                  </a:cubicBezTo>
                  <a:lnTo>
                    <a:pt x="27269" y="37218"/>
                  </a:lnTo>
                  <a:lnTo>
                    <a:pt x="22942" y="37918"/>
                  </a:lnTo>
                  <a:lnTo>
                    <a:pt x="22942" y="37918"/>
                  </a:lnTo>
                  <a:lnTo>
                    <a:pt x="32340" y="34929"/>
                  </a:lnTo>
                  <a:cubicBezTo>
                    <a:pt x="32377" y="34917"/>
                    <a:pt x="32396" y="34879"/>
                    <a:pt x="32385" y="34843"/>
                  </a:cubicBezTo>
                  <a:cubicBezTo>
                    <a:pt x="32376" y="34813"/>
                    <a:pt x="32349" y="34794"/>
                    <a:pt x="32320" y="34794"/>
                  </a:cubicBezTo>
                  <a:cubicBezTo>
                    <a:pt x="32313" y="34794"/>
                    <a:pt x="32306" y="34795"/>
                    <a:pt x="32299" y="34798"/>
                  </a:cubicBezTo>
                  <a:lnTo>
                    <a:pt x="22015" y="38069"/>
                  </a:lnTo>
                  <a:lnTo>
                    <a:pt x="20595" y="38299"/>
                  </a:lnTo>
                  <a:lnTo>
                    <a:pt x="26585" y="35539"/>
                  </a:lnTo>
                  <a:cubicBezTo>
                    <a:pt x="26601" y="35543"/>
                    <a:pt x="26619" y="35546"/>
                    <a:pt x="26637" y="35546"/>
                  </a:cubicBezTo>
                  <a:cubicBezTo>
                    <a:pt x="26655" y="35546"/>
                    <a:pt x="26675" y="35543"/>
                    <a:pt x="26696" y="35537"/>
                  </a:cubicBezTo>
                  <a:cubicBezTo>
                    <a:pt x="26765" y="35518"/>
                    <a:pt x="26805" y="35475"/>
                    <a:pt x="26831" y="35426"/>
                  </a:cubicBezTo>
                  <a:lnTo>
                    <a:pt x="27116" y="35295"/>
                  </a:lnTo>
                  <a:cubicBezTo>
                    <a:pt x="27161" y="35330"/>
                    <a:pt x="27216" y="35366"/>
                    <a:pt x="27284" y="35366"/>
                  </a:cubicBezTo>
                  <a:cubicBezTo>
                    <a:pt x="27303" y="35366"/>
                    <a:pt x="27323" y="35363"/>
                    <a:pt x="27343" y="35357"/>
                  </a:cubicBezTo>
                  <a:cubicBezTo>
                    <a:pt x="27454" y="35328"/>
                    <a:pt x="27487" y="35238"/>
                    <a:pt x="27513" y="35163"/>
                  </a:cubicBezTo>
                  <a:cubicBezTo>
                    <a:pt x="27523" y="35139"/>
                    <a:pt x="27532" y="35116"/>
                    <a:pt x="27541" y="35099"/>
                  </a:cubicBezTo>
                  <a:lnTo>
                    <a:pt x="27660" y="35044"/>
                  </a:lnTo>
                  <a:cubicBezTo>
                    <a:pt x="27686" y="35052"/>
                    <a:pt x="27712" y="35073"/>
                    <a:pt x="27747" y="35099"/>
                  </a:cubicBezTo>
                  <a:cubicBezTo>
                    <a:pt x="27795" y="35139"/>
                    <a:pt x="27855" y="35186"/>
                    <a:pt x="27934" y="35186"/>
                  </a:cubicBezTo>
                  <a:cubicBezTo>
                    <a:pt x="27952" y="35186"/>
                    <a:pt x="27971" y="35184"/>
                    <a:pt x="27991" y="35179"/>
                  </a:cubicBezTo>
                  <a:cubicBezTo>
                    <a:pt x="28102" y="35148"/>
                    <a:pt x="28135" y="35057"/>
                    <a:pt x="28162" y="34985"/>
                  </a:cubicBezTo>
                  <a:cubicBezTo>
                    <a:pt x="28187" y="34916"/>
                    <a:pt x="28204" y="34877"/>
                    <a:pt x="28252" y="34864"/>
                  </a:cubicBezTo>
                  <a:cubicBezTo>
                    <a:pt x="28262" y="34861"/>
                    <a:pt x="28271" y="34860"/>
                    <a:pt x="28279" y="34860"/>
                  </a:cubicBezTo>
                  <a:cubicBezTo>
                    <a:pt x="28316" y="34860"/>
                    <a:pt x="28348" y="34883"/>
                    <a:pt x="28394" y="34921"/>
                  </a:cubicBezTo>
                  <a:cubicBezTo>
                    <a:pt x="28443" y="34960"/>
                    <a:pt x="28502" y="35007"/>
                    <a:pt x="28581" y="35007"/>
                  </a:cubicBezTo>
                  <a:cubicBezTo>
                    <a:pt x="28599" y="35007"/>
                    <a:pt x="28619" y="35005"/>
                    <a:pt x="28640" y="34999"/>
                  </a:cubicBezTo>
                  <a:cubicBezTo>
                    <a:pt x="28749" y="34969"/>
                    <a:pt x="28782" y="34877"/>
                    <a:pt x="28810" y="34805"/>
                  </a:cubicBezTo>
                  <a:cubicBezTo>
                    <a:pt x="28834" y="34737"/>
                    <a:pt x="28851" y="34697"/>
                    <a:pt x="28902" y="34683"/>
                  </a:cubicBezTo>
                  <a:cubicBezTo>
                    <a:pt x="28910" y="34681"/>
                    <a:pt x="28919" y="34680"/>
                    <a:pt x="28927" y="34680"/>
                  </a:cubicBezTo>
                  <a:cubicBezTo>
                    <a:pt x="28964" y="34680"/>
                    <a:pt x="28995" y="34704"/>
                    <a:pt x="29042" y="34741"/>
                  </a:cubicBezTo>
                  <a:cubicBezTo>
                    <a:pt x="29091" y="34780"/>
                    <a:pt x="29150" y="34828"/>
                    <a:pt x="29231" y="34828"/>
                  </a:cubicBezTo>
                  <a:cubicBezTo>
                    <a:pt x="29249" y="34828"/>
                    <a:pt x="29268" y="34826"/>
                    <a:pt x="29288" y="34820"/>
                  </a:cubicBezTo>
                  <a:cubicBezTo>
                    <a:pt x="29397" y="34789"/>
                    <a:pt x="29431" y="34699"/>
                    <a:pt x="29457" y="34626"/>
                  </a:cubicBezTo>
                  <a:cubicBezTo>
                    <a:pt x="29483" y="34557"/>
                    <a:pt x="29499" y="34517"/>
                    <a:pt x="29549" y="34503"/>
                  </a:cubicBezTo>
                  <a:cubicBezTo>
                    <a:pt x="29558" y="34501"/>
                    <a:pt x="29566" y="34500"/>
                    <a:pt x="29574" y="34500"/>
                  </a:cubicBezTo>
                  <a:cubicBezTo>
                    <a:pt x="29612" y="34500"/>
                    <a:pt x="29642" y="34523"/>
                    <a:pt x="29689" y="34561"/>
                  </a:cubicBezTo>
                  <a:cubicBezTo>
                    <a:pt x="29739" y="34601"/>
                    <a:pt x="29797" y="34649"/>
                    <a:pt x="29876" y="34649"/>
                  </a:cubicBezTo>
                  <a:cubicBezTo>
                    <a:pt x="29895" y="34649"/>
                    <a:pt x="29914" y="34646"/>
                    <a:pt x="29935" y="34640"/>
                  </a:cubicBezTo>
                  <a:cubicBezTo>
                    <a:pt x="30044" y="34609"/>
                    <a:pt x="30079" y="34519"/>
                    <a:pt x="30105" y="34446"/>
                  </a:cubicBezTo>
                  <a:cubicBezTo>
                    <a:pt x="30131" y="34377"/>
                    <a:pt x="30147" y="34339"/>
                    <a:pt x="30197" y="34325"/>
                  </a:cubicBezTo>
                  <a:cubicBezTo>
                    <a:pt x="30206" y="34322"/>
                    <a:pt x="30215" y="34321"/>
                    <a:pt x="30224" y="34321"/>
                  </a:cubicBezTo>
                  <a:cubicBezTo>
                    <a:pt x="30260" y="34321"/>
                    <a:pt x="30291" y="34344"/>
                    <a:pt x="30337" y="34382"/>
                  </a:cubicBezTo>
                  <a:cubicBezTo>
                    <a:pt x="30386" y="34421"/>
                    <a:pt x="30445" y="34469"/>
                    <a:pt x="30524" y="34469"/>
                  </a:cubicBezTo>
                  <a:cubicBezTo>
                    <a:pt x="30543" y="34469"/>
                    <a:pt x="30562" y="34466"/>
                    <a:pt x="30583" y="34460"/>
                  </a:cubicBezTo>
                  <a:cubicBezTo>
                    <a:pt x="30694" y="34431"/>
                    <a:pt x="30727" y="34339"/>
                    <a:pt x="30753" y="34266"/>
                  </a:cubicBezTo>
                  <a:cubicBezTo>
                    <a:pt x="30779" y="34199"/>
                    <a:pt x="30794" y="34159"/>
                    <a:pt x="30844" y="34145"/>
                  </a:cubicBezTo>
                  <a:cubicBezTo>
                    <a:pt x="30854" y="34142"/>
                    <a:pt x="30862" y="34141"/>
                    <a:pt x="30871" y="34141"/>
                  </a:cubicBezTo>
                  <a:cubicBezTo>
                    <a:pt x="30908" y="34141"/>
                    <a:pt x="30939" y="34165"/>
                    <a:pt x="30985" y="34202"/>
                  </a:cubicBezTo>
                  <a:cubicBezTo>
                    <a:pt x="31034" y="34242"/>
                    <a:pt x="31094" y="34290"/>
                    <a:pt x="31174" y="34290"/>
                  </a:cubicBezTo>
                  <a:cubicBezTo>
                    <a:pt x="31192" y="34290"/>
                    <a:pt x="31211" y="34287"/>
                    <a:pt x="31231" y="34282"/>
                  </a:cubicBezTo>
                  <a:cubicBezTo>
                    <a:pt x="31341" y="34251"/>
                    <a:pt x="31374" y="34161"/>
                    <a:pt x="31400" y="34088"/>
                  </a:cubicBezTo>
                  <a:cubicBezTo>
                    <a:pt x="31426" y="34019"/>
                    <a:pt x="31442" y="33980"/>
                    <a:pt x="31492" y="33967"/>
                  </a:cubicBezTo>
                  <a:cubicBezTo>
                    <a:pt x="31502" y="33964"/>
                    <a:pt x="31510" y="33963"/>
                    <a:pt x="31519" y="33963"/>
                  </a:cubicBezTo>
                  <a:cubicBezTo>
                    <a:pt x="31556" y="33963"/>
                    <a:pt x="31587" y="33986"/>
                    <a:pt x="31632" y="34024"/>
                  </a:cubicBezTo>
                  <a:cubicBezTo>
                    <a:pt x="31681" y="34063"/>
                    <a:pt x="31739" y="34110"/>
                    <a:pt x="31819" y="34110"/>
                  </a:cubicBezTo>
                  <a:cubicBezTo>
                    <a:pt x="31837" y="34110"/>
                    <a:pt x="31857" y="34108"/>
                    <a:pt x="31878" y="34102"/>
                  </a:cubicBezTo>
                  <a:cubicBezTo>
                    <a:pt x="31989" y="34072"/>
                    <a:pt x="32022" y="33980"/>
                    <a:pt x="32048" y="33908"/>
                  </a:cubicBezTo>
                  <a:cubicBezTo>
                    <a:pt x="32069" y="33854"/>
                    <a:pt x="32082" y="33818"/>
                    <a:pt x="32114" y="33799"/>
                  </a:cubicBezTo>
                  <a:close/>
                  <a:moveTo>
                    <a:pt x="21153" y="36835"/>
                  </a:moveTo>
                  <a:cubicBezTo>
                    <a:pt x="21188" y="36835"/>
                    <a:pt x="21220" y="36858"/>
                    <a:pt x="21266" y="36895"/>
                  </a:cubicBezTo>
                  <a:cubicBezTo>
                    <a:pt x="21285" y="36910"/>
                    <a:pt x="21305" y="36926"/>
                    <a:pt x="21328" y="36941"/>
                  </a:cubicBezTo>
                  <a:lnTo>
                    <a:pt x="19437" y="38301"/>
                  </a:lnTo>
                  <a:lnTo>
                    <a:pt x="19456" y="38269"/>
                  </a:lnTo>
                  <a:lnTo>
                    <a:pt x="20762" y="37158"/>
                  </a:lnTo>
                  <a:cubicBezTo>
                    <a:pt x="20776" y="37160"/>
                    <a:pt x="20790" y="37162"/>
                    <a:pt x="20806" y="37162"/>
                  </a:cubicBezTo>
                  <a:cubicBezTo>
                    <a:pt x="20823" y="37162"/>
                    <a:pt x="20842" y="37160"/>
                    <a:pt x="20862" y="37154"/>
                  </a:cubicBezTo>
                  <a:cubicBezTo>
                    <a:pt x="20973" y="37123"/>
                    <a:pt x="21006" y="37033"/>
                    <a:pt x="21034" y="36960"/>
                  </a:cubicBezTo>
                  <a:cubicBezTo>
                    <a:pt x="21040" y="36940"/>
                    <a:pt x="21047" y="36922"/>
                    <a:pt x="21054" y="36907"/>
                  </a:cubicBezTo>
                  <a:lnTo>
                    <a:pt x="21139" y="36836"/>
                  </a:lnTo>
                  <a:cubicBezTo>
                    <a:pt x="21144" y="36835"/>
                    <a:pt x="21149" y="36835"/>
                    <a:pt x="21153" y="36835"/>
                  </a:cubicBezTo>
                  <a:close/>
                  <a:moveTo>
                    <a:pt x="6863" y="29101"/>
                  </a:moveTo>
                  <a:lnTo>
                    <a:pt x="16729" y="38321"/>
                  </a:lnTo>
                  <a:lnTo>
                    <a:pt x="6141" y="29943"/>
                  </a:lnTo>
                  <a:cubicBezTo>
                    <a:pt x="6371" y="29653"/>
                    <a:pt x="6612" y="29373"/>
                    <a:pt x="6863" y="29101"/>
                  </a:cubicBezTo>
                  <a:close/>
                  <a:moveTo>
                    <a:pt x="25688" y="35577"/>
                  </a:moveTo>
                  <a:cubicBezTo>
                    <a:pt x="25725" y="35577"/>
                    <a:pt x="25755" y="35601"/>
                    <a:pt x="25802" y="35638"/>
                  </a:cubicBezTo>
                  <a:cubicBezTo>
                    <a:pt x="25830" y="35660"/>
                    <a:pt x="25863" y="35686"/>
                    <a:pt x="25899" y="35703"/>
                  </a:cubicBezTo>
                  <a:lnTo>
                    <a:pt x="20088" y="38380"/>
                  </a:lnTo>
                  <a:lnTo>
                    <a:pt x="19934" y="38405"/>
                  </a:lnTo>
                  <a:lnTo>
                    <a:pt x="23413" y="36443"/>
                  </a:lnTo>
                  <a:cubicBezTo>
                    <a:pt x="23427" y="36441"/>
                    <a:pt x="23440" y="36439"/>
                    <a:pt x="23458" y="36434"/>
                  </a:cubicBezTo>
                  <a:cubicBezTo>
                    <a:pt x="23513" y="36418"/>
                    <a:pt x="23549" y="36387"/>
                    <a:pt x="23575" y="36349"/>
                  </a:cubicBezTo>
                  <a:lnTo>
                    <a:pt x="23870" y="36185"/>
                  </a:lnTo>
                  <a:cubicBezTo>
                    <a:pt x="23917" y="36222"/>
                    <a:pt x="23973" y="36263"/>
                    <a:pt x="24048" y="36263"/>
                  </a:cubicBezTo>
                  <a:cubicBezTo>
                    <a:pt x="24066" y="36263"/>
                    <a:pt x="24085" y="36261"/>
                    <a:pt x="24105" y="36256"/>
                  </a:cubicBezTo>
                  <a:cubicBezTo>
                    <a:pt x="24214" y="36225"/>
                    <a:pt x="24249" y="36135"/>
                    <a:pt x="24275" y="36062"/>
                  </a:cubicBezTo>
                  <a:cubicBezTo>
                    <a:pt x="24301" y="35993"/>
                    <a:pt x="24317" y="35954"/>
                    <a:pt x="24367" y="35941"/>
                  </a:cubicBezTo>
                  <a:cubicBezTo>
                    <a:pt x="24376" y="35938"/>
                    <a:pt x="24385" y="35937"/>
                    <a:pt x="24394" y="35937"/>
                  </a:cubicBezTo>
                  <a:cubicBezTo>
                    <a:pt x="24430" y="35937"/>
                    <a:pt x="24461" y="35960"/>
                    <a:pt x="24507" y="35998"/>
                  </a:cubicBezTo>
                  <a:cubicBezTo>
                    <a:pt x="24556" y="36037"/>
                    <a:pt x="24614" y="36084"/>
                    <a:pt x="24693" y="36084"/>
                  </a:cubicBezTo>
                  <a:cubicBezTo>
                    <a:pt x="24712" y="36084"/>
                    <a:pt x="24732" y="36082"/>
                    <a:pt x="24753" y="36076"/>
                  </a:cubicBezTo>
                  <a:cubicBezTo>
                    <a:pt x="24862" y="36044"/>
                    <a:pt x="24897" y="35954"/>
                    <a:pt x="24923" y="35882"/>
                  </a:cubicBezTo>
                  <a:cubicBezTo>
                    <a:pt x="24949" y="35814"/>
                    <a:pt x="24964" y="35774"/>
                    <a:pt x="25014" y="35760"/>
                  </a:cubicBezTo>
                  <a:cubicBezTo>
                    <a:pt x="25024" y="35758"/>
                    <a:pt x="25033" y="35757"/>
                    <a:pt x="25041" y="35757"/>
                  </a:cubicBezTo>
                  <a:cubicBezTo>
                    <a:pt x="25078" y="35757"/>
                    <a:pt x="25110" y="35780"/>
                    <a:pt x="25155" y="35818"/>
                  </a:cubicBezTo>
                  <a:cubicBezTo>
                    <a:pt x="25204" y="35857"/>
                    <a:pt x="25263" y="35904"/>
                    <a:pt x="25342" y="35904"/>
                  </a:cubicBezTo>
                  <a:cubicBezTo>
                    <a:pt x="25360" y="35904"/>
                    <a:pt x="25380" y="35901"/>
                    <a:pt x="25400" y="35896"/>
                  </a:cubicBezTo>
                  <a:cubicBezTo>
                    <a:pt x="25511" y="35866"/>
                    <a:pt x="25544" y="35774"/>
                    <a:pt x="25570" y="35702"/>
                  </a:cubicBezTo>
                  <a:cubicBezTo>
                    <a:pt x="25596" y="35634"/>
                    <a:pt x="25612" y="35594"/>
                    <a:pt x="25662" y="35580"/>
                  </a:cubicBezTo>
                  <a:cubicBezTo>
                    <a:pt x="25671" y="35578"/>
                    <a:pt x="25680" y="35577"/>
                    <a:pt x="25688" y="35577"/>
                  </a:cubicBezTo>
                  <a:close/>
                  <a:moveTo>
                    <a:pt x="6054" y="30052"/>
                  </a:moveTo>
                  <a:lnTo>
                    <a:pt x="16670" y="38453"/>
                  </a:lnTo>
                  <a:cubicBezTo>
                    <a:pt x="16663" y="38463"/>
                    <a:pt x="16656" y="38472"/>
                    <a:pt x="16649" y="38482"/>
                  </a:cubicBezTo>
                  <a:lnTo>
                    <a:pt x="5216" y="31264"/>
                  </a:lnTo>
                  <a:cubicBezTo>
                    <a:pt x="5211" y="31260"/>
                    <a:pt x="5206" y="31259"/>
                    <a:pt x="5200" y="31257"/>
                  </a:cubicBezTo>
                  <a:cubicBezTo>
                    <a:pt x="5465" y="30841"/>
                    <a:pt x="5751" y="30440"/>
                    <a:pt x="6054" y="30052"/>
                  </a:cubicBezTo>
                  <a:close/>
                  <a:moveTo>
                    <a:pt x="23097" y="36295"/>
                  </a:moveTo>
                  <a:cubicBezTo>
                    <a:pt x="23133" y="36295"/>
                    <a:pt x="23165" y="36319"/>
                    <a:pt x="23212" y="36356"/>
                  </a:cubicBezTo>
                  <a:cubicBezTo>
                    <a:pt x="23222" y="36365"/>
                    <a:pt x="23233" y="36372"/>
                    <a:pt x="23243" y="36380"/>
                  </a:cubicBezTo>
                  <a:lnTo>
                    <a:pt x="19543" y="38469"/>
                  </a:lnTo>
                  <a:lnTo>
                    <a:pt x="19541" y="38469"/>
                  </a:lnTo>
                  <a:lnTo>
                    <a:pt x="19409" y="38491"/>
                  </a:lnTo>
                  <a:lnTo>
                    <a:pt x="21524" y="36971"/>
                  </a:lnTo>
                  <a:cubicBezTo>
                    <a:pt x="21569" y="36955"/>
                    <a:pt x="21601" y="36928"/>
                    <a:pt x="21626" y="36896"/>
                  </a:cubicBezTo>
                  <a:lnTo>
                    <a:pt x="21898" y="36701"/>
                  </a:lnTo>
                  <a:cubicBezTo>
                    <a:pt x="21903" y="36706"/>
                    <a:pt x="21908" y="36711"/>
                    <a:pt x="21915" y="36715"/>
                  </a:cubicBezTo>
                  <a:cubicBezTo>
                    <a:pt x="21964" y="36755"/>
                    <a:pt x="22023" y="36803"/>
                    <a:pt x="22102" y="36803"/>
                  </a:cubicBezTo>
                  <a:cubicBezTo>
                    <a:pt x="22121" y="36803"/>
                    <a:pt x="22140" y="36800"/>
                    <a:pt x="22161" y="36794"/>
                  </a:cubicBezTo>
                  <a:cubicBezTo>
                    <a:pt x="22272" y="36763"/>
                    <a:pt x="22304" y="36673"/>
                    <a:pt x="22330" y="36600"/>
                  </a:cubicBezTo>
                  <a:cubicBezTo>
                    <a:pt x="22356" y="36531"/>
                    <a:pt x="22374" y="36493"/>
                    <a:pt x="22422" y="36479"/>
                  </a:cubicBezTo>
                  <a:cubicBezTo>
                    <a:pt x="22432" y="36476"/>
                    <a:pt x="22441" y="36475"/>
                    <a:pt x="22449" y="36475"/>
                  </a:cubicBezTo>
                  <a:cubicBezTo>
                    <a:pt x="22486" y="36475"/>
                    <a:pt x="22518" y="36498"/>
                    <a:pt x="22564" y="36536"/>
                  </a:cubicBezTo>
                  <a:cubicBezTo>
                    <a:pt x="22613" y="36575"/>
                    <a:pt x="22671" y="36623"/>
                    <a:pt x="22751" y="36623"/>
                  </a:cubicBezTo>
                  <a:cubicBezTo>
                    <a:pt x="22769" y="36623"/>
                    <a:pt x="22789" y="36620"/>
                    <a:pt x="22810" y="36614"/>
                  </a:cubicBezTo>
                  <a:cubicBezTo>
                    <a:pt x="22919" y="36585"/>
                    <a:pt x="22952" y="36493"/>
                    <a:pt x="22980" y="36420"/>
                  </a:cubicBezTo>
                  <a:cubicBezTo>
                    <a:pt x="23004" y="36353"/>
                    <a:pt x="23021" y="36313"/>
                    <a:pt x="23072" y="36299"/>
                  </a:cubicBezTo>
                  <a:cubicBezTo>
                    <a:pt x="23080" y="36296"/>
                    <a:pt x="23089" y="36295"/>
                    <a:pt x="23097" y="36295"/>
                  </a:cubicBezTo>
                  <a:close/>
                  <a:moveTo>
                    <a:pt x="5129" y="31369"/>
                  </a:moveTo>
                  <a:cubicBezTo>
                    <a:pt x="5133" y="31373"/>
                    <a:pt x="5138" y="31376"/>
                    <a:pt x="5142" y="31380"/>
                  </a:cubicBezTo>
                  <a:lnTo>
                    <a:pt x="16545" y="38579"/>
                  </a:lnTo>
                  <a:lnTo>
                    <a:pt x="4589" y="32339"/>
                  </a:lnTo>
                  <a:cubicBezTo>
                    <a:pt x="4584" y="32337"/>
                    <a:pt x="4579" y="32336"/>
                    <a:pt x="4574" y="32334"/>
                  </a:cubicBezTo>
                  <a:cubicBezTo>
                    <a:pt x="4747" y="32005"/>
                    <a:pt x="4932" y="31683"/>
                    <a:pt x="5129" y="31369"/>
                  </a:cubicBezTo>
                  <a:close/>
                  <a:moveTo>
                    <a:pt x="69724" y="31205"/>
                  </a:moveTo>
                  <a:lnTo>
                    <a:pt x="59519" y="38685"/>
                  </a:lnTo>
                  <a:cubicBezTo>
                    <a:pt x="59496" y="38702"/>
                    <a:pt x="59486" y="38732"/>
                    <a:pt x="59493" y="38758"/>
                  </a:cubicBezTo>
                  <a:lnTo>
                    <a:pt x="59493" y="38759"/>
                  </a:lnTo>
                  <a:cubicBezTo>
                    <a:pt x="58932" y="37992"/>
                    <a:pt x="58438" y="37168"/>
                    <a:pt x="58024" y="36294"/>
                  </a:cubicBezTo>
                  <a:lnTo>
                    <a:pt x="58061" y="36278"/>
                  </a:lnTo>
                  <a:cubicBezTo>
                    <a:pt x="58062" y="36283"/>
                    <a:pt x="58064" y="36290"/>
                    <a:pt x="58066" y="36296"/>
                  </a:cubicBezTo>
                  <a:cubicBezTo>
                    <a:pt x="58078" y="36322"/>
                    <a:pt x="58102" y="36335"/>
                    <a:pt x="58128" y="36335"/>
                  </a:cubicBezTo>
                  <a:cubicBezTo>
                    <a:pt x="58139" y="36335"/>
                    <a:pt x="58149" y="36334"/>
                    <a:pt x="58158" y="36328"/>
                  </a:cubicBezTo>
                  <a:lnTo>
                    <a:pt x="60525" y="35206"/>
                  </a:lnTo>
                  <a:lnTo>
                    <a:pt x="67605" y="32128"/>
                  </a:lnTo>
                  <a:lnTo>
                    <a:pt x="58670" y="37303"/>
                  </a:lnTo>
                  <a:cubicBezTo>
                    <a:pt x="58637" y="37322"/>
                    <a:pt x="58627" y="37364"/>
                    <a:pt x="58646" y="37397"/>
                  </a:cubicBezTo>
                  <a:cubicBezTo>
                    <a:pt x="58658" y="37419"/>
                    <a:pt x="58682" y="37431"/>
                    <a:pt x="58705" y="37431"/>
                  </a:cubicBezTo>
                  <a:cubicBezTo>
                    <a:pt x="58717" y="37431"/>
                    <a:pt x="58729" y="37428"/>
                    <a:pt x="58739" y="37423"/>
                  </a:cubicBezTo>
                  <a:lnTo>
                    <a:pt x="68708" y="31646"/>
                  </a:lnTo>
                  <a:lnTo>
                    <a:pt x="69724" y="31205"/>
                  </a:lnTo>
                  <a:close/>
                  <a:moveTo>
                    <a:pt x="4511" y="32452"/>
                  </a:moveTo>
                  <a:cubicBezTo>
                    <a:pt x="4516" y="32455"/>
                    <a:pt x="4520" y="32458"/>
                    <a:pt x="4527" y="32462"/>
                  </a:cubicBezTo>
                  <a:lnTo>
                    <a:pt x="16518" y="38720"/>
                  </a:lnTo>
                  <a:cubicBezTo>
                    <a:pt x="16509" y="38739"/>
                    <a:pt x="16500" y="38756"/>
                    <a:pt x="16493" y="38775"/>
                  </a:cubicBezTo>
                  <a:lnTo>
                    <a:pt x="3876" y="34015"/>
                  </a:lnTo>
                  <a:cubicBezTo>
                    <a:pt x="3869" y="34013"/>
                    <a:pt x="3861" y="34011"/>
                    <a:pt x="3854" y="34011"/>
                  </a:cubicBezTo>
                  <a:cubicBezTo>
                    <a:pt x="3836" y="34011"/>
                    <a:pt x="3818" y="34018"/>
                    <a:pt x="3805" y="34031"/>
                  </a:cubicBezTo>
                  <a:cubicBezTo>
                    <a:pt x="4011" y="33490"/>
                    <a:pt x="4246" y="32962"/>
                    <a:pt x="4511" y="32452"/>
                  </a:cubicBezTo>
                  <a:close/>
                  <a:moveTo>
                    <a:pt x="3784" y="34086"/>
                  </a:moveTo>
                  <a:cubicBezTo>
                    <a:pt x="3786" y="34112"/>
                    <a:pt x="3801" y="34135"/>
                    <a:pt x="3827" y="34145"/>
                  </a:cubicBezTo>
                  <a:lnTo>
                    <a:pt x="16409" y="38891"/>
                  </a:lnTo>
                  <a:lnTo>
                    <a:pt x="3481" y="35194"/>
                  </a:lnTo>
                  <a:cubicBezTo>
                    <a:pt x="3474" y="35192"/>
                    <a:pt x="3467" y="35191"/>
                    <a:pt x="3460" y="35191"/>
                  </a:cubicBezTo>
                  <a:cubicBezTo>
                    <a:pt x="3439" y="35191"/>
                    <a:pt x="3420" y="35201"/>
                    <a:pt x="3407" y="35219"/>
                  </a:cubicBezTo>
                  <a:cubicBezTo>
                    <a:pt x="3517" y="34834"/>
                    <a:pt x="3644" y="34458"/>
                    <a:pt x="3784" y="34086"/>
                  </a:cubicBezTo>
                  <a:close/>
                  <a:moveTo>
                    <a:pt x="43959" y="34983"/>
                  </a:moveTo>
                  <a:lnTo>
                    <a:pt x="43959" y="34983"/>
                  </a:lnTo>
                  <a:cubicBezTo>
                    <a:pt x="43866" y="35179"/>
                    <a:pt x="43902" y="35412"/>
                    <a:pt x="44054" y="35572"/>
                  </a:cubicBezTo>
                  <a:lnTo>
                    <a:pt x="44203" y="35729"/>
                  </a:lnTo>
                  <a:lnTo>
                    <a:pt x="44051" y="35883"/>
                  </a:lnTo>
                  <a:cubicBezTo>
                    <a:pt x="43892" y="36044"/>
                    <a:pt x="43853" y="36290"/>
                    <a:pt x="43957" y="36493"/>
                  </a:cubicBezTo>
                  <a:lnTo>
                    <a:pt x="44058" y="36685"/>
                  </a:lnTo>
                  <a:lnTo>
                    <a:pt x="43867" y="36791"/>
                  </a:lnTo>
                  <a:cubicBezTo>
                    <a:pt x="43668" y="36902"/>
                    <a:pt x="43563" y="37127"/>
                    <a:pt x="43606" y="37352"/>
                  </a:cubicBezTo>
                  <a:lnTo>
                    <a:pt x="43647" y="37565"/>
                  </a:lnTo>
                  <a:lnTo>
                    <a:pt x="43436" y="37611"/>
                  </a:lnTo>
                  <a:cubicBezTo>
                    <a:pt x="43213" y="37662"/>
                    <a:pt x="43048" y="37847"/>
                    <a:pt x="43027" y="38076"/>
                  </a:cubicBezTo>
                  <a:lnTo>
                    <a:pt x="43007" y="38290"/>
                  </a:lnTo>
                  <a:lnTo>
                    <a:pt x="42792" y="38276"/>
                  </a:lnTo>
                  <a:cubicBezTo>
                    <a:pt x="42781" y="38276"/>
                    <a:pt x="42770" y="38275"/>
                    <a:pt x="42759" y="38275"/>
                  </a:cubicBezTo>
                  <a:cubicBezTo>
                    <a:pt x="42544" y="38275"/>
                    <a:pt x="42350" y="38404"/>
                    <a:pt x="42269" y="38605"/>
                  </a:cubicBezTo>
                  <a:lnTo>
                    <a:pt x="42188" y="38808"/>
                  </a:lnTo>
                  <a:lnTo>
                    <a:pt x="41985" y="38734"/>
                  </a:lnTo>
                  <a:cubicBezTo>
                    <a:pt x="41925" y="38711"/>
                    <a:pt x="41864" y="38701"/>
                    <a:pt x="41803" y="38701"/>
                  </a:cubicBezTo>
                  <a:cubicBezTo>
                    <a:pt x="41645" y="38701"/>
                    <a:pt x="41492" y="38773"/>
                    <a:pt x="41389" y="38901"/>
                  </a:cubicBezTo>
                  <a:lnTo>
                    <a:pt x="41256" y="39073"/>
                  </a:lnTo>
                  <a:lnTo>
                    <a:pt x="41081" y="38945"/>
                  </a:lnTo>
                  <a:cubicBezTo>
                    <a:pt x="40989" y="38877"/>
                    <a:pt x="40879" y="38843"/>
                    <a:pt x="40768" y="38843"/>
                  </a:cubicBezTo>
                  <a:cubicBezTo>
                    <a:pt x="40719" y="38843"/>
                    <a:pt x="40671" y="38848"/>
                    <a:pt x="40624" y="38862"/>
                  </a:cubicBezTo>
                  <a:cubicBezTo>
                    <a:pt x="40567" y="38879"/>
                    <a:pt x="40513" y="38905"/>
                    <a:pt x="40463" y="38940"/>
                  </a:cubicBezTo>
                  <a:lnTo>
                    <a:pt x="40288" y="39064"/>
                  </a:lnTo>
                  <a:lnTo>
                    <a:pt x="40157" y="38891"/>
                  </a:lnTo>
                  <a:cubicBezTo>
                    <a:pt x="40055" y="38757"/>
                    <a:pt x="39899" y="38683"/>
                    <a:pt x="39739" y="38683"/>
                  </a:cubicBezTo>
                  <a:cubicBezTo>
                    <a:pt x="39681" y="38683"/>
                    <a:pt x="39623" y="38693"/>
                    <a:pt x="39566" y="38713"/>
                  </a:cubicBezTo>
                  <a:lnTo>
                    <a:pt x="39360" y="38784"/>
                  </a:lnTo>
                  <a:lnTo>
                    <a:pt x="39282" y="38579"/>
                  </a:lnTo>
                  <a:cubicBezTo>
                    <a:pt x="39204" y="38374"/>
                    <a:pt x="39006" y="38241"/>
                    <a:pt x="38790" y="38241"/>
                  </a:cubicBezTo>
                  <a:cubicBezTo>
                    <a:pt x="38782" y="38241"/>
                    <a:pt x="38774" y="38241"/>
                    <a:pt x="38766" y="38242"/>
                  </a:cubicBezTo>
                  <a:lnTo>
                    <a:pt x="38550" y="38252"/>
                  </a:lnTo>
                  <a:lnTo>
                    <a:pt x="38532" y="38036"/>
                  </a:lnTo>
                  <a:cubicBezTo>
                    <a:pt x="38513" y="37809"/>
                    <a:pt x="38352" y="37620"/>
                    <a:pt x="38131" y="37566"/>
                  </a:cubicBezTo>
                  <a:lnTo>
                    <a:pt x="37921" y="37515"/>
                  </a:lnTo>
                  <a:lnTo>
                    <a:pt x="37966" y="37303"/>
                  </a:lnTo>
                  <a:cubicBezTo>
                    <a:pt x="38001" y="37139"/>
                    <a:pt x="37954" y="36971"/>
                    <a:pt x="37848" y="36850"/>
                  </a:cubicBezTo>
                  <a:lnTo>
                    <a:pt x="39421" y="36595"/>
                  </a:lnTo>
                  <a:cubicBezTo>
                    <a:pt x="39727" y="36971"/>
                    <a:pt x="40191" y="37196"/>
                    <a:pt x="40683" y="37196"/>
                  </a:cubicBezTo>
                  <a:cubicBezTo>
                    <a:pt x="40830" y="37196"/>
                    <a:pt x="40979" y="37175"/>
                    <a:pt x="41126" y="37134"/>
                  </a:cubicBezTo>
                  <a:cubicBezTo>
                    <a:pt x="41879" y="36919"/>
                    <a:pt x="42357" y="36205"/>
                    <a:pt x="42304" y="35454"/>
                  </a:cubicBezTo>
                  <a:lnTo>
                    <a:pt x="43959" y="34983"/>
                  </a:lnTo>
                  <a:close/>
                  <a:moveTo>
                    <a:pt x="70342" y="30936"/>
                  </a:moveTo>
                  <a:lnTo>
                    <a:pt x="60289" y="39662"/>
                  </a:lnTo>
                  <a:cubicBezTo>
                    <a:pt x="60268" y="39679"/>
                    <a:pt x="60261" y="39707"/>
                    <a:pt x="60268" y="39731"/>
                  </a:cubicBezTo>
                  <a:cubicBezTo>
                    <a:pt x="60009" y="39431"/>
                    <a:pt x="59759" y="39120"/>
                    <a:pt x="59522" y="38799"/>
                  </a:cubicBezTo>
                  <a:lnTo>
                    <a:pt x="59522" y="38799"/>
                  </a:lnTo>
                  <a:cubicBezTo>
                    <a:pt x="59534" y="38806"/>
                    <a:pt x="59546" y="38811"/>
                    <a:pt x="59560" y="38811"/>
                  </a:cubicBezTo>
                  <a:cubicBezTo>
                    <a:pt x="59574" y="38811"/>
                    <a:pt x="59588" y="38806"/>
                    <a:pt x="59600" y="38798"/>
                  </a:cubicBezTo>
                  <a:lnTo>
                    <a:pt x="70297" y="30956"/>
                  </a:lnTo>
                  <a:lnTo>
                    <a:pt x="70342" y="30936"/>
                  </a:lnTo>
                  <a:close/>
                  <a:moveTo>
                    <a:pt x="40764" y="40018"/>
                  </a:moveTo>
                  <a:lnTo>
                    <a:pt x="40854" y="40086"/>
                  </a:lnTo>
                  <a:cubicBezTo>
                    <a:pt x="40828" y="40120"/>
                    <a:pt x="40804" y="40138"/>
                    <a:pt x="40766" y="40140"/>
                  </a:cubicBezTo>
                  <a:cubicBezTo>
                    <a:pt x="40764" y="40140"/>
                    <a:pt x="40762" y="40140"/>
                    <a:pt x="40761" y="40140"/>
                  </a:cubicBezTo>
                  <a:cubicBezTo>
                    <a:pt x="40719" y="40140"/>
                    <a:pt x="40696" y="40121"/>
                    <a:pt x="40667" y="40088"/>
                  </a:cubicBezTo>
                  <a:lnTo>
                    <a:pt x="40764" y="40018"/>
                  </a:lnTo>
                  <a:close/>
                  <a:moveTo>
                    <a:pt x="39549" y="39833"/>
                  </a:moveTo>
                  <a:lnTo>
                    <a:pt x="39648" y="39965"/>
                  </a:lnTo>
                  <a:cubicBezTo>
                    <a:pt x="39585" y="39992"/>
                    <a:pt x="39549" y="40048"/>
                    <a:pt x="39516" y="40095"/>
                  </a:cubicBezTo>
                  <a:lnTo>
                    <a:pt x="39518" y="40095"/>
                  </a:lnTo>
                  <a:cubicBezTo>
                    <a:pt x="39476" y="40155"/>
                    <a:pt x="39450" y="40190"/>
                    <a:pt x="39396" y="40193"/>
                  </a:cubicBezTo>
                  <a:cubicBezTo>
                    <a:pt x="39394" y="40193"/>
                    <a:pt x="39391" y="40193"/>
                    <a:pt x="39389" y="40193"/>
                  </a:cubicBezTo>
                  <a:cubicBezTo>
                    <a:pt x="39339" y="40193"/>
                    <a:pt x="39313" y="40159"/>
                    <a:pt x="39270" y="40105"/>
                  </a:cubicBezTo>
                  <a:cubicBezTo>
                    <a:pt x="39227" y="40049"/>
                    <a:pt x="39173" y="39985"/>
                    <a:pt x="39081" y="39973"/>
                  </a:cubicBezTo>
                  <a:cubicBezTo>
                    <a:pt x="39128" y="39970"/>
                    <a:pt x="39175" y="39961"/>
                    <a:pt x="39222" y="39946"/>
                  </a:cubicBezTo>
                  <a:lnTo>
                    <a:pt x="39549" y="39833"/>
                  </a:lnTo>
                  <a:close/>
                  <a:moveTo>
                    <a:pt x="37232" y="38432"/>
                  </a:moveTo>
                  <a:lnTo>
                    <a:pt x="37513" y="38501"/>
                  </a:lnTo>
                  <a:lnTo>
                    <a:pt x="37540" y="38846"/>
                  </a:lnTo>
                  <a:cubicBezTo>
                    <a:pt x="37562" y="39121"/>
                    <a:pt x="37789" y="39330"/>
                    <a:pt x="38064" y="39330"/>
                  </a:cubicBezTo>
                  <a:cubicBezTo>
                    <a:pt x="38073" y="39330"/>
                    <a:pt x="38082" y="39330"/>
                    <a:pt x="38091" y="39329"/>
                  </a:cubicBezTo>
                  <a:lnTo>
                    <a:pt x="38435" y="39314"/>
                  </a:lnTo>
                  <a:lnTo>
                    <a:pt x="38558" y="39636"/>
                  </a:lnTo>
                  <a:cubicBezTo>
                    <a:pt x="38635" y="39837"/>
                    <a:pt x="38820" y="39963"/>
                    <a:pt x="39022" y="39973"/>
                  </a:cubicBezTo>
                  <a:cubicBezTo>
                    <a:pt x="38924" y="39987"/>
                    <a:pt x="38874" y="40060"/>
                    <a:pt x="38834" y="40120"/>
                  </a:cubicBezTo>
                  <a:cubicBezTo>
                    <a:pt x="38792" y="40181"/>
                    <a:pt x="38766" y="40216"/>
                    <a:pt x="38713" y="40219"/>
                  </a:cubicBezTo>
                  <a:cubicBezTo>
                    <a:pt x="38711" y="40219"/>
                    <a:pt x="38710" y="40219"/>
                    <a:pt x="38708" y="40219"/>
                  </a:cubicBezTo>
                  <a:cubicBezTo>
                    <a:pt x="38654" y="40219"/>
                    <a:pt x="38630" y="40187"/>
                    <a:pt x="38586" y="40131"/>
                  </a:cubicBezTo>
                  <a:cubicBezTo>
                    <a:pt x="38539" y="40071"/>
                    <a:pt x="38483" y="39997"/>
                    <a:pt x="38372" y="39997"/>
                  </a:cubicBezTo>
                  <a:cubicBezTo>
                    <a:pt x="38369" y="39997"/>
                    <a:pt x="38365" y="39997"/>
                    <a:pt x="38361" y="39998"/>
                  </a:cubicBezTo>
                  <a:cubicBezTo>
                    <a:pt x="38247" y="40001"/>
                    <a:pt x="38193" y="40082"/>
                    <a:pt x="38148" y="40146"/>
                  </a:cubicBezTo>
                  <a:cubicBezTo>
                    <a:pt x="38108" y="40207"/>
                    <a:pt x="38082" y="40242"/>
                    <a:pt x="38029" y="40245"/>
                  </a:cubicBezTo>
                  <a:cubicBezTo>
                    <a:pt x="38027" y="40245"/>
                    <a:pt x="38026" y="40245"/>
                    <a:pt x="38024" y="40245"/>
                  </a:cubicBezTo>
                  <a:cubicBezTo>
                    <a:pt x="37970" y="40245"/>
                    <a:pt x="37946" y="40213"/>
                    <a:pt x="37900" y="40157"/>
                  </a:cubicBezTo>
                  <a:cubicBezTo>
                    <a:pt x="37855" y="40096"/>
                    <a:pt x="37796" y="40023"/>
                    <a:pt x="37685" y="40023"/>
                  </a:cubicBezTo>
                  <a:cubicBezTo>
                    <a:pt x="37682" y="40023"/>
                    <a:pt x="37680" y="40023"/>
                    <a:pt x="37677" y="40024"/>
                  </a:cubicBezTo>
                  <a:cubicBezTo>
                    <a:pt x="37563" y="40027"/>
                    <a:pt x="37507" y="40108"/>
                    <a:pt x="37464" y="40172"/>
                  </a:cubicBezTo>
                  <a:cubicBezTo>
                    <a:pt x="37424" y="40233"/>
                    <a:pt x="37398" y="40268"/>
                    <a:pt x="37345" y="40271"/>
                  </a:cubicBezTo>
                  <a:cubicBezTo>
                    <a:pt x="37343" y="40271"/>
                    <a:pt x="37341" y="40271"/>
                    <a:pt x="37340" y="40271"/>
                  </a:cubicBezTo>
                  <a:cubicBezTo>
                    <a:pt x="37296" y="40271"/>
                    <a:pt x="37272" y="40249"/>
                    <a:pt x="37241" y="40211"/>
                  </a:cubicBezTo>
                  <a:cubicBezTo>
                    <a:pt x="37265" y="39618"/>
                    <a:pt x="37261" y="39024"/>
                    <a:pt x="37232" y="38432"/>
                  </a:cubicBezTo>
                  <a:close/>
                  <a:moveTo>
                    <a:pt x="36020" y="37146"/>
                  </a:moveTo>
                  <a:cubicBezTo>
                    <a:pt x="36146" y="38143"/>
                    <a:pt x="36188" y="39151"/>
                    <a:pt x="36146" y="40157"/>
                  </a:cubicBezTo>
                  <a:cubicBezTo>
                    <a:pt x="36127" y="40179"/>
                    <a:pt x="36112" y="40204"/>
                    <a:pt x="36098" y="40224"/>
                  </a:cubicBezTo>
                  <a:cubicBezTo>
                    <a:pt x="36056" y="40287"/>
                    <a:pt x="36030" y="40321"/>
                    <a:pt x="35977" y="40323"/>
                  </a:cubicBezTo>
                  <a:cubicBezTo>
                    <a:pt x="35975" y="40323"/>
                    <a:pt x="35974" y="40323"/>
                    <a:pt x="35972" y="40323"/>
                  </a:cubicBezTo>
                  <a:cubicBezTo>
                    <a:pt x="35917" y="40323"/>
                    <a:pt x="35894" y="40290"/>
                    <a:pt x="35850" y="40235"/>
                  </a:cubicBezTo>
                  <a:cubicBezTo>
                    <a:pt x="35803" y="40174"/>
                    <a:pt x="35746" y="40101"/>
                    <a:pt x="35635" y="40101"/>
                  </a:cubicBezTo>
                  <a:cubicBezTo>
                    <a:pt x="35632" y="40101"/>
                    <a:pt x="35630" y="40101"/>
                    <a:pt x="35627" y="40101"/>
                  </a:cubicBezTo>
                  <a:cubicBezTo>
                    <a:pt x="35533" y="40105"/>
                    <a:pt x="35480" y="40159"/>
                    <a:pt x="35440" y="40212"/>
                  </a:cubicBezTo>
                  <a:cubicBezTo>
                    <a:pt x="35483" y="39234"/>
                    <a:pt x="35443" y="38247"/>
                    <a:pt x="35319" y="37260"/>
                  </a:cubicBezTo>
                  <a:lnTo>
                    <a:pt x="36020" y="37146"/>
                  </a:lnTo>
                  <a:close/>
                  <a:moveTo>
                    <a:pt x="30175" y="40427"/>
                  </a:moveTo>
                  <a:cubicBezTo>
                    <a:pt x="30191" y="40427"/>
                    <a:pt x="30204" y="40431"/>
                    <a:pt x="30218" y="40437"/>
                  </a:cubicBezTo>
                  <a:lnTo>
                    <a:pt x="30141" y="40430"/>
                  </a:lnTo>
                  <a:cubicBezTo>
                    <a:pt x="30150" y="40429"/>
                    <a:pt x="30157" y="40427"/>
                    <a:pt x="30167" y="40427"/>
                  </a:cubicBezTo>
                  <a:cubicBezTo>
                    <a:pt x="30170" y="40427"/>
                    <a:pt x="30172" y="40427"/>
                    <a:pt x="30175" y="40427"/>
                  </a:cubicBezTo>
                  <a:close/>
                  <a:moveTo>
                    <a:pt x="33083" y="37622"/>
                  </a:moveTo>
                  <a:cubicBezTo>
                    <a:pt x="33194" y="38553"/>
                    <a:pt x="33218" y="39478"/>
                    <a:pt x="33159" y="40387"/>
                  </a:cubicBezTo>
                  <a:cubicBezTo>
                    <a:pt x="33147" y="40373"/>
                    <a:pt x="33134" y="40358"/>
                    <a:pt x="33120" y="40339"/>
                  </a:cubicBezTo>
                  <a:cubicBezTo>
                    <a:pt x="33073" y="40280"/>
                    <a:pt x="33016" y="40205"/>
                    <a:pt x="32907" y="40205"/>
                  </a:cubicBezTo>
                  <a:cubicBezTo>
                    <a:pt x="32904" y="40205"/>
                    <a:pt x="32900" y="40205"/>
                    <a:pt x="32896" y="40205"/>
                  </a:cubicBezTo>
                  <a:cubicBezTo>
                    <a:pt x="32780" y="40211"/>
                    <a:pt x="32727" y="40290"/>
                    <a:pt x="32683" y="40354"/>
                  </a:cubicBezTo>
                  <a:cubicBezTo>
                    <a:pt x="32642" y="40417"/>
                    <a:pt x="32616" y="40451"/>
                    <a:pt x="32562" y="40453"/>
                  </a:cubicBezTo>
                  <a:cubicBezTo>
                    <a:pt x="32560" y="40453"/>
                    <a:pt x="32557" y="40453"/>
                    <a:pt x="32555" y="40453"/>
                  </a:cubicBezTo>
                  <a:cubicBezTo>
                    <a:pt x="32506" y="40453"/>
                    <a:pt x="32479" y="40419"/>
                    <a:pt x="32436" y="40365"/>
                  </a:cubicBezTo>
                  <a:cubicBezTo>
                    <a:pt x="32388" y="40305"/>
                    <a:pt x="32329" y="40231"/>
                    <a:pt x="32220" y="40231"/>
                  </a:cubicBezTo>
                  <a:cubicBezTo>
                    <a:pt x="32217" y="40231"/>
                    <a:pt x="32215" y="40231"/>
                    <a:pt x="32212" y="40231"/>
                  </a:cubicBezTo>
                  <a:cubicBezTo>
                    <a:pt x="32096" y="40236"/>
                    <a:pt x="32043" y="40316"/>
                    <a:pt x="31999" y="40380"/>
                  </a:cubicBezTo>
                  <a:cubicBezTo>
                    <a:pt x="31958" y="40443"/>
                    <a:pt x="31932" y="40477"/>
                    <a:pt x="31880" y="40479"/>
                  </a:cubicBezTo>
                  <a:cubicBezTo>
                    <a:pt x="31877" y="40479"/>
                    <a:pt x="31875" y="40479"/>
                    <a:pt x="31872" y="40479"/>
                  </a:cubicBezTo>
                  <a:cubicBezTo>
                    <a:pt x="31822" y="40479"/>
                    <a:pt x="31796" y="40445"/>
                    <a:pt x="31752" y="40391"/>
                  </a:cubicBezTo>
                  <a:cubicBezTo>
                    <a:pt x="31705" y="40332"/>
                    <a:pt x="31650" y="40257"/>
                    <a:pt x="31539" y="40257"/>
                  </a:cubicBezTo>
                  <a:cubicBezTo>
                    <a:pt x="31536" y="40257"/>
                    <a:pt x="31532" y="40257"/>
                    <a:pt x="31528" y="40257"/>
                  </a:cubicBezTo>
                  <a:cubicBezTo>
                    <a:pt x="31414" y="40262"/>
                    <a:pt x="31359" y="40342"/>
                    <a:pt x="31315" y="40406"/>
                  </a:cubicBezTo>
                  <a:cubicBezTo>
                    <a:pt x="31274" y="40469"/>
                    <a:pt x="31248" y="40503"/>
                    <a:pt x="31196" y="40505"/>
                  </a:cubicBezTo>
                  <a:cubicBezTo>
                    <a:pt x="31195" y="40505"/>
                    <a:pt x="31193" y="40505"/>
                    <a:pt x="31192" y="40505"/>
                  </a:cubicBezTo>
                  <a:cubicBezTo>
                    <a:pt x="31141" y="40505"/>
                    <a:pt x="31113" y="40472"/>
                    <a:pt x="31068" y="40417"/>
                  </a:cubicBezTo>
                  <a:cubicBezTo>
                    <a:pt x="31022" y="40357"/>
                    <a:pt x="30965" y="40283"/>
                    <a:pt x="30854" y="40283"/>
                  </a:cubicBezTo>
                  <a:cubicBezTo>
                    <a:pt x="30851" y="40283"/>
                    <a:pt x="30849" y="40283"/>
                    <a:pt x="30846" y="40283"/>
                  </a:cubicBezTo>
                  <a:cubicBezTo>
                    <a:pt x="30730" y="40288"/>
                    <a:pt x="30676" y="40368"/>
                    <a:pt x="30633" y="40432"/>
                  </a:cubicBezTo>
                  <a:cubicBezTo>
                    <a:pt x="30623" y="40448"/>
                    <a:pt x="30614" y="40462"/>
                    <a:pt x="30605" y="40472"/>
                  </a:cubicBezTo>
                  <a:lnTo>
                    <a:pt x="30394" y="40453"/>
                  </a:lnTo>
                  <a:cubicBezTo>
                    <a:pt x="30391" y="40449"/>
                    <a:pt x="30389" y="40446"/>
                    <a:pt x="30386" y="40443"/>
                  </a:cubicBezTo>
                  <a:cubicBezTo>
                    <a:pt x="30337" y="40382"/>
                    <a:pt x="30280" y="40309"/>
                    <a:pt x="30162" y="40309"/>
                  </a:cubicBezTo>
                  <a:cubicBezTo>
                    <a:pt x="30072" y="40313"/>
                    <a:pt x="30018" y="40363"/>
                    <a:pt x="29979" y="40417"/>
                  </a:cubicBezTo>
                  <a:lnTo>
                    <a:pt x="29625" y="40385"/>
                  </a:lnTo>
                  <a:cubicBezTo>
                    <a:pt x="29589" y="40355"/>
                    <a:pt x="29546" y="40335"/>
                    <a:pt x="29486" y="40335"/>
                  </a:cubicBezTo>
                  <a:cubicBezTo>
                    <a:pt x="29483" y="40335"/>
                    <a:pt x="29481" y="40335"/>
                    <a:pt x="29478" y="40335"/>
                  </a:cubicBezTo>
                  <a:cubicBezTo>
                    <a:pt x="29440" y="40337"/>
                    <a:pt x="29407" y="40347"/>
                    <a:pt x="29381" y="40363"/>
                  </a:cubicBezTo>
                  <a:lnTo>
                    <a:pt x="20848" y="39603"/>
                  </a:lnTo>
                  <a:lnTo>
                    <a:pt x="22502" y="39334"/>
                  </a:lnTo>
                  <a:lnTo>
                    <a:pt x="33042" y="38979"/>
                  </a:lnTo>
                  <a:cubicBezTo>
                    <a:pt x="33080" y="38978"/>
                    <a:pt x="33111" y="38946"/>
                    <a:pt x="33109" y="38908"/>
                  </a:cubicBezTo>
                  <a:cubicBezTo>
                    <a:pt x="33108" y="38870"/>
                    <a:pt x="33075" y="38843"/>
                    <a:pt x="33038" y="38841"/>
                  </a:cubicBezTo>
                  <a:lnTo>
                    <a:pt x="23579" y="39161"/>
                  </a:lnTo>
                  <a:lnTo>
                    <a:pt x="30682" y="38011"/>
                  </a:lnTo>
                  <a:lnTo>
                    <a:pt x="32955" y="37747"/>
                  </a:lnTo>
                  <a:cubicBezTo>
                    <a:pt x="32993" y="37741"/>
                    <a:pt x="33021" y="37708"/>
                    <a:pt x="33016" y="37670"/>
                  </a:cubicBezTo>
                  <a:cubicBezTo>
                    <a:pt x="33014" y="37657"/>
                    <a:pt x="33009" y="37646"/>
                    <a:pt x="33002" y="37636"/>
                  </a:cubicBezTo>
                  <a:lnTo>
                    <a:pt x="33083" y="37622"/>
                  </a:lnTo>
                  <a:close/>
                  <a:moveTo>
                    <a:pt x="30857" y="40401"/>
                  </a:moveTo>
                  <a:cubicBezTo>
                    <a:pt x="30906" y="40401"/>
                    <a:pt x="30933" y="40433"/>
                    <a:pt x="30978" y="40489"/>
                  </a:cubicBezTo>
                  <a:cubicBezTo>
                    <a:pt x="30981" y="40494"/>
                    <a:pt x="30986" y="40501"/>
                    <a:pt x="30992" y="40507"/>
                  </a:cubicBezTo>
                  <a:lnTo>
                    <a:pt x="30739" y="40484"/>
                  </a:lnTo>
                  <a:cubicBezTo>
                    <a:pt x="30775" y="40432"/>
                    <a:pt x="30801" y="40403"/>
                    <a:pt x="30850" y="40401"/>
                  </a:cubicBezTo>
                  <a:cubicBezTo>
                    <a:pt x="30852" y="40401"/>
                    <a:pt x="30855" y="40401"/>
                    <a:pt x="30857" y="40401"/>
                  </a:cubicBezTo>
                  <a:close/>
                  <a:moveTo>
                    <a:pt x="29764" y="40536"/>
                  </a:moveTo>
                  <a:lnTo>
                    <a:pt x="29871" y="40546"/>
                  </a:lnTo>
                  <a:cubicBezTo>
                    <a:pt x="29859" y="40552"/>
                    <a:pt x="29845" y="40557"/>
                    <a:pt x="29830" y="40557"/>
                  </a:cubicBezTo>
                  <a:cubicBezTo>
                    <a:pt x="29827" y="40557"/>
                    <a:pt x="29825" y="40557"/>
                    <a:pt x="29822" y="40557"/>
                  </a:cubicBezTo>
                  <a:cubicBezTo>
                    <a:pt x="29800" y="40557"/>
                    <a:pt x="29783" y="40550"/>
                    <a:pt x="29764" y="40536"/>
                  </a:cubicBezTo>
                  <a:close/>
                  <a:moveTo>
                    <a:pt x="31544" y="40374"/>
                  </a:moveTo>
                  <a:cubicBezTo>
                    <a:pt x="31589" y="40374"/>
                    <a:pt x="31618" y="40408"/>
                    <a:pt x="31660" y="40463"/>
                  </a:cubicBezTo>
                  <a:cubicBezTo>
                    <a:pt x="31693" y="40505"/>
                    <a:pt x="31731" y="40552"/>
                    <a:pt x="31788" y="40578"/>
                  </a:cubicBezTo>
                  <a:lnTo>
                    <a:pt x="31364" y="40540"/>
                  </a:lnTo>
                  <a:cubicBezTo>
                    <a:pt x="31383" y="40519"/>
                    <a:pt x="31399" y="40494"/>
                    <a:pt x="31412" y="40472"/>
                  </a:cubicBezTo>
                  <a:cubicBezTo>
                    <a:pt x="31454" y="40411"/>
                    <a:pt x="31480" y="40377"/>
                    <a:pt x="31534" y="40375"/>
                  </a:cubicBezTo>
                  <a:cubicBezTo>
                    <a:pt x="31537" y="40375"/>
                    <a:pt x="31540" y="40374"/>
                    <a:pt x="31544" y="40374"/>
                  </a:cubicBezTo>
                  <a:close/>
                  <a:moveTo>
                    <a:pt x="28999" y="40469"/>
                  </a:moveTo>
                  <a:lnTo>
                    <a:pt x="29262" y="40491"/>
                  </a:lnTo>
                  <a:cubicBezTo>
                    <a:pt x="29224" y="40548"/>
                    <a:pt x="29198" y="40581"/>
                    <a:pt x="29146" y="40583"/>
                  </a:cubicBezTo>
                  <a:cubicBezTo>
                    <a:pt x="29143" y="40583"/>
                    <a:pt x="29141" y="40583"/>
                    <a:pt x="29139" y="40583"/>
                  </a:cubicBezTo>
                  <a:cubicBezTo>
                    <a:pt x="29090" y="40583"/>
                    <a:pt x="29062" y="40549"/>
                    <a:pt x="29019" y="40494"/>
                  </a:cubicBezTo>
                  <a:cubicBezTo>
                    <a:pt x="29012" y="40486"/>
                    <a:pt x="29006" y="40477"/>
                    <a:pt x="28997" y="40469"/>
                  </a:cubicBezTo>
                  <a:close/>
                  <a:moveTo>
                    <a:pt x="28173" y="40394"/>
                  </a:moveTo>
                  <a:lnTo>
                    <a:pt x="28640" y="40436"/>
                  </a:lnTo>
                  <a:cubicBezTo>
                    <a:pt x="28618" y="40460"/>
                    <a:pt x="28600" y="40488"/>
                    <a:pt x="28583" y="40512"/>
                  </a:cubicBezTo>
                  <a:cubicBezTo>
                    <a:pt x="28543" y="40572"/>
                    <a:pt x="28517" y="40607"/>
                    <a:pt x="28464" y="40609"/>
                  </a:cubicBezTo>
                  <a:cubicBezTo>
                    <a:pt x="28462" y="40609"/>
                    <a:pt x="28461" y="40609"/>
                    <a:pt x="28460" y="40609"/>
                  </a:cubicBezTo>
                  <a:cubicBezTo>
                    <a:pt x="28408" y="40609"/>
                    <a:pt x="28381" y="40576"/>
                    <a:pt x="28337" y="40520"/>
                  </a:cubicBezTo>
                  <a:cubicBezTo>
                    <a:pt x="28297" y="40470"/>
                    <a:pt x="28251" y="40413"/>
                    <a:pt x="28173" y="40394"/>
                  </a:cubicBezTo>
                  <a:close/>
                  <a:moveTo>
                    <a:pt x="25392" y="40609"/>
                  </a:moveTo>
                  <a:cubicBezTo>
                    <a:pt x="25419" y="40609"/>
                    <a:pt x="25440" y="40619"/>
                    <a:pt x="25459" y="40636"/>
                  </a:cubicBezTo>
                  <a:lnTo>
                    <a:pt x="25459" y="40636"/>
                  </a:lnTo>
                  <a:lnTo>
                    <a:pt x="25349" y="40617"/>
                  </a:lnTo>
                  <a:cubicBezTo>
                    <a:pt x="25359" y="40612"/>
                    <a:pt x="25371" y="40609"/>
                    <a:pt x="25385" y="40609"/>
                  </a:cubicBezTo>
                  <a:cubicBezTo>
                    <a:pt x="25387" y="40609"/>
                    <a:pt x="25389" y="40609"/>
                    <a:pt x="25392" y="40609"/>
                  </a:cubicBezTo>
                  <a:close/>
                  <a:moveTo>
                    <a:pt x="20298" y="39691"/>
                  </a:moveTo>
                  <a:lnTo>
                    <a:pt x="28107" y="40389"/>
                  </a:lnTo>
                  <a:cubicBezTo>
                    <a:pt x="27996" y="40396"/>
                    <a:pt x="27942" y="40474"/>
                    <a:pt x="27899" y="40538"/>
                  </a:cubicBezTo>
                  <a:cubicBezTo>
                    <a:pt x="27859" y="40598"/>
                    <a:pt x="27833" y="40633"/>
                    <a:pt x="27780" y="40635"/>
                  </a:cubicBezTo>
                  <a:cubicBezTo>
                    <a:pt x="27777" y="40635"/>
                    <a:pt x="27775" y="40635"/>
                    <a:pt x="27773" y="40635"/>
                  </a:cubicBezTo>
                  <a:cubicBezTo>
                    <a:pt x="27726" y="40635"/>
                    <a:pt x="27696" y="40602"/>
                    <a:pt x="27653" y="40546"/>
                  </a:cubicBezTo>
                  <a:cubicBezTo>
                    <a:pt x="27605" y="40487"/>
                    <a:pt x="27546" y="40415"/>
                    <a:pt x="27434" y="40415"/>
                  </a:cubicBezTo>
                  <a:cubicBezTo>
                    <a:pt x="27432" y="40415"/>
                    <a:pt x="27431" y="40415"/>
                    <a:pt x="27430" y="40415"/>
                  </a:cubicBezTo>
                  <a:cubicBezTo>
                    <a:pt x="27314" y="40418"/>
                    <a:pt x="27260" y="40498"/>
                    <a:pt x="27217" y="40564"/>
                  </a:cubicBezTo>
                  <a:cubicBezTo>
                    <a:pt x="27175" y="40624"/>
                    <a:pt x="27149" y="40659"/>
                    <a:pt x="27097" y="40661"/>
                  </a:cubicBezTo>
                  <a:cubicBezTo>
                    <a:pt x="27096" y="40661"/>
                    <a:pt x="27094" y="40661"/>
                    <a:pt x="27093" y="40661"/>
                  </a:cubicBezTo>
                  <a:cubicBezTo>
                    <a:pt x="27041" y="40661"/>
                    <a:pt x="27015" y="40630"/>
                    <a:pt x="26969" y="40572"/>
                  </a:cubicBezTo>
                  <a:cubicBezTo>
                    <a:pt x="26924" y="40514"/>
                    <a:pt x="26867" y="40439"/>
                    <a:pt x="26757" y="40439"/>
                  </a:cubicBezTo>
                  <a:cubicBezTo>
                    <a:pt x="26753" y="40439"/>
                    <a:pt x="26750" y="40439"/>
                    <a:pt x="26746" y="40439"/>
                  </a:cubicBezTo>
                  <a:cubicBezTo>
                    <a:pt x="26632" y="40444"/>
                    <a:pt x="26578" y="40524"/>
                    <a:pt x="26535" y="40590"/>
                  </a:cubicBezTo>
                  <a:cubicBezTo>
                    <a:pt x="26493" y="40650"/>
                    <a:pt x="26467" y="40685"/>
                    <a:pt x="26413" y="40687"/>
                  </a:cubicBezTo>
                  <a:cubicBezTo>
                    <a:pt x="26411" y="40687"/>
                    <a:pt x="26409" y="40687"/>
                    <a:pt x="26407" y="40687"/>
                  </a:cubicBezTo>
                  <a:cubicBezTo>
                    <a:pt x="26360" y="40687"/>
                    <a:pt x="26330" y="40653"/>
                    <a:pt x="26287" y="40598"/>
                  </a:cubicBezTo>
                  <a:lnTo>
                    <a:pt x="26289" y="40598"/>
                  </a:lnTo>
                  <a:cubicBezTo>
                    <a:pt x="26242" y="40540"/>
                    <a:pt x="26185" y="40466"/>
                    <a:pt x="26079" y="40466"/>
                  </a:cubicBezTo>
                  <a:cubicBezTo>
                    <a:pt x="26075" y="40466"/>
                    <a:pt x="26070" y="40466"/>
                    <a:pt x="26065" y="40467"/>
                  </a:cubicBezTo>
                  <a:cubicBezTo>
                    <a:pt x="25949" y="40470"/>
                    <a:pt x="25896" y="40550"/>
                    <a:pt x="25852" y="40616"/>
                  </a:cubicBezTo>
                  <a:cubicBezTo>
                    <a:pt x="25828" y="40650"/>
                    <a:pt x="25809" y="40676"/>
                    <a:pt x="25788" y="40694"/>
                  </a:cubicBezTo>
                  <a:lnTo>
                    <a:pt x="25641" y="40668"/>
                  </a:lnTo>
                  <a:cubicBezTo>
                    <a:pt x="25629" y="40656"/>
                    <a:pt x="25619" y="40642"/>
                    <a:pt x="25605" y="40624"/>
                  </a:cubicBezTo>
                  <a:cubicBezTo>
                    <a:pt x="25558" y="40566"/>
                    <a:pt x="25498" y="40492"/>
                    <a:pt x="25392" y="40492"/>
                  </a:cubicBezTo>
                  <a:cubicBezTo>
                    <a:pt x="25389" y="40492"/>
                    <a:pt x="25385" y="40493"/>
                    <a:pt x="25381" y="40493"/>
                  </a:cubicBezTo>
                  <a:cubicBezTo>
                    <a:pt x="25295" y="40496"/>
                    <a:pt x="25243" y="40543"/>
                    <a:pt x="25203" y="40593"/>
                  </a:cubicBezTo>
                  <a:lnTo>
                    <a:pt x="20140" y="39717"/>
                  </a:lnTo>
                  <a:lnTo>
                    <a:pt x="20298" y="39691"/>
                  </a:lnTo>
                  <a:close/>
                  <a:moveTo>
                    <a:pt x="19125" y="40562"/>
                  </a:moveTo>
                  <a:lnTo>
                    <a:pt x="19307" y="40733"/>
                  </a:lnTo>
                  <a:cubicBezTo>
                    <a:pt x="19290" y="40729"/>
                    <a:pt x="19273" y="40726"/>
                    <a:pt x="19254" y="40726"/>
                  </a:cubicBezTo>
                  <a:cubicBezTo>
                    <a:pt x="19250" y="40726"/>
                    <a:pt x="19246" y="40726"/>
                    <a:pt x="19241" y="40727"/>
                  </a:cubicBezTo>
                  <a:cubicBezTo>
                    <a:pt x="19226" y="40727"/>
                    <a:pt x="19212" y="40728"/>
                    <a:pt x="19198" y="40732"/>
                  </a:cubicBezTo>
                  <a:lnTo>
                    <a:pt x="19086" y="40598"/>
                  </a:lnTo>
                  <a:cubicBezTo>
                    <a:pt x="19099" y="40586"/>
                    <a:pt x="19112" y="40576"/>
                    <a:pt x="19125" y="40562"/>
                  </a:cubicBezTo>
                  <a:close/>
                  <a:moveTo>
                    <a:pt x="24954" y="40688"/>
                  </a:moveTo>
                  <a:lnTo>
                    <a:pt x="25108" y="40716"/>
                  </a:lnTo>
                  <a:cubicBezTo>
                    <a:pt x="25092" y="40730"/>
                    <a:pt x="25073" y="40739"/>
                    <a:pt x="25049" y="40739"/>
                  </a:cubicBezTo>
                  <a:cubicBezTo>
                    <a:pt x="25047" y="40739"/>
                    <a:pt x="25045" y="40739"/>
                    <a:pt x="25044" y="40739"/>
                  </a:cubicBezTo>
                  <a:cubicBezTo>
                    <a:pt x="25007" y="40739"/>
                    <a:pt x="24982" y="40721"/>
                    <a:pt x="24954" y="40688"/>
                  </a:cubicBezTo>
                  <a:close/>
                  <a:moveTo>
                    <a:pt x="19321" y="40333"/>
                  </a:moveTo>
                  <a:lnTo>
                    <a:pt x="19905" y="40701"/>
                  </a:lnTo>
                  <a:cubicBezTo>
                    <a:pt x="19858" y="40706"/>
                    <a:pt x="19823" y="40725"/>
                    <a:pt x="19794" y="40749"/>
                  </a:cubicBezTo>
                  <a:lnTo>
                    <a:pt x="19302" y="40359"/>
                  </a:lnTo>
                  <a:cubicBezTo>
                    <a:pt x="19309" y="40351"/>
                    <a:pt x="19314" y="40342"/>
                    <a:pt x="19321" y="40333"/>
                  </a:cubicBezTo>
                  <a:close/>
                  <a:moveTo>
                    <a:pt x="19595" y="39946"/>
                  </a:moveTo>
                  <a:lnTo>
                    <a:pt x="21963" y="40623"/>
                  </a:lnTo>
                  <a:cubicBezTo>
                    <a:pt x="21856" y="40630"/>
                    <a:pt x="21804" y="40701"/>
                    <a:pt x="21763" y="40763"/>
                  </a:cubicBezTo>
                  <a:lnTo>
                    <a:pt x="19595" y="39946"/>
                  </a:lnTo>
                  <a:close/>
                  <a:moveTo>
                    <a:pt x="26073" y="40583"/>
                  </a:moveTo>
                  <a:cubicBezTo>
                    <a:pt x="26126" y="40583"/>
                    <a:pt x="26151" y="40615"/>
                    <a:pt x="26195" y="40671"/>
                  </a:cubicBezTo>
                  <a:cubicBezTo>
                    <a:pt x="26228" y="40713"/>
                    <a:pt x="26265" y="40759"/>
                    <a:pt x="26320" y="40785"/>
                  </a:cubicBezTo>
                  <a:lnTo>
                    <a:pt x="25923" y="40718"/>
                  </a:lnTo>
                  <a:cubicBezTo>
                    <a:pt x="25932" y="40704"/>
                    <a:pt x="25941" y="40692"/>
                    <a:pt x="25949" y="40681"/>
                  </a:cubicBezTo>
                  <a:cubicBezTo>
                    <a:pt x="25991" y="40619"/>
                    <a:pt x="26015" y="40585"/>
                    <a:pt x="26069" y="40583"/>
                  </a:cubicBezTo>
                  <a:cubicBezTo>
                    <a:pt x="26070" y="40583"/>
                    <a:pt x="26072" y="40583"/>
                    <a:pt x="26073" y="40583"/>
                  </a:cubicBezTo>
                  <a:close/>
                  <a:moveTo>
                    <a:pt x="19721" y="39785"/>
                  </a:moveTo>
                  <a:lnTo>
                    <a:pt x="24524" y="40614"/>
                  </a:lnTo>
                  <a:cubicBezTo>
                    <a:pt x="24510" y="40633"/>
                    <a:pt x="24498" y="40650"/>
                    <a:pt x="24486" y="40668"/>
                  </a:cubicBezTo>
                  <a:cubicBezTo>
                    <a:pt x="24445" y="40728"/>
                    <a:pt x="24419" y="40763"/>
                    <a:pt x="24367" y="40765"/>
                  </a:cubicBezTo>
                  <a:cubicBezTo>
                    <a:pt x="24364" y="40765"/>
                    <a:pt x="24361" y="40765"/>
                    <a:pt x="24359" y="40765"/>
                  </a:cubicBezTo>
                  <a:cubicBezTo>
                    <a:pt x="24309" y="40765"/>
                    <a:pt x="24283" y="40732"/>
                    <a:pt x="24240" y="40676"/>
                  </a:cubicBezTo>
                  <a:cubicBezTo>
                    <a:pt x="24194" y="40619"/>
                    <a:pt x="24136" y="40544"/>
                    <a:pt x="24034" y="40544"/>
                  </a:cubicBezTo>
                  <a:cubicBezTo>
                    <a:pt x="24028" y="40544"/>
                    <a:pt x="24023" y="40544"/>
                    <a:pt x="24017" y="40545"/>
                  </a:cubicBezTo>
                  <a:cubicBezTo>
                    <a:pt x="23901" y="40548"/>
                    <a:pt x="23847" y="40630"/>
                    <a:pt x="23804" y="40694"/>
                  </a:cubicBezTo>
                  <a:cubicBezTo>
                    <a:pt x="23762" y="40754"/>
                    <a:pt x="23738" y="40789"/>
                    <a:pt x="23685" y="40791"/>
                  </a:cubicBezTo>
                  <a:cubicBezTo>
                    <a:pt x="23683" y="40791"/>
                    <a:pt x="23682" y="40791"/>
                    <a:pt x="23680" y="40791"/>
                  </a:cubicBezTo>
                  <a:cubicBezTo>
                    <a:pt x="23629" y="40791"/>
                    <a:pt x="23602" y="40760"/>
                    <a:pt x="23558" y="40702"/>
                  </a:cubicBezTo>
                  <a:cubicBezTo>
                    <a:pt x="23511" y="40643"/>
                    <a:pt x="23452" y="40569"/>
                    <a:pt x="23342" y="40569"/>
                  </a:cubicBezTo>
                  <a:cubicBezTo>
                    <a:pt x="23340" y="40569"/>
                    <a:pt x="23337" y="40569"/>
                    <a:pt x="23335" y="40569"/>
                  </a:cubicBezTo>
                  <a:cubicBezTo>
                    <a:pt x="23219" y="40574"/>
                    <a:pt x="23165" y="40656"/>
                    <a:pt x="23122" y="40720"/>
                  </a:cubicBezTo>
                  <a:cubicBezTo>
                    <a:pt x="23099" y="40752"/>
                    <a:pt x="23082" y="40777"/>
                    <a:pt x="23063" y="40794"/>
                  </a:cubicBezTo>
                  <a:lnTo>
                    <a:pt x="22886" y="40744"/>
                  </a:lnTo>
                  <a:cubicBezTo>
                    <a:pt x="22883" y="40739"/>
                    <a:pt x="22879" y="40733"/>
                    <a:pt x="22876" y="40728"/>
                  </a:cubicBezTo>
                  <a:cubicBezTo>
                    <a:pt x="22828" y="40668"/>
                    <a:pt x="22770" y="40595"/>
                    <a:pt x="22656" y="40595"/>
                  </a:cubicBezTo>
                  <a:cubicBezTo>
                    <a:pt x="22655" y="40595"/>
                    <a:pt x="22654" y="40595"/>
                    <a:pt x="22653" y="40595"/>
                  </a:cubicBezTo>
                  <a:cubicBezTo>
                    <a:pt x="22599" y="40598"/>
                    <a:pt x="22559" y="40616"/>
                    <a:pt x="22528" y="40640"/>
                  </a:cubicBezTo>
                  <a:lnTo>
                    <a:pt x="19603" y="39804"/>
                  </a:lnTo>
                  <a:lnTo>
                    <a:pt x="19721" y="39785"/>
                  </a:lnTo>
                  <a:close/>
                  <a:moveTo>
                    <a:pt x="19030" y="40746"/>
                  </a:moveTo>
                  <a:lnTo>
                    <a:pt x="19080" y="40806"/>
                  </a:lnTo>
                  <a:cubicBezTo>
                    <a:pt x="19079" y="40808"/>
                    <a:pt x="19077" y="40810"/>
                    <a:pt x="19077" y="40811"/>
                  </a:cubicBezTo>
                  <a:lnTo>
                    <a:pt x="19030" y="40746"/>
                  </a:lnTo>
                  <a:close/>
                  <a:moveTo>
                    <a:pt x="19456" y="40256"/>
                  </a:moveTo>
                  <a:lnTo>
                    <a:pt x="20434" y="40766"/>
                  </a:lnTo>
                  <a:cubicBezTo>
                    <a:pt x="20419" y="40785"/>
                    <a:pt x="20405" y="40804"/>
                    <a:pt x="20393" y="40823"/>
                  </a:cubicBezTo>
                  <a:cubicBezTo>
                    <a:pt x="20388" y="40829"/>
                    <a:pt x="20384" y="40834"/>
                    <a:pt x="20381" y="40839"/>
                  </a:cubicBezTo>
                  <a:lnTo>
                    <a:pt x="19456" y="40256"/>
                  </a:lnTo>
                  <a:close/>
                  <a:moveTo>
                    <a:pt x="22107" y="40662"/>
                  </a:moveTo>
                  <a:lnTo>
                    <a:pt x="22431" y="40756"/>
                  </a:lnTo>
                  <a:cubicBezTo>
                    <a:pt x="22395" y="40810"/>
                    <a:pt x="22369" y="40841"/>
                    <a:pt x="22320" y="40843"/>
                  </a:cubicBezTo>
                  <a:cubicBezTo>
                    <a:pt x="22319" y="40843"/>
                    <a:pt x="22317" y="40843"/>
                    <a:pt x="22316" y="40843"/>
                  </a:cubicBezTo>
                  <a:cubicBezTo>
                    <a:pt x="22263" y="40843"/>
                    <a:pt x="22238" y="40810"/>
                    <a:pt x="22192" y="40754"/>
                  </a:cubicBezTo>
                  <a:cubicBezTo>
                    <a:pt x="22168" y="40723"/>
                    <a:pt x="22142" y="40690"/>
                    <a:pt x="22107" y="40662"/>
                  </a:cubicBezTo>
                  <a:close/>
                  <a:moveTo>
                    <a:pt x="21551" y="40830"/>
                  </a:moveTo>
                  <a:lnTo>
                    <a:pt x="21648" y="40867"/>
                  </a:lnTo>
                  <a:cubicBezTo>
                    <a:pt x="21645" y="40868"/>
                    <a:pt x="21641" y="40868"/>
                    <a:pt x="21636" y="40868"/>
                  </a:cubicBezTo>
                  <a:cubicBezTo>
                    <a:pt x="21634" y="40869"/>
                    <a:pt x="21632" y="40869"/>
                    <a:pt x="21630" y="40869"/>
                  </a:cubicBezTo>
                  <a:cubicBezTo>
                    <a:pt x="21599" y="40869"/>
                    <a:pt x="21576" y="40855"/>
                    <a:pt x="21551" y="40830"/>
                  </a:cubicBezTo>
                  <a:close/>
                  <a:moveTo>
                    <a:pt x="19273" y="40512"/>
                  </a:moveTo>
                  <a:lnTo>
                    <a:pt x="19707" y="40855"/>
                  </a:lnTo>
                  <a:cubicBezTo>
                    <a:pt x="19697" y="40870"/>
                    <a:pt x="19688" y="40882"/>
                    <a:pt x="19679" y="40893"/>
                  </a:cubicBezTo>
                  <a:lnTo>
                    <a:pt x="19273" y="40512"/>
                  </a:lnTo>
                  <a:close/>
                  <a:moveTo>
                    <a:pt x="19482" y="40049"/>
                  </a:moveTo>
                  <a:lnTo>
                    <a:pt x="21170" y="40687"/>
                  </a:lnTo>
                  <a:cubicBezTo>
                    <a:pt x="21129" y="40718"/>
                    <a:pt x="21099" y="40759"/>
                    <a:pt x="21073" y="40797"/>
                  </a:cubicBezTo>
                  <a:cubicBezTo>
                    <a:pt x="21039" y="40849"/>
                    <a:pt x="21014" y="40882"/>
                    <a:pt x="20975" y="40893"/>
                  </a:cubicBezTo>
                  <a:lnTo>
                    <a:pt x="20840" y="40822"/>
                  </a:lnTo>
                  <a:cubicBezTo>
                    <a:pt x="20836" y="40817"/>
                    <a:pt x="20833" y="40811"/>
                    <a:pt x="20827" y="40806"/>
                  </a:cubicBezTo>
                  <a:cubicBezTo>
                    <a:pt x="20781" y="40748"/>
                    <a:pt x="20722" y="40674"/>
                    <a:pt x="20618" y="40674"/>
                  </a:cubicBezTo>
                  <a:cubicBezTo>
                    <a:pt x="20613" y="40674"/>
                    <a:pt x="20609" y="40674"/>
                    <a:pt x="20604" y="40675"/>
                  </a:cubicBezTo>
                  <a:cubicBezTo>
                    <a:pt x="20590" y="40675"/>
                    <a:pt x="20578" y="40676"/>
                    <a:pt x="20566" y="40678"/>
                  </a:cubicBezTo>
                  <a:lnTo>
                    <a:pt x="19458" y="40101"/>
                  </a:lnTo>
                  <a:cubicBezTo>
                    <a:pt x="19467" y="40084"/>
                    <a:pt x="19475" y="40067"/>
                    <a:pt x="19482" y="40049"/>
                  </a:cubicBezTo>
                  <a:close/>
                  <a:moveTo>
                    <a:pt x="20183" y="40877"/>
                  </a:moveTo>
                  <a:lnTo>
                    <a:pt x="20249" y="40919"/>
                  </a:lnTo>
                  <a:cubicBezTo>
                    <a:pt x="20223" y="40914"/>
                    <a:pt x="20204" y="40900"/>
                    <a:pt x="20183" y="40877"/>
                  </a:cubicBezTo>
                  <a:close/>
                  <a:moveTo>
                    <a:pt x="21981" y="40738"/>
                  </a:moveTo>
                  <a:cubicBezTo>
                    <a:pt x="22028" y="40738"/>
                    <a:pt x="22057" y="40772"/>
                    <a:pt x="22100" y="40827"/>
                  </a:cubicBezTo>
                  <a:cubicBezTo>
                    <a:pt x="22130" y="40863"/>
                    <a:pt x="22163" y="40905"/>
                    <a:pt x="22208" y="40931"/>
                  </a:cubicBezTo>
                  <a:lnTo>
                    <a:pt x="21875" y="40806"/>
                  </a:lnTo>
                  <a:cubicBezTo>
                    <a:pt x="21905" y="40765"/>
                    <a:pt x="21930" y="40740"/>
                    <a:pt x="21974" y="40739"/>
                  </a:cubicBezTo>
                  <a:cubicBezTo>
                    <a:pt x="21976" y="40738"/>
                    <a:pt x="21978" y="40738"/>
                    <a:pt x="21981" y="40738"/>
                  </a:cubicBezTo>
                  <a:close/>
                  <a:moveTo>
                    <a:pt x="18871" y="40761"/>
                  </a:moveTo>
                  <a:lnTo>
                    <a:pt x="18990" y="40929"/>
                  </a:lnTo>
                  <a:cubicBezTo>
                    <a:pt x="18978" y="40943"/>
                    <a:pt x="18964" y="40953"/>
                    <a:pt x="18951" y="40962"/>
                  </a:cubicBezTo>
                  <a:lnTo>
                    <a:pt x="18847" y="40777"/>
                  </a:lnTo>
                  <a:cubicBezTo>
                    <a:pt x="18855" y="40772"/>
                    <a:pt x="18864" y="40766"/>
                    <a:pt x="18871" y="40761"/>
                  </a:cubicBezTo>
                  <a:close/>
                  <a:moveTo>
                    <a:pt x="70443" y="31033"/>
                  </a:moveTo>
                  <a:cubicBezTo>
                    <a:pt x="70462" y="31051"/>
                    <a:pt x="70483" y="31066"/>
                    <a:pt x="70503" y="31084"/>
                  </a:cubicBezTo>
                  <a:lnTo>
                    <a:pt x="61527" y="40997"/>
                  </a:lnTo>
                  <a:cubicBezTo>
                    <a:pt x="61524" y="41002"/>
                    <a:pt x="61520" y="41007"/>
                    <a:pt x="61519" y="41012"/>
                  </a:cubicBezTo>
                  <a:cubicBezTo>
                    <a:pt x="61093" y="40624"/>
                    <a:pt x="60687" y="40212"/>
                    <a:pt x="60308" y="39776"/>
                  </a:cubicBezTo>
                  <a:lnTo>
                    <a:pt x="60308" y="39776"/>
                  </a:lnTo>
                  <a:cubicBezTo>
                    <a:pt x="60317" y="39779"/>
                    <a:pt x="60326" y="39783"/>
                    <a:pt x="60334" y="39783"/>
                  </a:cubicBezTo>
                  <a:cubicBezTo>
                    <a:pt x="60350" y="39783"/>
                    <a:pt x="60367" y="39776"/>
                    <a:pt x="60379" y="39766"/>
                  </a:cubicBezTo>
                  <a:lnTo>
                    <a:pt x="70443" y="31033"/>
                  </a:lnTo>
                  <a:close/>
                  <a:moveTo>
                    <a:pt x="73123" y="30091"/>
                  </a:moveTo>
                  <a:lnTo>
                    <a:pt x="86740" y="32287"/>
                  </a:lnTo>
                  <a:cubicBezTo>
                    <a:pt x="86145" y="35851"/>
                    <a:pt x="84288" y="39078"/>
                    <a:pt x="81571" y="41387"/>
                  </a:cubicBezTo>
                  <a:lnTo>
                    <a:pt x="81571" y="41387"/>
                  </a:lnTo>
                  <a:cubicBezTo>
                    <a:pt x="81580" y="41364"/>
                    <a:pt x="81576" y="41337"/>
                    <a:pt x="81559" y="41315"/>
                  </a:cubicBezTo>
                  <a:lnTo>
                    <a:pt x="72753" y="30878"/>
                  </a:lnTo>
                  <a:cubicBezTo>
                    <a:pt x="72761" y="30867"/>
                    <a:pt x="72770" y="30857"/>
                    <a:pt x="72779" y="30846"/>
                  </a:cubicBezTo>
                  <a:lnTo>
                    <a:pt x="82758" y="40115"/>
                  </a:lnTo>
                  <a:cubicBezTo>
                    <a:pt x="82771" y="40127"/>
                    <a:pt x="82789" y="40134"/>
                    <a:pt x="82804" y="40134"/>
                  </a:cubicBezTo>
                  <a:cubicBezTo>
                    <a:pt x="82823" y="40134"/>
                    <a:pt x="82842" y="40127"/>
                    <a:pt x="82855" y="40112"/>
                  </a:cubicBezTo>
                  <a:cubicBezTo>
                    <a:pt x="82881" y="40084"/>
                    <a:pt x="82879" y="40041"/>
                    <a:pt x="82851" y="40015"/>
                  </a:cubicBezTo>
                  <a:lnTo>
                    <a:pt x="73032" y="30893"/>
                  </a:lnTo>
                  <a:lnTo>
                    <a:pt x="83568" y="39179"/>
                  </a:lnTo>
                  <a:cubicBezTo>
                    <a:pt x="83580" y="39187"/>
                    <a:pt x="83596" y="39192"/>
                    <a:pt x="83609" y="39192"/>
                  </a:cubicBezTo>
                  <a:cubicBezTo>
                    <a:pt x="83630" y="39192"/>
                    <a:pt x="83651" y="39184"/>
                    <a:pt x="83665" y="39166"/>
                  </a:cubicBezTo>
                  <a:cubicBezTo>
                    <a:pt x="83687" y="39137"/>
                    <a:pt x="83682" y="39094"/>
                    <a:pt x="83653" y="39069"/>
                  </a:cubicBezTo>
                  <a:lnTo>
                    <a:pt x="72926" y="30633"/>
                  </a:lnTo>
                  <a:cubicBezTo>
                    <a:pt x="72929" y="30628"/>
                    <a:pt x="72933" y="30623"/>
                    <a:pt x="72935" y="30618"/>
                  </a:cubicBezTo>
                  <a:lnTo>
                    <a:pt x="84491" y="37818"/>
                  </a:lnTo>
                  <a:cubicBezTo>
                    <a:pt x="84501" y="37824"/>
                    <a:pt x="84515" y="37828"/>
                    <a:pt x="84527" y="37828"/>
                  </a:cubicBezTo>
                  <a:cubicBezTo>
                    <a:pt x="84550" y="37828"/>
                    <a:pt x="84572" y="37816"/>
                    <a:pt x="84586" y="37795"/>
                  </a:cubicBezTo>
                  <a:cubicBezTo>
                    <a:pt x="84605" y="37762"/>
                    <a:pt x="84596" y="37721"/>
                    <a:pt x="84564" y="37700"/>
                  </a:cubicBezTo>
                  <a:lnTo>
                    <a:pt x="73217" y="30630"/>
                  </a:lnTo>
                  <a:lnTo>
                    <a:pt x="85106" y="36746"/>
                  </a:lnTo>
                  <a:cubicBezTo>
                    <a:pt x="85116" y="36751"/>
                    <a:pt x="85126" y="36753"/>
                    <a:pt x="85137" y="36753"/>
                  </a:cubicBezTo>
                  <a:cubicBezTo>
                    <a:pt x="85163" y="36753"/>
                    <a:pt x="85185" y="36739"/>
                    <a:pt x="85199" y="36715"/>
                  </a:cubicBezTo>
                  <a:cubicBezTo>
                    <a:pt x="85216" y="36682"/>
                    <a:pt x="85202" y="36640"/>
                    <a:pt x="85168" y="36623"/>
                  </a:cubicBezTo>
                  <a:lnTo>
                    <a:pt x="73044" y="30386"/>
                  </a:lnTo>
                  <a:cubicBezTo>
                    <a:pt x="73047" y="30375"/>
                    <a:pt x="73051" y="30363"/>
                    <a:pt x="73056" y="30351"/>
                  </a:cubicBezTo>
                  <a:lnTo>
                    <a:pt x="85836" y="35040"/>
                  </a:lnTo>
                  <a:cubicBezTo>
                    <a:pt x="85845" y="35042"/>
                    <a:pt x="85852" y="35044"/>
                    <a:pt x="85860" y="35044"/>
                  </a:cubicBezTo>
                  <a:cubicBezTo>
                    <a:pt x="85888" y="35044"/>
                    <a:pt x="85916" y="35026"/>
                    <a:pt x="85925" y="34999"/>
                  </a:cubicBezTo>
                  <a:cubicBezTo>
                    <a:pt x="85938" y="34962"/>
                    <a:pt x="85919" y="34922"/>
                    <a:pt x="85885" y="34910"/>
                  </a:cubicBezTo>
                  <a:lnTo>
                    <a:pt x="73354" y="30313"/>
                  </a:lnTo>
                  <a:lnTo>
                    <a:pt x="86219" y="33866"/>
                  </a:lnTo>
                  <a:cubicBezTo>
                    <a:pt x="86226" y="33868"/>
                    <a:pt x="86231" y="33868"/>
                    <a:pt x="86238" y="33868"/>
                  </a:cubicBezTo>
                  <a:cubicBezTo>
                    <a:pt x="86267" y="33868"/>
                    <a:pt x="86295" y="33849"/>
                    <a:pt x="86304" y="33818"/>
                  </a:cubicBezTo>
                  <a:cubicBezTo>
                    <a:pt x="86314" y="33781"/>
                    <a:pt x="86293" y="33743"/>
                    <a:pt x="86255" y="33733"/>
                  </a:cubicBezTo>
                  <a:lnTo>
                    <a:pt x="73120" y="30107"/>
                  </a:lnTo>
                  <a:cubicBezTo>
                    <a:pt x="73122" y="30102"/>
                    <a:pt x="73122" y="30097"/>
                    <a:pt x="73123" y="30091"/>
                  </a:cubicBezTo>
                  <a:close/>
                  <a:moveTo>
                    <a:pt x="70614" y="31165"/>
                  </a:moveTo>
                  <a:cubicBezTo>
                    <a:pt x="70618" y="31167"/>
                    <a:pt x="70620" y="31168"/>
                    <a:pt x="70621" y="31170"/>
                  </a:cubicBezTo>
                  <a:lnTo>
                    <a:pt x="62481" y="41800"/>
                  </a:lnTo>
                  <a:cubicBezTo>
                    <a:pt x="62478" y="41804"/>
                    <a:pt x="62476" y="41809"/>
                    <a:pt x="62473" y="41814"/>
                  </a:cubicBezTo>
                  <a:cubicBezTo>
                    <a:pt x="62180" y="41587"/>
                    <a:pt x="61894" y="41348"/>
                    <a:pt x="61617" y="41101"/>
                  </a:cubicBezTo>
                  <a:cubicBezTo>
                    <a:pt x="61622" y="41097"/>
                    <a:pt x="61626" y="41094"/>
                    <a:pt x="61631" y="41090"/>
                  </a:cubicBezTo>
                  <a:lnTo>
                    <a:pt x="70614" y="31165"/>
                  </a:lnTo>
                  <a:close/>
                  <a:moveTo>
                    <a:pt x="72786" y="31129"/>
                  </a:moveTo>
                  <a:lnTo>
                    <a:pt x="81454" y="41405"/>
                  </a:lnTo>
                  <a:cubicBezTo>
                    <a:pt x="81468" y="41421"/>
                    <a:pt x="81487" y="41430"/>
                    <a:pt x="81507" y="41430"/>
                  </a:cubicBezTo>
                  <a:cubicBezTo>
                    <a:pt x="81513" y="41430"/>
                    <a:pt x="81520" y="41428"/>
                    <a:pt x="81525" y="41426"/>
                  </a:cubicBezTo>
                  <a:lnTo>
                    <a:pt x="81525" y="41426"/>
                  </a:lnTo>
                  <a:cubicBezTo>
                    <a:pt x="81222" y="41682"/>
                    <a:pt x="80907" y="41928"/>
                    <a:pt x="80583" y="42160"/>
                  </a:cubicBezTo>
                  <a:cubicBezTo>
                    <a:pt x="80597" y="42138"/>
                    <a:pt x="80598" y="42107"/>
                    <a:pt x="80581" y="42082"/>
                  </a:cubicBezTo>
                  <a:lnTo>
                    <a:pt x="72786" y="31129"/>
                  </a:lnTo>
                  <a:close/>
                  <a:moveTo>
                    <a:pt x="70741" y="31241"/>
                  </a:moveTo>
                  <a:cubicBezTo>
                    <a:pt x="70755" y="31250"/>
                    <a:pt x="70768" y="31257"/>
                    <a:pt x="70784" y="31264"/>
                  </a:cubicBezTo>
                  <a:lnTo>
                    <a:pt x="63797" y="42728"/>
                  </a:lnTo>
                  <a:cubicBezTo>
                    <a:pt x="63378" y="42470"/>
                    <a:pt x="62971" y="42191"/>
                    <a:pt x="62580" y="41895"/>
                  </a:cubicBezTo>
                  <a:cubicBezTo>
                    <a:pt x="62583" y="41892"/>
                    <a:pt x="62587" y="41887"/>
                    <a:pt x="62590" y="41883"/>
                  </a:cubicBezTo>
                  <a:lnTo>
                    <a:pt x="70741" y="31241"/>
                  </a:lnTo>
                  <a:close/>
                  <a:moveTo>
                    <a:pt x="72567" y="31061"/>
                  </a:moveTo>
                  <a:lnTo>
                    <a:pt x="80468" y="42162"/>
                  </a:lnTo>
                  <a:cubicBezTo>
                    <a:pt x="80482" y="42181"/>
                    <a:pt x="80503" y="42191"/>
                    <a:pt x="80526" y="42191"/>
                  </a:cubicBezTo>
                  <a:cubicBezTo>
                    <a:pt x="80531" y="42191"/>
                    <a:pt x="80536" y="42190"/>
                    <a:pt x="80543" y="42188"/>
                  </a:cubicBezTo>
                  <a:lnTo>
                    <a:pt x="80543" y="42188"/>
                  </a:lnTo>
                  <a:cubicBezTo>
                    <a:pt x="80129" y="42482"/>
                    <a:pt x="79700" y="42758"/>
                    <a:pt x="79255" y="43010"/>
                  </a:cubicBezTo>
                  <a:cubicBezTo>
                    <a:pt x="79253" y="43002"/>
                    <a:pt x="79251" y="42993"/>
                    <a:pt x="79246" y="42984"/>
                  </a:cubicBezTo>
                  <a:lnTo>
                    <a:pt x="72550" y="31075"/>
                  </a:lnTo>
                  <a:cubicBezTo>
                    <a:pt x="72557" y="31070"/>
                    <a:pt x="72562" y="31065"/>
                    <a:pt x="72567" y="31061"/>
                  </a:cubicBezTo>
                  <a:close/>
                  <a:moveTo>
                    <a:pt x="70910" y="31323"/>
                  </a:moveTo>
                  <a:cubicBezTo>
                    <a:pt x="70912" y="31323"/>
                    <a:pt x="70914" y="31323"/>
                    <a:pt x="70916" y="31324"/>
                  </a:cubicBezTo>
                  <a:lnTo>
                    <a:pt x="64885" y="43339"/>
                  </a:lnTo>
                  <a:cubicBezTo>
                    <a:pt x="64554" y="43171"/>
                    <a:pt x="64232" y="42991"/>
                    <a:pt x="63915" y="42801"/>
                  </a:cubicBezTo>
                  <a:lnTo>
                    <a:pt x="70910" y="31323"/>
                  </a:lnTo>
                  <a:close/>
                  <a:moveTo>
                    <a:pt x="32900" y="40323"/>
                  </a:moveTo>
                  <a:cubicBezTo>
                    <a:pt x="32959" y="40323"/>
                    <a:pt x="32981" y="40354"/>
                    <a:pt x="33028" y="40411"/>
                  </a:cubicBezTo>
                  <a:cubicBezTo>
                    <a:pt x="33059" y="40451"/>
                    <a:pt x="33097" y="40500"/>
                    <a:pt x="33151" y="40526"/>
                  </a:cubicBezTo>
                  <a:cubicBezTo>
                    <a:pt x="33075" y="41566"/>
                    <a:pt x="32891" y="42584"/>
                    <a:pt x="32609" y="43570"/>
                  </a:cubicBezTo>
                  <a:cubicBezTo>
                    <a:pt x="32607" y="43542"/>
                    <a:pt x="32588" y="43518"/>
                    <a:pt x="32560" y="43509"/>
                  </a:cubicBezTo>
                  <a:lnTo>
                    <a:pt x="23188" y="40829"/>
                  </a:lnTo>
                  <a:cubicBezTo>
                    <a:pt x="23200" y="40815"/>
                    <a:pt x="23210" y="40799"/>
                    <a:pt x="23219" y="40785"/>
                  </a:cubicBezTo>
                  <a:cubicBezTo>
                    <a:pt x="23260" y="40723"/>
                    <a:pt x="23286" y="40688"/>
                    <a:pt x="23340" y="40687"/>
                  </a:cubicBezTo>
                  <a:cubicBezTo>
                    <a:pt x="23341" y="40687"/>
                    <a:pt x="23343" y="40687"/>
                    <a:pt x="23344" y="40687"/>
                  </a:cubicBezTo>
                  <a:cubicBezTo>
                    <a:pt x="23395" y="40687"/>
                    <a:pt x="23422" y="40719"/>
                    <a:pt x="23466" y="40775"/>
                  </a:cubicBezTo>
                  <a:cubicBezTo>
                    <a:pt x="23514" y="40835"/>
                    <a:pt x="23572" y="40908"/>
                    <a:pt x="23686" y="40908"/>
                  </a:cubicBezTo>
                  <a:cubicBezTo>
                    <a:pt x="23687" y="40908"/>
                    <a:pt x="23688" y="40908"/>
                    <a:pt x="23690" y="40908"/>
                  </a:cubicBezTo>
                  <a:cubicBezTo>
                    <a:pt x="23804" y="40903"/>
                    <a:pt x="23858" y="40823"/>
                    <a:pt x="23901" y="40759"/>
                  </a:cubicBezTo>
                  <a:cubicBezTo>
                    <a:pt x="23943" y="40697"/>
                    <a:pt x="23968" y="40662"/>
                    <a:pt x="24022" y="40661"/>
                  </a:cubicBezTo>
                  <a:cubicBezTo>
                    <a:pt x="24025" y="40661"/>
                    <a:pt x="24027" y="40660"/>
                    <a:pt x="24029" y="40660"/>
                  </a:cubicBezTo>
                  <a:cubicBezTo>
                    <a:pt x="24078" y="40660"/>
                    <a:pt x="24106" y="40694"/>
                    <a:pt x="24149" y="40749"/>
                  </a:cubicBezTo>
                  <a:cubicBezTo>
                    <a:pt x="24196" y="40808"/>
                    <a:pt x="24252" y="40883"/>
                    <a:pt x="24361" y="40883"/>
                  </a:cubicBezTo>
                  <a:cubicBezTo>
                    <a:pt x="24365" y="40883"/>
                    <a:pt x="24368" y="40883"/>
                    <a:pt x="24372" y="40882"/>
                  </a:cubicBezTo>
                  <a:cubicBezTo>
                    <a:pt x="24486" y="40877"/>
                    <a:pt x="24540" y="40797"/>
                    <a:pt x="24583" y="40733"/>
                  </a:cubicBezTo>
                  <a:cubicBezTo>
                    <a:pt x="24616" y="40685"/>
                    <a:pt x="24640" y="40654"/>
                    <a:pt x="24673" y="40642"/>
                  </a:cubicBezTo>
                  <a:lnTo>
                    <a:pt x="24772" y="40657"/>
                  </a:lnTo>
                  <a:cubicBezTo>
                    <a:pt x="24791" y="40673"/>
                    <a:pt x="24808" y="40695"/>
                    <a:pt x="24831" y="40723"/>
                  </a:cubicBezTo>
                  <a:cubicBezTo>
                    <a:pt x="24879" y="40783"/>
                    <a:pt x="24938" y="40856"/>
                    <a:pt x="25050" y="40856"/>
                  </a:cubicBezTo>
                  <a:cubicBezTo>
                    <a:pt x="25052" y="40856"/>
                    <a:pt x="25053" y="40856"/>
                    <a:pt x="25054" y="40856"/>
                  </a:cubicBezTo>
                  <a:cubicBezTo>
                    <a:pt x="25149" y="40853"/>
                    <a:pt x="25203" y="40796"/>
                    <a:pt x="25245" y="40739"/>
                  </a:cubicBezTo>
                  <a:lnTo>
                    <a:pt x="25627" y="40806"/>
                  </a:lnTo>
                  <a:cubicBezTo>
                    <a:pt x="25656" y="40821"/>
                    <a:pt x="25688" y="40831"/>
                    <a:pt x="25727" y="40831"/>
                  </a:cubicBezTo>
                  <a:cubicBezTo>
                    <a:pt x="25730" y="40831"/>
                    <a:pt x="25733" y="40831"/>
                    <a:pt x="25736" y="40830"/>
                  </a:cubicBezTo>
                  <a:cubicBezTo>
                    <a:pt x="25743" y="40830"/>
                    <a:pt x="25750" y="40829"/>
                    <a:pt x="25757" y="40829"/>
                  </a:cubicBezTo>
                  <a:lnTo>
                    <a:pt x="32853" y="42055"/>
                  </a:lnTo>
                  <a:lnTo>
                    <a:pt x="32865" y="42055"/>
                  </a:lnTo>
                  <a:cubicBezTo>
                    <a:pt x="32898" y="42055"/>
                    <a:pt x="32926" y="42032"/>
                    <a:pt x="32933" y="41997"/>
                  </a:cubicBezTo>
                  <a:cubicBezTo>
                    <a:pt x="32940" y="41961"/>
                    <a:pt x="32914" y="41925"/>
                    <a:pt x="32876" y="41918"/>
                  </a:cubicBezTo>
                  <a:lnTo>
                    <a:pt x="26426" y="40803"/>
                  </a:lnTo>
                  <a:cubicBezTo>
                    <a:pt x="26536" y="40797"/>
                    <a:pt x="26590" y="40718"/>
                    <a:pt x="26632" y="40654"/>
                  </a:cubicBezTo>
                  <a:cubicBezTo>
                    <a:pt x="26673" y="40593"/>
                    <a:pt x="26699" y="40559"/>
                    <a:pt x="26753" y="40557"/>
                  </a:cubicBezTo>
                  <a:cubicBezTo>
                    <a:pt x="26755" y="40557"/>
                    <a:pt x="26758" y="40557"/>
                    <a:pt x="26760" y="40557"/>
                  </a:cubicBezTo>
                  <a:cubicBezTo>
                    <a:pt x="26811" y="40557"/>
                    <a:pt x="26836" y="40591"/>
                    <a:pt x="26879" y="40645"/>
                  </a:cubicBezTo>
                  <a:cubicBezTo>
                    <a:pt x="26926" y="40703"/>
                    <a:pt x="26983" y="40779"/>
                    <a:pt x="27089" y="40779"/>
                  </a:cubicBezTo>
                  <a:cubicBezTo>
                    <a:pt x="27093" y="40779"/>
                    <a:pt x="27098" y="40779"/>
                    <a:pt x="27103" y="40778"/>
                  </a:cubicBezTo>
                  <a:cubicBezTo>
                    <a:pt x="27217" y="40773"/>
                    <a:pt x="27272" y="40694"/>
                    <a:pt x="27316" y="40628"/>
                  </a:cubicBezTo>
                  <a:cubicBezTo>
                    <a:pt x="27355" y="40567"/>
                    <a:pt x="27381" y="40533"/>
                    <a:pt x="27435" y="40531"/>
                  </a:cubicBezTo>
                  <a:cubicBezTo>
                    <a:pt x="27436" y="40531"/>
                    <a:pt x="27438" y="40531"/>
                    <a:pt x="27439" y="40531"/>
                  </a:cubicBezTo>
                  <a:cubicBezTo>
                    <a:pt x="27492" y="40531"/>
                    <a:pt x="27518" y="40563"/>
                    <a:pt x="27561" y="40619"/>
                  </a:cubicBezTo>
                  <a:cubicBezTo>
                    <a:pt x="27608" y="40678"/>
                    <a:pt x="27668" y="40753"/>
                    <a:pt x="27774" y="40753"/>
                  </a:cubicBezTo>
                  <a:cubicBezTo>
                    <a:pt x="27778" y="40753"/>
                    <a:pt x="27781" y="40753"/>
                    <a:pt x="27785" y="40752"/>
                  </a:cubicBezTo>
                  <a:cubicBezTo>
                    <a:pt x="27901" y="40747"/>
                    <a:pt x="27954" y="40668"/>
                    <a:pt x="27998" y="40602"/>
                  </a:cubicBezTo>
                  <a:cubicBezTo>
                    <a:pt x="28039" y="40541"/>
                    <a:pt x="28065" y="40507"/>
                    <a:pt x="28117" y="40505"/>
                  </a:cubicBezTo>
                  <a:cubicBezTo>
                    <a:pt x="28120" y="40505"/>
                    <a:pt x="28122" y="40505"/>
                    <a:pt x="28125" y="40505"/>
                  </a:cubicBezTo>
                  <a:cubicBezTo>
                    <a:pt x="28175" y="40505"/>
                    <a:pt x="28202" y="40539"/>
                    <a:pt x="28245" y="40593"/>
                  </a:cubicBezTo>
                  <a:cubicBezTo>
                    <a:pt x="28293" y="40652"/>
                    <a:pt x="28350" y="40727"/>
                    <a:pt x="28461" y="40727"/>
                  </a:cubicBezTo>
                  <a:cubicBezTo>
                    <a:pt x="28464" y="40727"/>
                    <a:pt x="28466" y="40727"/>
                    <a:pt x="28469" y="40727"/>
                  </a:cubicBezTo>
                  <a:cubicBezTo>
                    <a:pt x="28583" y="40721"/>
                    <a:pt x="28638" y="40642"/>
                    <a:pt x="28682" y="40576"/>
                  </a:cubicBezTo>
                  <a:cubicBezTo>
                    <a:pt x="28722" y="40515"/>
                    <a:pt x="28748" y="40481"/>
                    <a:pt x="28801" y="40479"/>
                  </a:cubicBezTo>
                  <a:cubicBezTo>
                    <a:pt x="28804" y="40479"/>
                    <a:pt x="28806" y="40479"/>
                    <a:pt x="28808" y="40479"/>
                  </a:cubicBezTo>
                  <a:cubicBezTo>
                    <a:pt x="28857" y="40479"/>
                    <a:pt x="28885" y="40513"/>
                    <a:pt x="28928" y="40567"/>
                  </a:cubicBezTo>
                  <a:cubicBezTo>
                    <a:pt x="28975" y="40626"/>
                    <a:pt x="29034" y="40701"/>
                    <a:pt x="29144" y="40701"/>
                  </a:cubicBezTo>
                  <a:cubicBezTo>
                    <a:pt x="29146" y="40701"/>
                    <a:pt x="29148" y="40701"/>
                    <a:pt x="29151" y="40701"/>
                  </a:cubicBezTo>
                  <a:cubicBezTo>
                    <a:pt x="29267" y="40695"/>
                    <a:pt x="29321" y="40616"/>
                    <a:pt x="29364" y="40550"/>
                  </a:cubicBezTo>
                  <a:cubicBezTo>
                    <a:pt x="29376" y="40533"/>
                    <a:pt x="29386" y="40517"/>
                    <a:pt x="29397" y="40503"/>
                  </a:cubicBezTo>
                  <a:lnTo>
                    <a:pt x="29594" y="40520"/>
                  </a:lnTo>
                  <a:cubicBezTo>
                    <a:pt x="29599" y="40527"/>
                    <a:pt x="29605" y="40534"/>
                    <a:pt x="29612" y="40541"/>
                  </a:cubicBezTo>
                  <a:cubicBezTo>
                    <a:pt x="29657" y="40601"/>
                    <a:pt x="29716" y="40675"/>
                    <a:pt x="29827" y="40675"/>
                  </a:cubicBezTo>
                  <a:cubicBezTo>
                    <a:pt x="29830" y="40675"/>
                    <a:pt x="29832" y="40675"/>
                    <a:pt x="29835" y="40675"/>
                  </a:cubicBezTo>
                  <a:cubicBezTo>
                    <a:pt x="29930" y="40669"/>
                    <a:pt x="29982" y="40614"/>
                    <a:pt x="30024" y="40559"/>
                  </a:cubicBezTo>
                  <a:lnTo>
                    <a:pt x="30360" y="40590"/>
                  </a:lnTo>
                  <a:cubicBezTo>
                    <a:pt x="30396" y="40623"/>
                    <a:pt x="30445" y="40649"/>
                    <a:pt x="30511" y="40649"/>
                  </a:cubicBezTo>
                  <a:cubicBezTo>
                    <a:pt x="30513" y="40649"/>
                    <a:pt x="30515" y="40649"/>
                    <a:pt x="30517" y="40649"/>
                  </a:cubicBezTo>
                  <a:cubicBezTo>
                    <a:pt x="30562" y="40647"/>
                    <a:pt x="30599" y="40633"/>
                    <a:pt x="30628" y="40612"/>
                  </a:cubicBezTo>
                  <a:lnTo>
                    <a:pt x="33019" y="40827"/>
                  </a:lnTo>
                  <a:lnTo>
                    <a:pt x="33026" y="40827"/>
                  </a:lnTo>
                  <a:cubicBezTo>
                    <a:pt x="33061" y="40827"/>
                    <a:pt x="33090" y="40799"/>
                    <a:pt x="33094" y="40763"/>
                  </a:cubicBezTo>
                  <a:cubicBezTo>
                    <a:pt x="33097" y="40727"/>
                    <a:pt x="33069" y="40692"/>
                    <a:pt x="33031" y="40688"/>
                  </a:cubicBezTo>
                  <a:lnTo>
                    <a:pt x="31927" y="40590"/>
                  </a:lnTo>
                  <a:cubicBezTo>
                    <a:pt x="32013" y="40571"/>
                    <a:pt x="32058" y="40503"/>
                    <a:pt x="32096" y="40446"/>
                  </a:cubicBezTo>
                  <a:cubicBezTo>
                    <a:pt x="32138" y="40385"/>
                    <a:pt x="32164" y="40351"/>
                    <a:pt x="32218" y="40349"/>
                  </a:cubicBezTo>
                  <a:cubicBezTo>
                    <a:pt x="32219" y="40349"/>
                    <a:pt x="32220" y="40349"/>
                    <a:pt x="32222" y="40349"/>
                  </a:cubicBezTo>
                  <a:cubicBezTo>
                    <a:pt x="32273" y="40349"/>
                    <a:pt x="32300" y="40382"/>
                    <a:pt x="32344" y="40437"/>
                  </a:cubicBezTo>
                  <a:cubicBezTo>
                    <a:pt x="32392" y="40497"/>
                    <a:pt x="32452" y="40571"/>
                    <a:pt x="32563" y="40571"/>
                  </a:cubicBezTo>
                  <a:cubicBezTo>
                    <a:pt x="32565" y="40571"/>
                    <a:pt x="32566" y="40571"/>
                    <a:pt x="32567" y="40571"/>
                  </a:cubicBezTo>
                  <a:cubicBezTo>
                    <a:pt x="32682" y="40565"/>
                    <a:pt x="32737" y="40486"/>
                    <a:pt x="32780" y="40420"/>
                  </a:cubicBezTo>
                  <a:cubicBezTo>
                    <a:pt x="32822" y="40359"/>
                    <a:pt x="32848" y="40325"/>
                    <a:pt x="32900" y="40323"/>
                  </a:cubicBezTo>
                  <a:close/>
                  <a:moveTo>
                    <a:pt x="72517" y="31298"/>
                  </a:moveTo>
                  <a:lnTo>
                    <a:pt x="79125" y="43052"/>
                  </a:lnTo>
                  <a:cubicBezTo>
                    <a:pt x="79130" y="43061"/>
                    <a:pt x="79137" y="43068"/>
                    <a:pt x="79144" y="43073"/>
                  </a:cubicBezTo>
                  <a:cubicBezTo>
                    <a:pt x="78818" y="43255"/>
                    <a:pt x="78486" y="43424"/>
                    <a:pt x="78145" y="43582"/>
                  </a:cubicBezTo>
                  <a:cubicBezTo>
                    <a:pt x="78145" y="43573"/>
                    <a:pt x="78143" y="43563"/>
                    <a:pt x="78138" y="43554"/>
                  </a:cubicBezTo>
                  <a:lnTo>
                    <a:pt x="72517" y="31298"/>
                  </a:lnTo>
                  <a:close/>
                  <a:moveTo>
                    <a:pt x="71045" y="31371"/>
                  </a:moveTo>
                  <a:cubicBezTo>
                    <a:pt x="71066" y="31376"/>
                    <a:pt x="71089" y="31383"/>
                    <a:pt x="71110" y="31388"/>
                  </a:cubicBezTo>
                  <a:lnTo>
                    <a:pt x="66537" y="44060"/>
                  </a:lnTo>
                  <a:cubicBezTo>
                    <a:pt x="66014" y="43867"/>
                    <a:pt x="65505" y="43648"/>
                    <a:pt x="65008" y="43402"/>
                  </a:cubicBezTo>
                  <a:lnTo>
                    <a:pt x="71045" y="31371"/>
                  </a:lnTo>
                  <a:close/>
                  <a:moveTo>
                    <a:pt x="72334" y="31226"/>
                  </a:moveTo>
                  <a:lnTo>
                    <a:pt x="78013" y="43611"/>
                  </a:lnTo>
                  <a:cubicBezTo>
                    <a:pt x="78017" y="43620"/>
                    <a:pt x="78024" y="43629"/>
                    <a:pt x="78030" y="43634"/>
                  </a:cubicBezTo>
                  <a:cubicBezTo>
                    <a:pt x="77523" y="43864"/>
                    <a:pt x="76998" y="44068"/>
                    <a:pt x="76460" y="44243"/>
                  </a:cubicBezTo>
                  <a:lnTo>
                    <a:pt x="72292" y="31248"/>
                  </a:lnTo>
                  <a:cubicBezTo>
                    <a:pt x="72306" y="31239"/>
                    <a:pt x="72320" y="31233"/>
                    <a:pt x="72334" y="31226"/>
                  </a:cubicBezTo>
                  <a:close/>
                  <a:moveTo>
                    <a:pt x="71246" y="31418"/>
                  </a:moveTo>
                  <a:lnTo>
                    <a:pt x="67724" y="44442"/>
                  </a:lnTo>
                  <a:cubicBezTo>
                    <a:pt x="67366" y="44344"/>
                    <a:pt x="67013" y="44233"/>
                    <a:pt x="66666" y="44108"/>
                  </a:cubicBezTo>
                  <a:lnTo>
                    <a:pt x="71246" y="31418"/>
                  </a:lnTo>
                  <a:close/>
                  <a:moveTo>
                    <a:pt x="72202" y="31420"/>
                  </a:moveTo>
                  <a:lnTo>
                    <a:pt x="76330" y="44285"/>
                  </a:lnTo>
                  <a:cubicBezTo>
                    <a:pt x="75979" y="44395"/>
                    <a:pt x="75623" y="44494"/>
                    <a:pt x="75260" y="44579"/>
                  </a:cubicBezTo>
                  <a:lnTo>
                    <a:pt x="75260" y="44579"/>
                  </a:lnTo>
                  <a:lnTo>
                    <a:pt x="72202" y="31420"/>
                  </a:lnTo>
                  <a:close/>
                  <a:moveTo>
                    <a:pt x="22550" y="40791"/>
                  </a:moveTo>
                  <a:lnTo>
                    <a:pt x="22850" y="40875"/>
                  </a:lnTo>
                  <a:cubicBezTo>
                    <a:pt x="22887" y="40910"/>
                    <a:pt x="22932" y="40935"/>
                    <a:pt x="22995" y="40935"/>
                  </a:cubicBezTo>
                  <a:cubicBezTo>
                    <a:pt x="22999" y="40935"/>
                    <a:pt x="23003" y="40934"/>
                    <a:pt x="23007" y="40934"/>
                  </a:cubicBezTo>
                  <a:cubicBezTo>
                    <a:pt x="23018" y="40934"/>
                    <a:pt x="23030" y="40933"/>
                    <a:pt x="23040" y="40931"/>
                  </a:cubicBezTo>
                  <a:lnTo>
                    <a:pt x="32522" y="43642"/>
                  </a:lnTo>
                  <a:cubicBezTo>
                    <a:pt x="32529" y="43644"/>
                    <a:pt x="32534" y="43644"/>
                    <a:pt x="32541" y="43644"/>
                  </a:cubicBezTo>
                  <a:cubicBezTo>
                    <a:pt x="32562" y="43644"/>
                    <a:pt x="32583" y="43634"/>
                    <a:pt x="32595" y="43618"/>
                  </a:cubicBezTo>
                  <a:lnTo>
                    <a:pt x="32595" y="43618"/>
                  </a:lnTo>
                  <a:cubicBezTo>
                    <a:pt x="32484" y="44001"/>
                    <a:pt x="32360" y="44378"/>
                    <a:pt x="32219" y="44749"/>
                  </a:cubicBezTo>
                  <a:cubicBezTo>
                    <a:pt x="32218" y="44723"/>
                    <a:pt x="32200" y="44700"/>
                    <a:pt x="32174" y="44690"/>
                  </a:cubicBezTo>
                  <a:lnTo>
                    <a:pt x="22275" y="40957"/>
                  </a:lnTo>
                  <a:lnTo>
                    <a:pt x="22275" y="40957"/>
                  </a:lnTo>
                  <a:cubicBezTo>
                    <a:pt x="22291" y="40959"/>
                    <a:pt x="22306" y="40960"/>
                    <a:pt x="22325" y="40960"/>
                  </a:cubicBezTo>
                  <a:cubicBezTo>
                    <a:pt x="22440" y="40955"/>
                    <a:pt x="22493" y="40875"/>
                    <a:pt x="22537" y="40811"/>
                  </a:cubicBezTo>
                  <a:cubicBezTo>
                    <a:pt x="22542" y="40803"/>
                    <a:pt x="22547" y="40797"/>
                    <a:pt x="22550" y="40791"/>
                  </a:cubicBezTo>
                  <a:close/>
                  <a:moveTo>
                    <a:pt x="71385" y="31437"/>
                  </a:moveTo>
                  <a:cubicBezTo>
                    <a:pt x="71397" y="31437"/>
                    <a:pt x="71409" y="31439"/>
                    <a:pt x="71423" y="31439"/>
                  </a:cubicBezTo>
                  <a:lnTo>
                    <a:pt x="69271" y="44785"/>
                  </a:lnTo>
                  <a:cubicBezTo>
                    <a:pt x="68793" y="44706"/>
                    <a:pt x="68322" y="44603"/>
                    <a:pt x="67856" y="44479"/>
                  </a:cubicBezTo>
                  <a:lnTo>
                    <a:pt x="71385" y="31437"/>
                  </a:lnTo>
                  <a:close/>
                  <a:moveTo>
                    <a:pt x="72046" y="31355"/>
                  </a:moveTo>
                  <a:lnTo>
                    <a:pt x="75125" y="44610"/>
                  </a:lnTo>
                  <a:cubicBezTo>
                    <a:pt x="74896" y="44662"/>
                    <a:pt x="74664" y="44711"/>
                    <a:pt x="74431" y="44752"/>
                  </a:cubicBezTo>
                  <a:cubicBezTo>
                    <a:pt x="74181" y="44797"/>
                    <a:pt x="73932" y="44835"/>
                    <a:pt x="73683" y="44867"/>
                  </a:cubicBezTo>
                  <a:lnTo>
                    <a:pt x="72019" y="31364"/>
                  </a:lnTo>
                  <a:cubicBezTo>
                    <a:pt x="72027" y="31361"/>
                    <a:pt x="72036" y="31359"/>
                    <a:pt x="72046" y="31355"/>
                  </a:cubicBezTo>
                  <a:close/>
                  <a:moveTo>
                    <a:pt x="71556" y="31468"/>
                  </a:moveTo>
                  <a:lnTo>
                    <a:pt x="70509" y="44939"/>
                  </a:lnTo>
                  <a:cubicBezTo>
                    <a:pt x="70138" y="44910"/>
                    <a:pt x="69771" y="44865"/>
                    <a:pt x="69407" y="44808"/>
                  </a:cubicBezTo>
                  <a:lnTo>
                    <a:pt x="71556" y="31468"/>
                  </a:lnTo>
                  <a:close/>
                  <a:moveTo>
                    <a:pt x="71892" y="31475"/>
                  </a:moveTo>
                  <a:lnTo>
                    <a:pt x="73546" y="44884"/>
                  </a:lnTo>
                  <a:cubicBezTo>
                    <a:pt x="73177" y="44927"/>
                    <a:pt x="72808" y="44958"/>
                    <a:pt x="72439" y="44974"/>
                  </a:cubicBezTo>
                  <a:lnTo>
                    <a:pt x="72439" y="44976"/>
                  </a:lnTo>
                  <a:lnTo>
                    <a:pt x="71892" y="31475"/>
                  </a:lnTo>
                  <a:close/>
                  <a:moveTo>
                    <a:pt x="71752" y="31426"/>
                  </a:moveTo>
                  <a:lnTo>
                    <a:pt x="72303" y="44981"/>
                  </a:lnTo>
                  <a:cubicBezTo>
                    <a:pt x="72115" y="44988"/>
                    <a:pt x="71928" y="44991"/>
                    <a:pt x="71742" y="44991"/>
                  </a:cubicBezTo>
                  <a:cubicBezTo>
                    <a:pt x="71374" y="44991"/>
                    <a:pt x="71009" y="44978"/>
                    <a:pt x="70645" y="44951"/>
                  </a:cubicBezTo>
                  <a:lnTo>
                    <a:pt x="70645" y="44950"/>
                  </a:lnTo>
                  <a:lnTo>
                    <a:pt x="71698" y="31433"/>
                  </a:lnTo>
                  <a:cubicBezTo>
                    <a:pt x="71716" y="31430"/>
                    <a:pt x="71735" y="31428"/>
                    <a:pt x="71752" y="31426"/>
                  </a:cubicBezTo>
                  <a:close/>
                  <a:moveTo>
                    <a:pt x="3393" y="35267"/>
                  </a:moveTo>
                  <a:cubicBezTo>
                    <a:pt x="3396" y="35293"/>
                    <a:pt x="3415" y="35317"/>
                    <a:pt x="3443" y="35326"/>
                  </a:cubicBezTo>
                  <a:lnTo>
                    <a:pt x="16410" y="39035"/>
                  </a:lnTo>
                  <a:cubicBezTo>
                    <a:pt x="16409" y="39047"/>
                    <a:pt x="16407" y="39059"/>
                    <a:pt x="16403" y="39071"/>
                  </a:cubicBezTo>
                  <a:lnTo>
                    <a:pt x="3150" y="36780"/>
                  </a:lnTo>
                  <a:cubicBezTo>
                    <a:pt x="3147" y="36780"/>
                    <a:pt x="3143" y="36780"/>
                    <a:pt x="3140" y="36780"/>
                  </a:cubicBezTo>
                  <a:cubicBezTo>
                    <a:pt x="3106" y="36780"/>
                    <a:pt x="3077" y="36803"/>
                    <a:pt x="3071" y="36838"/>
                  </a:cubicBezTo>
                  <a:cubicBezTo>
                    <a:pt x="3064" y="36876"/>
                    <a:pt x="3090" y="36910"/>
                    <a:pt x="3126" y="36917"/>
                  </a:cubicBezTo>
                  <a:lnTo>
                    <a:pt x="16336" y="39199"/>
                  </a:lnTo>
                  <a:lnTo>
                    <a:pt x="16336" y="39199"/>
                  </a:lnTo>
                  <a:lnTo>
                    <a:pt x="2984" y="38010"/>
                  </a:lnTo>
                  <a:cubicBezTo>
                    <a:pt x="2982" y="38010"/>
                    <a:pt x="2980" y="38009"/>
                    <a:pt x="2977" y="38009"/>
                  </a:cubicBezTo>
                  <a:cubicBezTo>
                    <a:pt x="2941" y="38009"/>
                    <a:pt x="2913" y="38036"/>
                    <a:pt x="2910" y="38072"/>
                  </a:cubicBezTo>
                  <a:cubicBezTo>
                    <a:pt x="2906" y="38110"/>
                    <a:pt x="2934" y="38143"/>
                    <a:pt x="2972" y="38147"/>
                  </a:cubicBezTo>
                  <a:lnTo>
                    <a:pt x="16372" y="39341"/>
                  </a:lnTo>
                  <a:cubicBezTo>
                    <a:pt x="16372" y="39362"/>
                    <a:pt x="16372" y="39383"/>
                    <a:pt x="16372" y="39404"/>
                  </a:cubicBezTo>
                  <a:lnTo>
                    <a:pt x="2960" y="39856"/>
                  </a:lnTo>
                  <a:cubicBezTo>
                    <a:pt x="2922" y="39857"/>
                    <a:pt x="2892" y="39890"/>
                    <a:pt x="2894" y="39928"/>
                  </a:cubicBezTo>
                  <a:cubicBezTo>
                    <a:pt x="2896" y="39965"/>
                    <a:pt x="2925" y="39994"/>
                    <a:pt x="2963" y="39994"/>
                  </a:cubicBezTo>
                  <a:lnTo>
                    <a:pt x="2965" y="39994"/>
                  </a:lnTo>
                  <a:lnTo>
                    <a:pt x="16327" y="39544"/>
                  </a:lnTo>
                  <a:lnTo>
                    <a:pt x="3046" y="41090"/>
                  </a:lnTo>
                  <a:cubicBezTo>
                    <a:pt x="3008" y="41094"/>
                    <a:pt x="2982" y="41128"/>
                    <a:pt x="2986" y="41166"/>
                  </a:cubicBezTo>
                  <a:cubicBezTo>
                    <a:pt x="2991" y="41201"/>
                    <a:pt x="3020" y="41227"/>
                    <a:pt x="3055" y="41227"/>
                  </a:cubicBezTo>
                  <a:lnTo>
                    <a:pt x="3062" y="41227"/>
                  </a:lnTo>
                  <a:lnTo>
                    <a:pt x="16396" y="39674"/>
                  </a:lnTo>
                  <a:cubicBezTo>
                    <a:pt x="16398" y="39688"/>
                    <a:pt x="16402" y="39701"/>
                    <a:pt x="16403" y="39714"/>
                  </a:cubicBezTo>
                  <a:lnTo>
                    <a:pt x="3342" y="42714"/>
                  </a:lnTo>
                  <a:cubicBezTo>
                    <a:pt x="3304" y="42723"/>
                    <a:pt x="3282" y="42761"/>
                    <a:pt x="3291" y="42797"/>
                  </a:cubicBezTo>
                  <a:cubicBezTo>
                    <a:pt x="3297" y="42829"/>
                    <a:pt x="3327" y="42851"/>
                    <a:pt x="3358" y="42851"/>
                  </a:cubicBezTo>
                  <a:cubicBezTo>
                    <a:pt x="3363" y="42851"/>
                    <a:pt x="3368" y="42849"/>
                    <a:pt x="3374" y="42849"/>
                  </a:cubicBezTo>
                  <a:lnTo>
                    <a:pt x="16381" y="39861"/>
                  </a:lnTo>
                  <a:lnTo>
                    <a:pt x="3663" y="43907"/>
                  </a:lnTo>
                  <a:cubicBezTo>
                    <a:pt x="3626" y="43918"/>
                    <a:pt x="3606" y="43958"/>
                    <a:pt x="3618" y="43994"/>
                  </a:cubicBezTo>
                  <a:cubicBezTo>
                    <a:pt x="3626" y="44022"/>
                    <a:pt x="3654" y="44041"/>
                    <a:pt x="3684" y="44041"/>
                  </a:cubicBezTo>
                  <a:cubicBezTo>
                    <a:pt x="3690" y="44041"/>
                    <a:pt x="3697" y="44041"/>
                    <a:pt x="3704" y="44037"/>
                  </a:cubicBezTo>
                  <a:lnTo>
                    <a:pt x="16480" y="39975"/>
                  </a:lnTo>
                  <a:cubicBezTo>
                    <a:pt x="16487" y="39994"/>
                    <a:pt x="16495" y="40013"/>
                    <a:pt x="16504" y="40032"/>
                  </a:cubicBezTo>
                  <a:lnTo>
                    <a:pt x="4177" y="45710"/>
                  </a:lnTo>
                  <a:cubicBezTo>
                    <a:pt x="3663" y="44581"/>
                    <a:pt x="3280" y="43369"/>
                    <a:pt x="3052" y="42093"/>
                  </a:cubicBezTo>
                  <a:lnTo>
                    <a:pt x="3050" y="42093"/>
                  </a:lnTo>
                  <a:cubicBezTo>
                    <a:pt x="2631" y="39743"/>
                    <a:pt x="2778" y="37421"/>
                    <a:pt x="3393" y="35267"/>
                  </a:cubicBezTo>
                  <a:close/>
                  <a:moveTo>
                    <a:pt x="21296" y="40765"/>
                  </a:moveTo>
                  <a:cubicBezTo>
                    <a:pt x="21348" y="40765"/>
                    <a:pt x="21374" y="40797"/>
                    <a:pt x="21418" y="40853"/>
                  </a:cubicBezTo>
                  <a:cubicBezTo>
                    <a:pt x="21465" y="40913"/>
                    <a:pt x="21525" y="40986"/>
                    <a:pt x="21630" y="40986"/>
                  </a:cubicBezTo>
                  <a:cubicBezTo>
                    <a:pt x="21634" y="40986"/>
                    <a:pt x="21638" y="40986"/>
                    <a:pt x="21641" y="40986"/>
                  </a:cubicBezTo>
                  <a:cubicBezTo>
                    <a:pt x="21707" y="40983"/>
                    <a:pt x="21754" y="40955"/>
                    <a:pt x="21788" y="40920"/>
                  </a:cubicBezTo>
                  <a:lnTo>
                    <a:pt x="32126" y="44820"/>
                  </a:lnTo>
                  <a:cubicBezTo>
                    <a:pt x="32134" y="44823"/>
                    <a:pt x="32143" y="44825"/>
                    <a:pt x="32150" y="44825"/>
                  </a:cubicBezTo>
                  <a:cubicBezTo>
                    <a:pt x="32167" y="44825"/>
                    <a:pt x="32185" y="44818"/>
                    <a:pt x="32198" y="44806"/>
                  </a:cubicBezTo>
                  <a:lnTo>
                    <a:pt x="32198" y="44806"/>
                  </a:lnTo>
                  <a:cubicBezTo>
                    <a:pt x="31992" y="45346"/>
                    <a:pt x="31755" y="45873"/>
                    <a:pt x="31490" y="46383"/>
                  </a:cubicBezTo>
                  <a:cubicBezTo>
                    <a:pt x="31487" y="46380"/>
                    <a:pt x="31482" y="46376"/>
                    <a:pt x="31476" y="46373"/>
                  </a:cubicBezTo>
                  <a:lnTo>
                    <a:pt x="21098" y="40955"/>
                  </a:lnTo>
                  <a:cubicBezTo>
                    <a:pt x="21129" y="40927"/>
                    <a:pt x="21151" y="40893"/>
                    <a:pt x="21172" y="40863"/>
                  </a:cubicBezTo>
                  <a:cubicBezTo>
                    <a:pt x="21214" y="40801"/>
                    <a:pt x="21238" y="40766"/>
                    <a:pt x="21292" y="40765"/>
                  </a:cubicBezTo>
                  <a:cubicBezTo>
                    <a:pt x="21293" y="40765"/>
                    <a:pt x="21294" y="40765"/>
                    <a:pt x="21296" y="40765"/>
                  </a:cubicBezTo>
                  <a:close/>
                  <a:moveTo>
                    <a:pt x="16507" y="40183"/>
                  </a:moveTo>
                  <a:lnTo>
                    <a:pt x="4740" y="46823"/>
                  </a:lnTo>
                  <a:cubicBezTo>
                    <a:pt x="4560" y="46501"/>
                    <a:pt x="4392" y="46172"/>
                    <a:pt x="4234" y="45836"/>
                  </a:cubicBezTo>
                  <a:lnTo>
                    <a:pt x="16507" y="40183"/>
                  </a:lnTo>
                  <a:close/>
                  <a:moveTo>
                    <a:pt x="20542" y="40822"/>
                  </a:moveTo>
                  <a:lnTo>
                    <a:pt x="20819" y="40965"/>
                  </a:lnTo>
                  <a:cubicBezTo>
                    <a:pt x="20840" y="40981"/>
                    <a:pt x="20862" y="40995"/>
                    <a:pt x="20890" y="41004"/>
                  </a:cubicBezTo>
                  <a:lnTo>
                    <a:pt x="31412" y="46496"/>
                  </a:lnTo>
                  <a:cubicBezTo>
                    <a:pt x="31418" y="46498"/>
                    <a:pt x="31423" y="46501"/>
                    <a:pt x="31430" y="46501"/>
                  </a:cubicBezTo>
                  <a:cubicBezTo>
                    <a:pt x="31255" y="46830"/>
                    <a:pt x="31070" y="47152"/>
                    <a:pt x="30872" y="47467"/>
                  </a:cubicBezTo>
                  <a:cubicBezTo>
                    <a:pt x="30869" y="47462"/>
                    <a:pt x="30865" y="47459"/>
                    <a:pt x="30860" y="47455"/>
                  </a:cubicBezTo>
                  <a:lnTo>
                    <a:pt x="20481" y="40901"/>
                  </a:lnTo>
                  <a:lnTo>
                    <a:pt x="20490" y="40888"/>
                  </a:lnTo>
                  <a:cubicBezTo>
                    <a:pt x="20509" y="40860"/>
                    <a:pt x="20524" y="40837"/>
                    <a:pt x="20542" y="40822"/>
                  </a:cubicBezTo>
                  <a:close/>
                  <a:moveTo>
                    <a:pt x="19933" y="40816"/>
                  </a:moveTo>
                  <a:cubicBezTo>
                    <a:pt x="19984" y="40816"/>
                    <a:pt x="20011" y="40849"/>
                    <a:pt x="20055" y="40905"/>
                  </a:cubicBezTo>
                  <a:cubicBezTo>
                    <a:pt x="20103" y="40965"/>
                    <a:pt x="20161" y="41038"/>
                    <a:pt x="20275" y="41038"/>
                  </a:cubicBezTo>
                  <a:cubicBezTo>
                    <a:pt x="20276" y="41038"/>
                    <a:pt x="20277" y="41038"/>
                    <a:pt x="20279" y="41038"/>
                  </a:cubicBezTo>
                  <a:cubicBezTo>
                    <a:pt x="20322" y="41036"/>
                    <a:pt x="20357" y="41023"/>
                    <a:pt x="20386" y="41005"/>
                  </a:cubicBezTo>
                  <a:lnTo>
                    <a:pt x="30787" y="47573"/>
                  </a:lnTo>
                  <a:cubicBezTo>
                    <a:pt x="30791" y="47575"/>
                    <a:pt x="30796" y="47578"/>
                    <a:pt x="30801" y="47580"/>
                  </a:cubicBezTo>
                  <a:cubicBezTo>
                    <a:pt x="30536" y="47994"/>
                    <a:pt x="30252" y="48397"/>
                    <a:pt x="29949" y="48783"/>
                  </a:cubicBezTo>
                  <a:lnTo>
                    <a:pt x="19891" y="40825"/>
                  </a:lnTo>
                  <a:cubicBezTo>
                    <a:pt x="19903" y="40820"/>
                    <a:pt x="19915" y="40817"/>
                    <a:pt x="19929" y="40817"/>
                  </a:cubicBezTo>
                  <a:cubicBezTo>
                    <a:pt x="19930" y="40817"/>
                    <a:pt x="19931" y="40816"/>
                    <a:pt x="19933" y="40816"/>
                  </a:cubicBezTo>
                  <a:close/>
                  <a:moveTo>
                    <a:pt x="19799" y="40929"/>
                  </a:moveTo>
                  <a:lnTo>
                    <a:pt x="29863" y="48892"/>
                  </a:lnTo>
                  <a:cubicBezTo>
                    <a:pt x="29632" y="49182"/>
                    <a:pt x="29392" y="49462"/>
                    <a:pt x="29141" y="49734"/>
                  </a:cubicBezTo>
                  <a:lnTo>
                    <a:pt x="19766" y="40972"/>
                  </a:lnTo>
                  <a:cubicBezTo>
                    <a:pt x="19778" y="40959"/>
                    <a:pt x="19789" y="40943"/>
                    <a:pt x="19799" y="40929"/>
                  </a:cubicBezTo>
                  <a:close/>
                  <a:moveTo>
                    <a:pt x="19307" y="40860"/>
                  </a:moveTo>
                  <a:lnTo>
                    <a:pt x="19307" y="40860"/>
                  </a:lnTo>
                  <a:cubicBezTo>
                    <a:pt x="19328" y="40875"/>
                    <a:pt x="19349" y="40900"/>
                    <a:pt x="19373" y="40931"/>
                  </a:cubicBezTo>
                  <a:cubicBezTo>
                    <a:pt x="19420" y="40989"/>
                    <a:pt x="19478" y="41064"/>
                    <a:pt x="19586" y="41064"/>
                  </a:cubicBezTo>
                  <a:cubicBezTo>
                    <a:pt x="19589" y="41064"/>
                    <a:pt x="19593" y="41064"/>
                    <a:pt x="19596" y="41064"/>
                  </a:cubicBezTo>
                  <a:cubicBezTo>
                    <a:pt x="19617" y="41062"/>
                    <a:pt x="19634" y="41059"/>
                    <a:pt x="19652" y="41055"/>
                  </a:cubicBezTo>
                  <a:lnTo>
                    <a:pt x="29045" y="49834"/>
                  </a:lnTo>
                  <a:cubicBezTo>
                    <a:pt x="28666" y="50238"/>
                    <a:pt x="28264" y="50622"/>
                    <a:pt x="27840" y="50982"/>
                  </a:cubicBezTo>
                  <a:lnTo>
                    <a:pt x="19307" y="40860"/>
                  </a:lnTo>
                  <a:close/>
                  <a:moveTo>
                    <a:pt x="19158" y="40896"/>
                  </a:moveTo>
                  <a:lnTo>
                    <a:pt x="27736" y="51072"/>
                  </a:lnTo>
                  <a:cubicBezTo>
                    <a:pt x="27452" y="51310"/>
                    <a:pt x="27161" y="51536"/>
                    <a:pt x="26860" y="51753"/>
                  </a:cubicBezTo>
                  <a:lnTo>
                    <a:pt x="19148" y="40910"/>
                  </a:lnTo>
                  <a:cubicBezTo>
                    <a:pt x="19151" y="40907"/>
                    <a:pt x="19155" y="40901"/>
                    <a:pt x="19158" y="40896"/>
                  </a:cubicBezTo>
                  <a:close/>
                  <a:moveTo>
                    <a:pt x="19061" y="41026"/>
                  </a:moveTo>
                  <a:lnTo>
                    <a:pt x="26748" y="51834"/>
                  </a:lnTo>
                  <a:cubicBezTo>
                    <a:pt x="26355" y="52111"/>
                    <a:pt x="25948" y="52371"/>
                    <a:pt x="25527" y="52612"/>
                  </a:cubicBezTo>
                  <a:lnTo>
                    <a:pt x="19009" y="41064"/>
                  </a:lnTo>
                  <a:cubicBezTo>
                    <a:pt x="19028" y="41054"/>
                    <a:pt x="19046" y="41040"/>
                    <a:pt x="19061" y="41026"/>
                  </a:cubicBezTo>
                  <a:close/>
                  <a:moveTo>
                    <a:pt x="18843" y="41081"/>
                  </a:moveTo>
                  <a:lnTo>
                    <a:pt x="18843" y="41081"/>
                  </a:lnTo>
                  <a:cubicBezTo>
                    <a:pt x="18850" y="41083"/>
                    <a:pt x="18857" y="41085"/>
                    <a:pt x="18864" y="41085"/>
                  </a:cubicBezTo>
                  <a:lnTo>
                    <a:pt x="25407" y="52679"/>
                  </a:lnTo>
                  <a:cubicBezTo>
                    <a:pt x="25085" y="52859"/>
                    <a:pt x="24756" y="53027"/>
                    <a:pt x="24420" y="53185"/>
                  </a:cubicBezTo>
                  <a:lnTo>
                    <a:pt x="24419" y="53185"/>
                  </a:lnTo>
                  <a:lnTo>
                    <a:pt x="18843" y="41081"/>
                  </a:lnTo>
                  <a:close/>
                  <a:moveTo>
                    <a:pt x="16629" y="40271"/>
                  </a:moveTo>
                  <a:cubicBezTo>
                    <a:pt x="16635" y="40283"/>
                    <a:pt x="16644" y="40294"/>
                    <a:pt x="16651" y="40304"/>
                  </a:cubicBezTo>
                  <a:lnTo>
                    <a:pt x="5763" y="48132"/>
                  </a:lnTo>
                  <a:cubicBezTo>
                    <a:pt x="5732" y="48155"/>
                    <a:pt x="5725" y="48198"/>
                    <a:pt x="5748" y="48229"/>
                  </a:cubicBezTo>
                  <a:cubicBezTo>
                    <a:pt x="5761" y="48248"/>
                    <a:pt x="5782" y="48257"/>
                    <a:pt x="5803" y="48257"/>
                  </a:cubicBezTo>
                  <a:cubicBezTo>
                    <a:pt x="5817" y="48257"/>
                    <a:pt x="5831" y="48253"/>
                    <a:pt x="5845" y="48245"/>
                  </a:cubicBezTo>
                  <a:lnTo>
                    <a:pt x="16680" y="40453"/>
                  </a:lnTo>
                  <a:lnTo>
                    <a:pt x="6520" y="49107"/>
                  </a:lnTo>
                  <a:cubicBezTo>
                    <a:pt x="6490" y="49133"/>
                    <a:pt x="6487" y="49176"/>
                    <a:pt x="6513" y="49204"/>
                  </a:cubicBezTo>
                  <a:cubicBezTo>
                    <a:pt x="6525" y="49221"/>
                    <a:pt x="6546" y="49228"/>
                    <a:pt x="6565" y="49228"/>
                  </a:cubicBezTo>
                  <a:cubicBezTo>
                    <a:pt x="6580" y="49228"/>
                    <a:pt x="6596" y="49223"/>
                    <a:pt x="6610" y="49213"/>
                  </a:cubicBezTo>
                  <a:lnTo>
                    <a:pt x="16821" y="40514"/>
                  </a:lnTo>
                  <a:cubicBezTo>
                    <a:pt x="16835" y="40529"/>
                    <a:pt x="16848" y="40543"/>
                    <a:pt x="16864" y="40557"/>
                  </a:cubicBezTo>
                  <a:lnTo>
                    <a:pt x="7786" y="50465"/>
                  </a:lnTo>
                  <a:cubicBezTo>
                    <a:pt x="7760" y="50494"/>
                    <a:pt x="7761" y="50537"/>
                    <a:pt x="7789" y="50563"/>
                  </a:cubicBezTo>
                  <a:cubicBezTo>
                    <a:pt x="7803" y="50575"/>
                    <a:pt x="7820" y="50581"/>
                    <a:pt x="7836" y="50581"/>
                  </a:cubicBezTo>
                  <a:cubicBezTo>
                    <a:pt x="7855" y="50581"/>
                    <a:pt x="7874" y="50574"/>
                    <a:pt x="7888" y="50558"/>
                  </a:cubicBezTo>
                  <a:lnTo>
                    <a:pt x="16919" y="40701"/>
                  </a:lnTo>
                  <a:lnTo>
                    <a:pt x="16919" y="40701"/>
                  </a:lnTo>
                  <a:lnTo>
                    <a:pt x="8726" y="51266"/>
                  </a:lnTo>
                  <a:cubicBezTo>
                    <a:pt x="8703" y="51297"/>
                    <a:pt x="8708" y="51341"/>
                    <a:pt x="8740" y="51363"/>
                  </a:cubicBezTo>
                  <a:cubicBezTo>
                    <a:pt x="8752" y="51374"/>
                    <a:pt x="8766" y="51379"/>
                    <a:pt x="8781" y="51379"/>
                  </a:cubicBezTo>
                  <a:cubicBezTo>
                    <a:pt x="8802" y="51379"/>
                    <a:pt x="8823" y="51368"/>
                    <a:pt x="8835" y="51351"/>
                  </a:cubicBezTo>
                  <a:lnTo>
                    <a:pt x="17072" y="40728"/>
                  </a:lnTo>
                  <a:cubicBezTo>
                    <a:pt x="17082" y="40737"/>
                    <a:pt x="17093" y="40742"/>
                    <a:pt x="17103" y="40749"/>
                  </a:cubicBezTo>
                  <a:lnTo>
                    <a:pt x="10056" y="52236"/>
                  </a:lnTo>
                  <a:cubicBezTo>
                    <a:pt x="10037" y="52269"/>
                    <a:pt x="10045" y="52310"/>
                    <a:pt x="10078" y="52331"/>
                  </a:cubicBezTo>
                  <a:cubicBezTo>
                    <a:pt x="10090" y="52338"/>
                    <a:pt x="10102" y="52340"/>
                    <a:pt x="10114" y="52340"/>
                  </a:cubicBezTo>
                  <a:cubicBezTo>
                    <a:pt x="10137" y="52340"/>
                    <a:pt x="10160" y="52329"/>
                    <a:pt x="10173" y="52307"/>
                  </a:cubicBezTo>
                  <a:lnTo>
                    <a:pt x="17183" y="40884"/>
                  </a:lnTo>
                  <a:lnTo>
                    <a:pt x="11134" y="52844"/>
                  </a:lnTo>
                  <a:cubicBezTo>
                    <a:pt x="11117" y="52878"/>
                    <a:pt x="11131" y="52920"/>
                    <a:pt x="11166" y="52937"/>
                  </a:cubicBezTo>
                  <a:cubicBezTo>
                    <a:pt x="11174" y="52942"/>
                    <a:pt x="11186" y="52944"/>
                    <a:pt x="11197" y="52944"/>
                  </a:cubicBezTo>
                  <a:cubicBezTo>
                    <a:pt x="11221" y="52944"/>
                    <a:pt x="11245" y="52930"/>
                    <a:pt x="11257" y="52906"/>
                  </a:cubicBezTo>
                  <a:lnTo>
                    <a:pt x="17340" y="40879"/>
                  </a:lnTo>
                  <a:cubicBezTo>
                    <a:pt x="17357" y="40886"/>
                    <a:pt x="17375" y="40894"/>
                    <a:pt x="17392" y="40901"/>
                  </a:cubicBezTo>
                  <a:lnTo>
                    <a:pt x="12798" y="53616"/>
                  </a:lnTo>
                  <a:cubicBezTo>
                    <a:pt x="12788" y="53642"/>
                    <a:pt x="12797" y="53670"/>
                    <a:pt x="12814" y="53689"/>
                  </a:cubicBezTo>
                  <a:cubicBezTo>
                    <a:pt x="9463" y="52465"/>
                    <a:pt x="6603" y="50082"/>
                    <a:pt x="4809" y="46944"/>
                  </a:cubicBezTo>
                  <a:lnTo>
                    <a:pt x="4807" y="46944"/>
                  </a:lnTo>
                  <a:lnTo>
                    <a:pt x="16629" y="40271"/>
                  </a:lnTo>
                  <a:close/>
                  <a:moveTo>
                    <a:pt x="18608" y="40898"/>
                  </a:moveTo>
                  <a:lnTo>
                    <a:pt x="24294" y="53242"/>
                  </a:lnTo>
                  <a:cubicBezTo>
                    <a:pt x="23795" y="53471"/>
                    <a:pt x="23281" y="53671"/>
                    <a:pt x="22751" y="53845"/>
                  </a:cubicBezTo>
                  <a:lnTo>
                    <a:pt x="18559" y="40917"/>
                  </a:lnTo>
                  <a:cubicBezTo>
                    <a:pt x="18576" y="40910"/>
                    <a:pt x="18592" y="40905"/>
                    <a:pt x="18608" y="40898"/>
                  </a:cubicBezTo>
                  <a:close/>
                  <a:moveTo>
                    <a:pt x="17496" y="41019"/>
                  </a:moveTo>
                  <a:lnTo>
                    <a:pt x="13981" y="53995"/>
                  </a:lnTo>
                  <a:cubicBezTo>
                    <a:pt x="13972" y="54025"/>
                    <a:pt x="13984" y="54052"/>
                    <a:pt x="14005" y="54070"/>
                  </a:cubicBezTo>
                  <a:cubicBezTo>
                    <a:pt x="13621" y="53964"/>
                    <a:pt x="13242" y="53843"/>
                    <a:pt x="12869" y="53709"/>
                  </a:cubicBezTo>
                  <a:cubicBezTo>
                    <a:pt x="12895" y="53706"/>
                    <a:pt x="12918" y="53690"/>
                    <a:pt x="12926" y="53664"/>
                  </a:cubicBezTo>
                  <a:lnTo>
                    <a:pt x="17496" y="41019"/>
                  </a:lnTo>
                  <a:close/>
                  <a:moveTo>
                    <a:pt x="18454" y="41035"/>
                  </a:moveTo>
                  <a:lnTo>
                    <a:pt x="22620" y="53888"/>
                  </a:lnTo>
                  <a:cubicBezTo>
                    <a:pt x="22270" y="53999"/>
                    <a:pt x="21913" y="54099"/>
                    <a:pt x="21551" y="54186"/>
                  </a:cubicBezTo>
                  <a:lnTo>
                    <a:pt x="18454" y="41035"/>
                  </a:lnTo>
                  <a:close/>
                  <a:moveTo>
                    <a:pt x="17650" y="40981"/>
                  </a:moveTo>
                  <a:cubicBezTo>
                    <a:pt x="17661" y="40983"/>
                    <a:pt x="17671" y="40985"/>
                    <a:pt x="17681" y="40986"/>
                  </a:cubicBezTo>
                  <a:lnTo>
                    <a:pt x="15546" y="54380"/>
                  </a:lnTo>
                  <a:cubicBezTo>
                    <a:pt x="15545" y="54388"/>
                    <a:pt x="15545" y="54399"/>
                    <a:pt x="15548" y="54407"/>
                  </a:cubicBezTo>
                  <a:cubicBezTo>
                    <a:pt x="15042" y="54324"/>
                    <a:pt x="14544" y="54215"/>
                    <a:pt x="14055" y="54082"/>
                  </a:cubicBezTo>
                  <a:lnTo>
                    <a:pt x="14054" y="54082"/>
                  </a:lnTo>
                  <a:cubicBezTo>
                    <a:pt x="14081" y="54080"/>
                    <a:pt x="14106" y="54061"/>
                    <a:pt x="14114" y="54032"/>
                  </a:cubicBezTo>
                  <a:lnTo>
                    <a:pt x="17650" y="40981"/>
                  </a:lnTo>
                  <a:close/>
                  <a:moveTo>
                    <a:pt x="18325" y="41092"/>
                  </a:moveTo>
                  <a:lnTo>
                    <a:pt x="21416" y="54217"/>
                  </a:lnTo>
                  <a:cubicBezTo>
                    <a:pt x="21172" y="54272"/>
                    <a:pt x="20924" y="54324"/>
                    <a:pt x="20675" y="54367"/>
                  </a:cubicBezTo>
                  <a:cubicBezTo>
                    <a:pt x="20441" y="54411"/>
                    <a:pt x="20209" y="54445"/>
                    <a:pt x="19976" y="54477"/>
                  </a:cubicBezTo>
                  <a:lnTo>
                    <a:pt x="18284" y="41107"/>
                  </a:lnTo>
                  <a:cubicBezTo>
                    <a:pt x="18299" y="41104"/>
                    <a:pt x="18313" y="41099"/>
                    <a:pt x="18325" y="41092"/>
                  </a:cubicBezTo>
                  <a:close/>
                  <a:moveTo>
                    <a:pt x="17806" y="41087"/>
                  </a:moveTo>
                  <a:lnTo>
                    <a:pt x="16783" y="54530"/>
                  </a:lnTo>
                  <a:cubicBezTo>
                    <a:pt x="16781" y="54541"/>
                    <a:pt x="16783" y="54549"/>
                    <a:pt x="16786" y="54558"/>
                  </a:cubicBezTo>
                  <a:cubicBezTo>
                    <a:pt x="16412" y="54529"/>
                    <a:pt x="16040" y="54483"/>
                    <a:pt x="15673" y="54426"/>
                  </a:cubicBezTo>
                  <a:cubicBezTo>
                    <a:pt x="15678" y="54419"/>
                    <a:pt x="15681" y="54411"/>
                    <a:pt x="15683" y="54400"/>
                  </a:cubicBezTo>
                  <a:lnTo>
                    <a:pt x="17806" y="41087"/>
                  </a:lnTo>
                  <a:close/>
                  <a:moveTo>
                    <a:pt x="18145" y="41101"/>
                  </a:moveTo>
                  <a:lnTo>
                    <a:pt x="19839" y="54494"/>
                  </a:lnTo>
                  <a:cubicBezTo>
                    <a:pt x="19468" y="54539"/>
                    <a:pt x="19099" y="54572"/>
                    <a:pt x="18732" y="54589"/>
                  </a:cubicBezTo>
                  <a:lnTo>
                    <a:pt x="18144" y="41101"/>
                  </a:lnTo>
                  <a:close/>
                  <a:moveTo>
                    <a:pt x="18002" y="41017"/>
                  </a:moveTo>
                  <a:lnTo>
                    <a:pt x="18596" y="54594"/>
                  </a:lnTo>
                  <a:cubicBezTo>
                    <a:pt x="18391" y="54602"/>
                    <a:pt x="18187" y="54606"/>
                    <a:pt x="17984" y="54606"/>
                  </a:cubicBezTo>
                  <a:cubicBezTo>
                    <a:pt x="17624" y="54606"/>
                    <a:pt x="17266" y="54594"/>
                    <a:pt x="16912" y="54568"/>
                  </a:cubicBezTo>
                  <a:cubicBezTo>
                    <a:pt x="16916" y="54560"/>
                    <a:pt x="16919" y="54551"/>
                    <a:pt x="16919" y="54541"/>
                  </a:cubicBezTo>
                  <a:lnTo>
                    <a:pt x="17950" y="41017"/>
                  </a:lnTo>
                  <a:close/>
                  <a:moveTo>
                    <a:pt x="52282" y="0"/>
                  </a:moveTo>
                  <a:cubicBezTo>
                    <a:pt x="52225" y="0"/>
                    <a:pt x="52167" y="7"/>
                    <a:pt x="52109" y="20"/>
                  </a:cubicBezTo>
                  <a:lnTo>
                    <a:pt x="44085" y="1859"/>
                  </a:lnTo>
                  <a:cubicBezTo>
                    <a:pt x="43287" y="2041"/>
                    <a:pt x="42608" y="2524"/>
                    <a:pt x="42174" y="3216"/>
                  </a:cubicBezTo>
                  <a:cubicBezTo>
                    <a:pt x="41739" y="3911"/>
                    <a:pt x="41601" y="4732"/>
                    <a:pt x="41783" y="5528"/>
                  </a:cubicBezTo>
                  <a:cubicBezTo>
                    <a:pt x="41966" y="6326"/>
                    <a:pt x="42449" y="7005"/>
                    <a:pt x="43142" y="7440"/>
                  </a:cubicBezTo>
                  <a:cubicBezTo>
                    <a:pt x="43635" y="7750"/>
                    <a:pt x="44195" y="7909"/>
                    <a:pt x="44762" y="7909"/>
                  </a:cubicBezTo>
                  <a:cubicBezTo>
                    <a:pt x="44993" y="7909"/>
                    <a:pt x="45223" y="7883"/>
                    <a:pt x="45453" y="7829"/>
                  </a:cubicBezTo>
                  <a:cubicBezTo>
                    <a:pt x="45500" y="7819"/>
                    <a:pt x="45547" y="7803"/>
                    <a:pt x="45592" y="7784"/>
                  </a:cubicBezTo>
                  <a:cubicBezTo>
                    <a:pt x="45924" y="7637"/>
                    <a:pt x="46106" y="7273"/>
                    <a:pt x="46025" y="6918"/>
                  </a:cubicBezTo>
                  <a:cubicBezTo>
                    <a:pt x="45944" y="6567"/>
                    <a:pt x="45630" y="6328"/>
                    <a:pt x="45284" y="6328"/>
                  </a:cubicBezTo>
                  <a:cubicBezTo>
                    <a:pt x="45228" y="6328"/>
                    <a:pt x="45171" y="6334"/>
                    <a:pt x="45114" y="6347"/>
                  </a:cubicBezTo>
                  <a:cubicBezTo>
                    <a:pt x="44998" y="6373"/>
                    <a:pt x="44882" y="6387"/>
                    <a:pt x="44766" y="6387"/>
                  </a:cubicBezTo>
                  <a:cubicBezTo>
                    <a:pt x="44480" y="6387"/>
                    <a:pt x="44198" y="6306"/>
                    <a:pt x="43950" y="6150"/>
                  </a:cubicBezTo>
                  <a:cubicBezTo>
                    <a:pt x="43601" y="5931"/>
                    <a:pt x="43358" y="5590"/>
                    <a:pt x="43266" y="5189"/>
                  </a:cubicBezTo>
                  <a:cubicBezTo>
                    <a:pt x="43175" y="4787"/>
                    <a:pt x="43244" y="4375"/>
                    <a:pt x="43464" y="4025"/>
                  </a:cubicBezTo>
                  <a:cubicBezTo>
                    <a:pt x="43682" y="3677"/>
                    <a:pt x="44023" y="3435"/>
                    <a:pt x="44425" y="3343"/>
                  </a:cubicBezTo>
                  <a:lnTo>
                    <a:pt x="48769" y="2345"/>
                  </a:lnTo>
                  <a:lnTo>
                    <a:pt x="51486" y="5729"/>
                  </a:lnTo>
                  <a:cubicBezTo>
                    <a:pt x="51422" y="5992"/>
                    <a:pt x="51476" y="6278"/>
                    <a:pt x="51657" y="6505"/>
                  </a:cubicBezTo>
                  <a:lnTo>
                    <a:pt x="54549" y="10108"/>
                  </a:lnTo>
                  <a:lnTo>
                    <a:pt x="34758" y="13649"/>
                  </a:lnTo>
                  <a:cubicBezTo>
                    <a:pt x="34617" y="13560"/>
                    <a:pt x="34452" y="13510"/>
                    <a:pt x="34280" y="13510"/>
                  </a:cubicBezTo>
                  <a:cubicBezTo>
                    <a:pt x="34227" y="13510"/>
                    <a:pt x="34174" y="13515"/>
                    <a:pt x="34120" y="13524"/>
                  </a:cubicBezTo>
                  <a:lnTo>
                    <a:pt x="33312" y="13668"/>
                  </a:lnTo>
                  <a:lnTo>
                    <a:pt x="33011" y="11981"/>
                  </a:lnTo>
                  <a:lnTo>
                    <a:pt x="35087" y="11609"/>
                  </a:lnTo>
                  <a:cubicBezTo>
                    <a:pt x="35199" y="11590"/>
                    <a:pt x="35298" y="11526"/>
                    <a:pt x="35364" y="11433"/>
                  </a:cubicBezTo>
                  <a:cubicBezTo>
                    <a:pt x="35430" y="11339"/>
                    <a:pt x="35454" y="11225"/>
                    <a:pt x="35435" y="11110"/>
                  </a:cubicBezTo>
                  <a:cubicBezTo>
                    <a:pt x="35414" y="10998"/>
                    <a:pt x="35350" y="10899"/>
                    <a:pt x="35256" y="10833"/>
                  </a:cubicBezTo>
                  <a:cubicBezTo>
                    <a:pt x="35184" y="10782"/>
                    <a:pt x="35097" y="10756"/>
                    <a:pt x="35009" y="10756"/>
                  </a:cubicBezTo>
                  <a:cubicBezTo>
                    <a:pt x="34984" y="10756"/>
                    <a:pt x="34959" y="10758"/>
                    <a:pt x="34934" y="10762"/>
                  </a:cubicBezTo>
                  <a:lnTo>
                    <a:pt x="34224" y="10891"/>
                  </a:lnTo>
                  <a:lnTo>
                    <a:pt x="34011" y="9699"/>
                  </a:lnTo>
                  <a:cubicBezTo>
                    <a:pt x="34008" y="9682"/>
                    <a:pt x="34004" y="9666"/>
                    <a:pt x="33999" y="9649"/>
                  </a:cubicBezTo>
                  <a:cubicBezTo>
                    <a:pt x="34292" y="9516"/>
                    <a:pt x="34560" y="9320"/>
                    <a:pt x="34780" y="9069"/>
                  </a:cubicBezTo>
                  <a:cubicBezTo>
                    <a:pt x="35338" y="8435"/>
                    <a:pt x="36335" y="7452"/>
                    <a:pt x="37149" y="7452"/>
                  </a:cubicBezTo>
                  <a:cubicBezTo>
                    <a:pt x="37245" y="7452"/>
                    <a:pt x="37338" y="7466"/>
                    <a:pt x="37428" y="7495"/>
                  </a:cubicBezTo>
                  <a:cubicBezTo>
                    <a:pt x="37810" y="7620"/>
                    <a:pt x="38109" y="7666"/>
                    <a:pt x="38341" y="7666"/>
                  </a:cubicBezTo>
                  <a:cubicBezTo>
                    <a:pt x="38990" y="7666"/>
                    <a:pt x="39120" y="7304"/>
                    <a:pt x="39126" y="7284"/>
                  </a:cubicBezTo>
                  <a:cubicBezTo>
                    <a:pt x="39132" y="7270"/>
                    <a:pt x="39132" y="7256"/>
                    <a:pt x="39130" y="7242"/>
                  </a:cubicBezTo>
                  <a:cubicBezTo>
                    <a:pt x="39010" y="6714"/>
                    <a:pt x="38758" y="6373"/>
                    <a:pt x="38378" y="6226"/>
                  </a:cubicBezTo>
                  <a:cubicBezTo>
                    <a:pt x="38231" y="6168"/>
                    <a:pt x="38073" y="6144"/>
                    <a:pt x="37912" y="6144"/>
                  </a:cubicBezTo>
                  <a:cubicBezTo>
                    <a:pt x="37108" y="6144"/>
                    <a:pt x="36232" y="6745"/>
                    <a:pt x="36195" y="6771"/>
                  </a:cubicBezTo>
                  <a:cubicBezTo>
                    <a:pt x="34307" y="7777"/>
                    <a:pt x="32232" y="7907"/>
                    <a:pt x="31294" y="7907"/>
                  </a:cubicBezTo>
                  <a:cubicBezTo>
                    <a:pt x="30978" y="7907"/>
                    <a:pt x="30791" y="7892"/>
                    <a:pt x="30784" y="7892"/>
                  </a:cubicBezTo>
                  <a:cubicBezTo>
                    <a:pt x="30777" y="7892"/>
                    <a:pt x="30770" y="7892"/>
                    <a:pt x="30765" y="7893"/>
                  </a:cubicBezTo>
                  <a:cubicBezTo>
                    <a:pt x="30519" y="7931"/>
                    <a:pt x="30349" y="8037"/>
                    <a:pt x="30257" y="8208"/>
                  </a:cubicBezTo>
                  <a:cubicBezTo>
                    <a:pt x="30070" y="8560"/>
                    <a:pt x="30297" y="9048"/>
                    <a:pt x="30308" y="9069"/>
                  </a:cubicBezTo>
                  <a:cubicBezTo>
                    <a:pt x="30316" y="9090"/>
                    <a:pt x="30334" y="9104"/>
                    <a:pt x="30354" y="9111"/>
                  </a:cubicBezTo>
                  <a:lnTo>
                    <a:pt x="32268" y="9741"/>
                  </a:lnTo>
                  <a:cubicBezTo>
                    <a:pt x="32486" y="9814"/>
                    <a:pt x="32708" y="9853"/>
                    <a:pt x="32929" y="9860"/>
                  </a:cubicBezTo>
                  <a:cubicBezTo>
                    <a:pt x="32931" y="9871"/>
                    <a:pt x="32933" y="9881"/>
                    <a:pt x="32934" y="9891"/>
                  </a:cubicBezTo>
                  <a:lnTo>
                    <a:pt x="33147" y="11083"/>
                  </a:lnTo>
                  <a:lnTo>
                    <a:pt x="32436" y="11211"/>
                  </a:lnTo>
                  <a:cubicBezTo>
                    <a:pt x="32202" y="11252"/>
                    <a:pt x="32046" y="11476"/>
                    <a:pt x="32088" y="11710"/>
                  </a:cubicBezTo>
                  <a:lnTo>
                    <a:pt x="32465" y="13820"/>
                  </a:lnTo>
                  <a:lnTo>
                    <a:pt x="32039" y="13897"/>
                  </a:lnTo>
                  <a:cubicBezTo>
                    <a:pt x="31551" y="13983"/>
                    <a:pt x="31225" y="14451"/>
                    <a:pt x="31314" y="14939"/>
                  </a:cubicBezTo>
                  <a:cubicBezTo>
                    <a:pt x="31355" y="15174"/>
                    <a:pt x="31487" y="15379"/>
                    <a:pt x="31684" y="15517"/>
                  </a:cubicBezTo>
                  <a:cubicBezTo>
                    <a:pt x="31695" y="15524"/>
                    <a:pt x="31707" y="15531"/>
                    <a:pt x="31717" y="15538"/>
                  </a:cubicBezTo>
                  <a:lnTo>
                    <a:pt x="27406" y="22634"/>
                  </a:lnTo>
                  <a:cubicBezTo>
                    <a:pt x="24517" y="21009"/>
                    <a:pt x="21282" y="20160"/>
                    <a:pt x="17998" y="20160"/>
                  </a:cubicBezTo>
                  <a:cubicBezTo>
                    <a:pt x="17159" y="20160"/>
                    <a:pt x="16317" y="20215"/>
                    <a:pt x="15477" y="20327"/>
                  </a:cubicBezTo>
                  <a:cubicBezTo>
                    <a:pt x="12028" y="20786"/>
                    <a:pt x="8773" y="22165"/>
                    <a:pt x="6061" y="24313"/>
                  </a:cubicBezTo>
                  <a:cubicBezTo>
                    <a:pt x="5941" y="24409"/>
                    <a:pt x="5867" y="24551"/>
                    <a:pt x="5858" y="24705"/>
                  </a:cubicBezTo>
                  <a:cubicBezTo>
                    <a:pt x="5850" y="24862"/>
                    <a:pt x="5909" y="25016"/>
                    <a:pt x="6021" y="25127"/>
                  </a:cubicBezTo>
                  <a:cubicBezTo>
                    <a:pt x="6126" y="25231"/>
                    <a:pt x="6264" y="25284"/>
                    <a:pt x="6403" y="25284"/>
                  </a:cubicBezTo>
                  <a:cubicBezTo>
                    <a:pt x="6524" y="25284"/>
                    <a:pt x="6646" y="25244"/>
                    <a:pt x="6748" y="25164"/>
                  </a:cubicBezTo>
                  <a:cubicBezTo>
                    <a:pt x="6941" y="25011"/>
                    <a:pt x="7135" y="24864"/>
                    <a:pt x="7334" y="24720"/>
                  </a:cubicBezTo>
                  <a:lnTo>
                    <a:pt x="7732" y="25297"/>
                  </a:lnTo>
                  <a:cubicBezTo>
                    <a:pt x="6180" y="26428"/>
                    <a:pt x="4811" y="27821"/>
                    <a:pt x="3680" y="29444"/>
                  </a:cubicBezTo>
                  <a:cubicBezTo>
                    <a:pt x="1017" y="33269"/>
                    <a:pt x="1" y="37902"/>
                    <a:pt x="821" y="42491"/>
                  </a:cubicBezTo>
                  <a:cubicBezTo>
                    <a:pt x="1642" y="47079"/>
                    <a:pt x="4201" y="51074"/>
                    <a:pt x="8026" y="53737"/>
                  </a:cubicBezTo>
                  <a:cubicBezTo>
                    <a:pt x="10987" y="55799"/>
                    <a:pt x="14431" y="56873"/>
                    <a:pt x="17964" y="56873"/>
                  </a:cubicBezTo>
                  <a:cubicBezTo>
                    <a:pt x="18996" y="56873"/>
                    <a:pt x="20036" y="56781"/>
                    <a:pt x="21073" y="56596"/>
                  </a:cubicBezTo>
                  <a:cubicBezTo>
                    <a:pt x="25662" y="55775"/>
                    <a:pt x="29657" y="53218"/>
                    <a:pt x="32320" y="49393"/>
                  </a:cubicBezTo>
                  <a:cubicBezTo>
                    <a:pt x="34195" y="46700"/>
                    <a:pt x="35253" y="43609"/>
                    <a:pt x="35430" y="40415"/>
                  </a:cubicBezTo>
                  <a:cubicBezTo>
                    <a:pt x="35464" y="40385"/>
                    <a:pt x="35488" y="40349"/>
                    <a:pt x="35511" y="40316"/>
                  </a:cubicBezTo>
                  <a:cubicBezTo>
                    <a:pt x="35551" y="40256"/>
                    <a:pt x="35577" y="40221"/>
                    <a:pt x="35630" y="40219"/>
                  </a:cubicBezTo>
                  <a:cubicBezTo>
                    <a:pt x="35632" y="40219"/>
                    <a:pt x="35633" y="40219"/>
                    <a:pt x="35634" y="40219"/>
                  </a:cubicBezTo>
                  <a:cubicBezTo>
                    <a:pt x="35684" y="40219"/>
                    <a:pt x="35713" y="40252"/>
                    <a:pt x="35757" y="40307"/>
                  </a:cubicBezTo>
                  <a:cubicBezTo>
                    <a:pt x="35804" y="40367"/>
                    <a:pt x="35863" y="40441"/>
                    <a:pt x="35973" y="40441"/>
                  </a:cubicBezTo>
                  <a:cubicBezTo>
                    <a:pt x="35975" y="40441"/>
                    <a:pt x="35978" y="40441"/>
                    <a:pt x="35980" y="40441"/>
                  </a:cubicBezTo>
                  <a:cubicBezTo>
                    <a:pt x="36053" y="40437"/>
                    <a:pt x="36100" y="40406"/>
                    <a:pt x="36136" y="40366"/>
                  </a:cubicBezTo>
                  <a:lnTo>
                    <a:pt x="36136" y="40366"/>
                  </a:lnTo>
                  <a:cubicBezTo>
                    <a:pt x="36131" y="40477"/>
                    <a:pt x="36124" y="40588"/>
                    <a:pt x="36115" y="40699"/>
                  </a:cubicBezTo>
                  <a:cubicBezTo>
                    <a:pt x="36105" y="40867"/>
                    <a:pt x="36169" y="41026"/>
                    <a:pt x="36294" y="41139"/>
                  </a:cubicBezTo>
                  <a:cubicBezTo>
                    <a:pt x="36396" y="41230"/>
                    <a:pt x="36526" y="41279"/>
                    <a:pt x="36661" y="41279"/>
                  </a:cubicBezTo>
                  <a:cubicBezTo>
                    <a:pt x="36692" y="41279"/>
                    <a:pt x="36725" y="41277"/>
                    <a:pt x="36758" y="41270"/>
                  </a:cubicBezTo>
                  <a:cubicBezTo>
                    <a:pt x="37005" y="41227"/>
                    <a:pt x="37190" y="41023"/>
                    <a:pt x="37208" y="40773"/>
                  </a:cubicBezTo>
                  <a:cubicBezTo>
                    <a:pt x="37218" y="40636"/>
                    <a:pt x="37227" y="40500"/>
                    <a:pt x="37232" y="40363"/>
                  </a:cubicBezTo>
                  <a:cubicBezTo>
                    <a:pt x="37261" y="40379"/>
                    <a:pt x="37296" y="40389"/>
                    <a:pt x="37338" y="40389"/>
                  </a:cubicBezTo>
                  <a:cubicBezTo>
                    <a:pt x="37341" y="40389"/>
                    <a:pt x="37345" y="40389"/>
                    <a:pt x="37348" y="40389"/>
                  </a:cubicBezTo>
                  <a:cubicBezTo>
                    <a:pt x="37462" y="40384"/>
                    <a:pt x="37518" y="40304"/>
                    <a:pt x="37561" y="40240"/>
                  </a:cubicBezTo>
                  <a:cubicBezTo>
                    <a:pt x="37603" y="40178"/>
                    <a:pt x="37629" y="40143"/>
                    <a:pt x="37681" y="40141"/>
                  </a:cubicBezTo>
                  <a:cubicBezTo>
                    <a:pt x="37683" y="40141"/>
                    <a:pt x="37685" y="40141"/>
                    <a:pt x="37688" y="40141"/>
                  </a:cubicBezTo>
                  <a:cubicBezTo>
                    <a:pt x="37735" y="40141"/>
                    <a:pt x="37766" y="40175"/>
                    <a:pt x="37809" y="40230"/>
                  </a:cubicBezTo>
                  <a:cubicBezTo>
                    <a:pt x="37855" y="40289"/>
                    <a:pt x="37911" y="40363"/>
                    <a:pt x="38018" y="40363"/>
                  </a:cubicBezTo>
                  <a:cubicBezTo>
                    <a:pt x="38022" y="40363"/>
                    <a:pt x="38027" y="40363"/>
                    <a:pt x="38032" y="40363"/>
                  </a:cubicBezTo>
                  <a:cubicBezTo>
                    <a:pt x="38148" y="40358"/>
                    <a:pt x="38202" y="40278"/>
                    <a:pt x="38245" y="40214"/>
                  </a:cubicBezTo>
                  <a:cubicBezTo>
                    <a:pt x="38287" y="40153"/>
                    <a:pt x="38313" y="40119"/>
                    <a:pt x="38366" y="40115"/>
                  </a:cubicBezTo>
                  <a:cubicBezTo>
                    <a:pt x="38369" y="40115"/>
                    <a:pt x="38371" y="40115"/>
                    <a:pt x="38373" y="40115"/>
                  </a:cubicBezTo>
                  <a:cubicBezTo>
                    <a:pt x="38421" y="40115"/>
                    <a:pt x="38450" y="40149"/>
                    <a:pt x="38493" y="40204"/>
                  </a:cubicBezTo>
                  <a:cubicBezTo>
                    <a:pt x="38539" y="40263"/>
                    <a:pt x="38597" y="40337"/>
                    <a:pt x="38702" y="40337"/>
                  </a:cubicBezTo>
                  <a:cubicBezTo>
                    <a:pt x="38707" y="40337"/>
                    <a:pt x="38711" y="40337"/>
                    <a:pt x="38716" y="40337"/>
                  </a:cubicBezTo>
                  <a:cubicBezTo>
                    <a:pt x="38832" y="40332"/>
                    <a:pt x="38886" y="40252"/>
                    <a:pt x="38929" y="40188"/>
                  </a:cubicBezTo>
                  <a:cubicBezTo>
                    <a:pt x="38971" y="40126"/>
                    <a:pt x="38996" y="40091"/>
                    <a:pt x="39050" y="40089"/>
                  </a:cubicBezTo>
                  <a:cubicBezTo>
                    <a:pt x="39052" y="40089"/>
                    <a:pt x="39053" y="40089"/>
                    <a:pt x="39054" y="40089"/>
                  </a:cubicBezTo>
                  <a:cubicBezTo>
                    <a:pt x="39109" y="40089"/>
                    <a:pt x="39133" y="40122"/>
                    <a:pt x="39177" y="40178"/>
                  </a:cubicBezTo>
                  <a:cubicBezTo>
                    <a:pt x="39225" y="40238"/>
                    <a:pt x="39289" y="40311"/>
                    <a:pt x="39402" y="40311"/>
                  </a:cubicBezTo>
                  <a:cubicBezTo>
                    <a:pt x="39516" y="40306"/>
                    <a:pt x="39570" y="40226"/>
                    <a:pt x="39613" y="40162"/>
                  </a:cubicBezTo>
                  <a:cubicBezTo>
                    <a:pt x="39651" y="40105"/>
                    <a:pt x="39677" y="40072"/>
                    <a:pt x="39722" y="40065"/>
                  </a:cubicBezTo>
                  <a:lnTo>
                    <a:pt x="39757" y="40110"/>
                  </a:lnTo>
                  <a:cubicBezTo>
                    <a:pt x="39861" y="40246"/>
                    <a:pt x="40017" y="40319"/>
                    <a:pt x="40177" y="40319"/>
                  </a:cubicBezTo>
                  <a:cubicBezTo>
                    <a:pt x="40282" y="40319"/>
                    <a:pt x="40389" y="40287"/>
                    <a:pt x="40482" y="40221"/>
                  </a:cubicBezTo>
                  <a:lnTo>
                    <a:pt x="40570" y="40157"/>
                  </a:lnTo>
                  <a:cubicBezTo>
                    <a:pt x="40613" y="40208"/>
                    <a:pt x="40667" y="40259"/>
                    <a:pt x="40757" y="40259"/>
                  </a:cubicBezTo>
                  <a:cubicBezTo>
                    <a:pt x="40761" y="40259"/>
                    <a:pt x="40765" y="40259"/>
                    <a:pt x="40770" y="40259"/>
                  </a:cubicBezTo>
                  <a:cubicBezTo>
                    <a:pt x="40858" y="40256"/>
                    <a:pt x="40910" y="40207"/>
                    <a:pt x="40950" y="40157"/>
                  </a:cubicBezTo>
                  <a:lnTo>
                    <a:pt x="41041" y="40224"/>
                  </a:lnTo>
                  <a:cubicBezTo>
                    <a:pt x="41137" y="40295"/>
                    <a:pt x="41246" y="40328"/>
                    <a:pt x="41355" y="40328"/>
                  </a:cubicBezTo>
                  <a:cubicBezTo>
                    <a:pt x="41511" y="40328"/>
                    <a:pt x="41665" y="40259"/>
                    <a:pt x="41769" y="40126"/>
                  </a:cubicBezTo>
                  <a:lnTo>
                    <a:pt x="41982" y="39856"/>
                  </a:lnTo>
                  <a:lnTo>
                    <a:pt x="42305" y="39973"/>
                  </a:lnTo>
                  <a:cubicBezTo>
                    <a:pt x="42365" y="39995"/>
                    <a:pt x="42426" y="40006"/>
                    <a:pt x="42488" y="40006"/>
                  </a:cubicBezTo>
                  <a:cubicBezTo>
                    <a:pt x="42536" y="40006"/>
                    <a:pt x="42584" y="39999"/>
                    <a:pt x="42631" y="39985"/>
                  </a:cubicBezTo>
                  <a:cubicBezTo>
                    <a:pt x="42789" y="39940"/>
                    <a:pt x="42913" y="39828"/>
                    <a:pt x="42976" y="39675"/>
                  </a:cubicBezTo>
                  <a:lnTo>
                    <a:pt x="43104" y="39353"/>
                  </a:lnTo>
                  <a:lnTo>
                    <a:pt x="43448" y="39376"/>
                  </a:lnTo>
                  <a:cubicBezTo>
                    <a:pt x="43459" y="39377"/>
                    <a:pt x="43471" y="39377"/>
                    <a:pt x="43482" y="39377"/>
                  </a:cubicBezTo>
                  <a:cubicBezTo>
                    <a:pt x="43754" y="39377"/>
                    <a:pt x="43981" y="39174"/>
                    <a:pt x="44008" y="38900"/>
                  </a:cubicBezTo>
                  <a:lnTo>
                    <a:pt x="44040" y="38557"/>
                  </a:lnTo>
                  <a:lnTo>
                    <a:pt x="44376" y="38481"/>
                  </a:lnTo>
                  <a:cubicBezTo>
                    <a:pt x="44655" y="38418"/>
                    <a:pt x="44832" y="38148"/>
                    <a:pt x="44778" y="37868"/>
                  </a:cubicBezTo>
                  <a:lnTo>
                    <a:pt x="44712" y="37528"/>
                  </a:lnTo>
                  <a:lnTo>
                    <a:pt x="45014" y="37360"/>
                  </a:lnTo>
                  <a:cubicBezTo>
                    <a:pt x="45265" y="37222"/>
                    <a:pt x="45358" y="36914"/>
                    <a:pt x="45227" y="36659"/>
                  </a:cubicBezTo>
                  <a:lnTo>
                    <a:pt x="45069" y="36353"/>
                  </a:lnTo>
                  <a:lnTo>
                    <a:pt x="45311" y="36105"/>
                  </a:lnTo>
                  <a:cubicBezTo>
                    <a:pt x="45512" y="35901"/>
                    <a:pt x="45516" y="35580"/>
                    <a:pt x="45318" y="35373"/>
                  </a:cubicBezTo>
                  <a:lnTo>
                    <a:pt x="45079" y="35122"/>
                  </a:lnTo>
                  <a:lnTo>
                    <a:pt x="45242" y="34819"/>
                  </a:lnTo>
                  <a:cubicBezTo>
                    <a:pt x="45278" y="34749"/>
                    <a:pt x="45299" y="34675"/>
                    <a:pt x="45304" y="34602"/>
                  </a:cubicBezTo>
                  <a:lnTo>
                    <a:pt x="46951" y="34133"/>
                  </a:lnTo>
                  <a:cubicBezTo>
                    <a:pt x="47116" y="34323"/>
                    <a:pt x="47358" y="34438"/>
                    <a:pt x="47614" y="34438"/>
                  </a:cubicBezTo>
                  <a:cubicBezTo>
                    <a:pt x="47694" y="34438"/>
                    <a:pt x="47774" y="34427"/>
                    <a:pt x="47855" y="34403"/>
                  </a:cubicBezTo>
                  <a:lnTo>
                    <a:pt x="50106" y="33762"/>
                  </a:lnTo>
                  <a:cubicBezTo>
                    <a:pt x="50572" y="33631"/>
                    <a:pt x="50844" y="33144"/>
                    <a:pt x="50710" y="32678"/>
                  </a:cubicBezTo>
                  <a:cubicBezTo>
                    <a:pt x="50601" y="32292"/>
                    <a:pt x="50247" y="32041"/>
                    <a:pt x="49865" y="32041"/>
                  </a:cubicBezTo>
                  <a:cubicBezTo>
                    <a:pt x="49786" y="32041"/>
                    <a:pt x="49706" y="32052"/>
                    <a:pt x="49626" y="32074"/>
                  </a:cubicBezTo>
                  <a:lnTo>
                    <a:pt x="47374" y="32715"/>
                  </a:lnTo>
                  <a:cubicBezTo>
                    <a:pt x="47065" y="32803"/>
                    <a:pt x="46844" y="33045"/>
                    <a:pt x="46766" y="33335"/>
                  </a:cubicBezTo>
                  <a:lnTo>
                    <a:pt x="44750" y="33908"/>
                  </a:lnTo>
                  <a:lnTo>
                    <a:pt x="44814" y="33603"/>
                  </a:lnTo>
                  <a:cubicBezTo>
                    <a:pt x="44873" y="33323"/>
                    <a:pt x="44702" y="33049"/>
                    <a:pt x="44423" y="32981"/>
                  </a:cubicBezTo>
                  <a:lnTo>
                    <a:pt x="44087" y="32900"/>
                  </a:lnTo>
                  <a:lnTo>
                    <a:pt x="44059" y="32555"/>
                  </a:lnTo>
                  <a:cubicBezTo>
                    <a:pt x="44056" y="32517"/>
                    <a:pt x="44049" y="32481"/>
                    <a:pt x="44039" y="32445"/>
                  </a:cubicBezTo>
                  <a:lnTo>
                    <a:pt x="57690" y="14021"/>
                  </a:lnTo>
                  <a:lnTo>
                    <a:pt x="58608" y="15164"/>
                  </a:lnTo>
                  <a:cubicBezTo>
                    <a:pt x="58729" y="15316"/>
                    <a:pt x="58895" y="15420"/>
                    <a:pt x="59077" y="15469"/>
                  </a:cubicBezTo>
                  <a:cubicBezTo>
                    <a:pt x="55818" y="18319"/>
                    <a:pt x="53618" y="22197"/>
                    <a:pt x="52831" y="26516"/>
                  </a:cubicBezTo>
                  <a:cubicBezTo>
                    <a:pt x="51974" y="31233"/>
                    <a:pt x="52883" y="36057"/>
                    <a:pt x="55389" y="40100"/>
                  </a:cubicBezTo>
                  <a:cubicBezTo>
                    <a:pt x="56419" y="41760"/>
                    <a:pt x="57692" y="43253"/>
                    <a:pt x="59171" y="44531"/>
                  </a:cubicBezTo>
                  <a:cubicBezTo>
                    <a:pt x="59273" y="44619"/>
                    <a:pt x="59399" y="44662"/>
                    <a:pt x="59526" y="44662"/>
                  </a:cubicBezTo>
                  <a:cubicBezTo>
                    <a:pt x="59635" y="44662"/>
                    <a:pt x="59745" y="44629"/>
                    <a:pt x="59842" y="44562"/>
                  </a:cubicBezTo>
                  <a:cubicBezTo>
                    <a:pt x="59981" y="44465"/>
                    <a:pt x="60066" y="44311"/>
                    <a:pt x="60074" y="44141"/>
                  </a:cubicBezTo>
                  <a:cubicBezTo>
                    <a:pt x="60083" y="43973"/>
                    <a:pt x="60016" y="43814"/>
                    <a:pt x="59889" y="43705"/>
                  </a:cubicBezTo>
                  <a:cubicBezTo>
                    <a:pt x="58546" y="42545"/>
                    <a:pt x="57382" y="41197"/>
                    <a:pt x="56431" y="39701"/>
                  </a:cubicBezTo>
                  <a:cubicBezTo>
                    <a:pt x="55979" y="38990"/>
                    <a:pt x="55583" y="38256"/>
                    <a:pt x="55242" y="37506"/>
                  </a:cubicBezTo>
                  <a:lnTo>
                    <a:pt x="55943" y="37201"/>
                  </a:lnTo>
                  <a:cubicBezTo>
                    <a:pt x="57226" y="39958"/>
                    <a:pt x="59221" y="42339"/>
                    <a:pt x="61782" y="44122"/>
                  </a:cubicBezTo>
                  <a:cubicBezTo>
                    <a:pt x="64743" y="46184"/>
                    <a:pt x="68187" y="47258"/>
                    <a:pt x="71719" y="47258"/>
                  </a:cubicBezTo>
                  <a:cubicBezTo>
                    <a:pt x="72751" y="47258"/>
                    <a:pt x="73792" y="47166"/>
                    <a:pt x="74829" y="46981"/>
                  </a:cubicBezTo>
                  <a:cubicBezTo>
                    <a:pt x="79417" y="46160"/>
                    <a:pt x="83412" y="43603"/>
                    <a:pt x="86077" y="39778"/>
                  </a:cubicBezTo>
                  <a:cubicBezTo>
                    <a:pt x="88740" y="35953"/>
                    <a:pt x="89755" y="31319"/>
                    <a:pt x="88934" y="26731"/>
                  </a:cubicBezTo>
                  <a:cubicBezTo>
                    <a:pt x="87426" y="18293"/>
                    <a:pt x="80054" y="12351"/>
                    <a:pt x="71766" y="12351"/>
                  </a:cubicBezTo>
                  <a:cubicBezTo>
                    <a:pt x="70750" y="12351"/>
                    <a:pt x="69719" y="12440"/>
                    <a:pt x="68684" y="12626"/>
                  </a:cubicBezTo>
                  <a:lnTo>
                    <a:pt x="68684" y="12624"/>
                  </a:lnTo>
                  <a:cubicBezTo>
                    <a:pt x="65830" y="13135"/>
                    <a:pt x="63262" y="14316"/>
                    <a:pt x="61112" y="15976"/>
                  </a:cubicBezTo>
                  <a:lnTo>
                    <a:pt x="60745" y="15517"/>
                  </a:lnTo>
                  <a:cubicBezTo>
                    <a:pt x="63328" y="13552"/>
                    <a:pt x="66388" y="12310"/>
                    <a:pt x="69593" y="11928"/>
                  </a:cubicBezTo>
                  <a:cubicBezTo>
                    <a:pt x="69870" y="11895"/>
                    <a:pt x="70078" y="11663"/>
                    <a:pt x="70079" y="11386"/>
                  </a:cubicBezTo>
                  <a:cubicBezTo>
                    <a:pt x="70079" y="11230"/>
                    <a:pt x="70012" y="11079"/>
                    <a:pt x="69894" y="10974"/>
                  </a:cubicBezTo>
                  <a:cubicBezTo>
                    <a:pt x="69795" y="10885"/>
                    <a:pt x="69666" y="10837"/>
                    <a:pt x="69534" y="10837"/>
                  </a:cubicBezTo>
                  <a:cubicBezTo>
                    <a:pt x="69514" y="10837"/>
                    <a:pt x="69494" y="10838"/>
                    <a:pt x="69473" y="10840"/>
                  </a:cubicBezTo>
                  <a:cubicBezTo>
                    <a:pt x="66507" y="11192"/>
                    <a:pt x="63660" y="12238"/>
                    <a:pt x="61162" y="13883"/>
                  </a:cubicBezTo>
                  <a:lnTo>
                    <a:pt x="51115" y="1809"/>
                  </a:lnTo>
                  <a:lnTo>
                    <a:pt x="52451" y="1502"/>
                  </a:lnTo>
                  <a:cubicBezTo>
                    <a:pt x="52859" y="1407"/>
                    <a:pt x="53115" y="998"/>
                    <a:pt x="53022" y="591"/>
                  </a:cubicBezTo>
                  <a:cubicBezTo>
                    <a:pt x="52942" y="239"/>
                    <a:pt x="52628" y="0"/>
                    <a:pt x="52282" y="0"/>
                  </a:cubicBezTo>
                  <a:close/>
                </a:path>
              </a:pathLst>
            </a:custGeom>
            <a:grpFill/>
            <a:ln w="1143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336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429" name="Google Shape;429;p31"/>
            <p:cNvGrpSpPr/>
            <p:nvPr/>
          </p:nvGrpSpPr>
          <p:grpSpPr>
            <a:xfrm rot="-421636">
              <a:off x="610242" y="801763"/>
              <a:ext cx="2427793" cy="1511389"/>
              <a:chOff x="2205125" y="1027050"/>
              <a:chExt cx="4393791" cy="2735295"/>
            </a:xfrm>
            <a:grpFill/>
          </p:grpSpPr>
          <p:sp>
            <p:nvSpPr>
              <p:cNvPr id="430" name="Google Shape;430;p31"/>
              <p:cNvSpPr/>
              <p:nvPr/>
            </p:nvSpPr>
            <p:spPr>
              <a:xfrm>
                <a:off x="4844603" y="2371241"/>
                <a:ext cx="812661" cy="406884"/>
              </a:xfrm>
              <a:custGeom>
                <a:avLst/>
                <a:gdLst/>
                <a:ahLst/>
                <a:cxnLst/>
                <a:rect l="l" t="t" r="r" b="b"/>
                <a:pathLst>
                  <a:path w="16897" h="8460" extrusionOk="0">
                    <a:moveTo>
                      <a:pt x="16552" y="1"/>
                    </a:moveTo>
                    <a:lnTo>
                      <a:pt x="1" y="7848"/>
                    </a:lnTo>
                    <a:lnTo>
                      <a:pt x="345" y="8459"/>
                    </a:lnTo>
                    <a:lnTo>
                      <a:pt x="16897" y="614"/>
                    </a:lnTo>
                    <a:lnTo>
                      <a:pt x="165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4840707" y="2367490"/>
                <a:ext cx="820501" cy="414435"/>
              </a:xfrm>
              <a:custGeom>
                <a:avLst/>
                <a:gdLst/>
                <a:ahLst/>
                <a:cxnLst/>
                <a:rect l="l" t="t" r="r" b="b"/>
                <a:pathLst>
                  <a:path w="17060" h="8617" extrusionOk="0">
                    <a:moveTo>
                      <a:pt x="16600" y="181"/>
                    </a:moveTo>
                    <a:lnTo>
                      <a:pt x="16867" y="657"/>
                    </a:lnTo>
                    <a:lnTo>
                      <a:pt x="459" y="8435"/>
                    </a:lnTo>
                    <a:lnTo>
                      <a:pt x="192" y="7960"/>
                    </a:lnTo>
                    <a:lnTo>
                      <a:pt x="16600" y="181"/>
                    </a:lnTo>
                    <a:close/>
                    <a:moveTo>
                      <a:pt x="16633" y="0"/>
                    </a:moveTo>
                    <a:cubicBezTo>
                      <a:pt x="16622" y="0"/>
                      <a:pt x="16611" y="3"/>
                      <a:pt x="16600" y="8"/>
                    </a:cubicBezTo>
                    <a:lnTo>
                      <a:pt x="49" y="7855"/>
                    </a:lnTo>
                    <a:cubicBezTo>
                      <a:pt x="28" y="7864"/>
                      <a:pt x="12" y="7881"/>
                      <a:pt x="7" y="7902"/>
                    </a:cubicBezTo>
                    <a:cubicBezTo>
                      <a:pt x="0" y="7922"/>
                      <a:pt x="2" y="7945"/>
                      <a:pt x="12" y="7964"/>
                    </a:cubicBezTo>
                    <a:lnTo>
                      <a:pt x="357" y="8577"/>
                    </a:lnTo>
                    <a:cubicBezTo>
                      <a:pt x="371" y="8603"/>
                      <a:pt x="398" y="8616"/>
                      <a:pt x="425" y="8617"/>
                    </a:cubicBezTo>
                    <a:lnTo>
                      <a:pt x="425" y="8617"/>
                    </a:lnTo>
                    <a:cubicBezTo>
                      <a:pt x="437" y="8617"/>
                      <a:pt x="449" y="8615"/>
                      <a:pt x="459" y="8610"/>
                    </a:cubicBezTo>
                    <a:lnTo>
                      <a:pt x="17011" y="763"/>
                    </a:lnTo>
                    <a:cubicBezTo>
                      <a:pt x="17030" y="754"/>
                      <a:pt x="17045" y="737"/>
                      <a:pt x="17052" y="716"/>
                    </a:cubicBezTo>
                    <a:cubicBezTo>
                      <a:pt x="17059" y="695"/>
                      <a:pt x="17056" y="672"/>
                      <a:pt x="17045" y="653"/>
                    </a:cubicBezTo>
                    <a:lnTo>
                      <a:pt x="16703" y="40"/>
                    </a:lnTo>
                    <a:cubicBezTo>
                      <a:pt x="16688" y="15"/>
                      <a:pt x="16661" y="0"/>
                      <a:pt x="16633" y="0"/>
                    </a:cubicBezTo>
                    <a:close/>
                    <a:moveTo>
                      <a:pt x="425" y="8617"/>
                    </a:moveTo>
                    <a:lnTo>
                      <a:pt x="425" y="8617"/>
                    </a:lnTo>
                    <a:cubicBezTo>
                      <a:pt x="425" y="8617"/>
                      <a:pt x="425" y="8617"/>
                      <a:pt x="424" y="8617"/>
                    </a:cubicBezTo>
                    <a:lnTo>
                      <a:pt x="426" y="8617"/>
                    </a:lnTo>
                    <a:cubicBezTo>
                      <a:pt x="426" y="8617"/>
                      <a:pt x="426" y="8617"/>
                      <a:pt x="425" y="86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4645251" y="1075962"/>
                <a:ext cx="545782" cy="646974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3452" extrusionOk="0">
                    <a:moveTo>
                      <a:pt x="296" y="1"/>
                    </a:moveTo>
                    <a:cubicBezTo>
                      <a:pt x="238" y="1"/>
                      <a:pt x="180" y="20"/>
                      <a:pt x="132" y="59"/>
                    </a:cubicBezTo>
                    <a:cubicBezTo>
                      <a:pt x="18" y="149"/>
                      <a:pt x="0" y="316"/>
                      <a:pt x="90" y="430"/>
                    </a:cubicBezTo>
                    <a:lnTo>
                      <a:pt x="10845" y="13352"/>
                    </a:lnTo>
                    <a:cubicBezTo>
                      <a:pt x="10897" y="13418"/>
                      <a:pt x="10974" y="13451"/>
                      <a:pt x="11051" y="13451"/>
                    </a:cubicBezTo>
                    <a:cubicBezTo>
                      <a:pt x="11066" y="13451"/>
                      <a:pt x="11081" y="13450"/>
                      <a:pt x="11096" y="13447"/>
                    </a:cubicBezTo>
                    <a:cubicBezTo>
                      <a:pt x="11139" y="13439"/>
                      <a:pt x="11179" y="13421"/>
                      <a:pt x="11215" y="13394"/>
                    </a:cubicBezTo>
                    <a:cubicBezTo>
                      <a:pt x="11328" y="13302"/>
                      <a:pt x="11347" y="13136"/>
                      <a:pt x="11255" y="13023"/>
                    </a:cubicBezTo>
                    <a:lnTo>
                      <a:pt x="501" y="99"/>
                    </a:lnTo>
                    <a:cubicBezTo>
                      <a:pt x="449" y="35"/>
                      <a:pt x="373" y="1"/>
                      <a:pt x="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4641018" y="1072163"/>
                <a:ext cx="554247" cy="654477"/>
              </a:xfrm>
              <a:custGeom>
                <a:avLst/>
                <a:gdLst/>
                <a:ahLst/>
                <a:cxnLst/>
                <a:rect l="l" t="t" r="r" b="b"/>
                <a:pathLst>
                  <a:path w="11524" h="13608" extrusionOk="0">
                    <a:moveTo>
                      <a:pt x="403" y="159"/>
                    </a:moveTo>
                    <a:cubicBezTo>
                      <a:pt x="454" y="164"/>
                      <a:pt x="497" y="189"/>
                      <a:pt x="528" y="228"/>
                    </a:cubicBezTo>
                    <a:lnTo>
                      <a:pt x="11283" y="13151"/>
                    </a:lnTo>
                    <a:cubicBezTo>
                      <a:pt x="11314" y="13189"/>
                      <a:pt x="11328" y="13237"/>
                      <a:pt x="11323" y="13286"/>
                    </a:cubicBezTo>
                    <a:cubicBezTo>
                      <a:pt x="11316" y="13336"/>
                      <a:pt x="11293" y="13379"/>
                      <a:pt x="11253" y="13410"/>
                    </a:cubicBezTo>
                    <a:cubicBezTo>
                      <a:pt x="11229" y="13429"/>
                      <a:pt x="11201" y="13443"/>
                      <a:pt x="11172" y="13449"/>
                    </a:cubicBezTo>
                    <a:cubicBezTo>
                      <a:pt x="11161" y="13451"/>
                      <a:pt x="11150" y="13451"/>
                      <a:pt x="11139" y="13451"/>
                    </a:cubicBezTo>
                    <a:cubicBezTo>
                      <a:pt x="11083" y="13451"/>
                      <a:pt x="11030" y="13426"/>
                      <a:pt x="10994" y="13381"/>
                    </a:cubicBezTo>
                    <a:lnTo>
                      <a:pt x="241" y="459"/>
                    </a:lnTo>
                    <a:cubicBezTo>
                      <a:pt x="210" y="421"/>
                      <a:pt x="196" y="372"/>
                      <a:pt x="201" y="324"/>
                    </a:cubicBezTo>
                    <a:cubicBezTo>
                      <a:pt x="206" y="273"/>
                      <a:pt x="230" y="230"/>
                      <a:pt x="268" y="199"/>
                    </a:cubicBezTo>
                    <a:cubicBezTo>
                      <a:pt x="301" y="173"/>
                      <a:pt x="341" y="159"/>
                      <a:pt x="384" y="159"/>
                    </a:cubicBezTo>
                    <a:close/>
                    <a:moveTo>
                      <a:pt x="382" y="1"/>
                    </a:moveTo>
                    <a:cubicBezTo>
                      <a:pt x="305" y="1"/>
                      <a:pt x="230" y="27"/>
                      <a:pt x="170" y="76"/>
                    </a:cubicBezTo>
                    <a:cubicBezTo>
                      <a:pt x="23" y="194"/>
                      <a:pt x="0" y="410"/>
                      <a:pt x="118" y="559"/>
                    </a:cubicBezTo>
                    <a:lnTo>
                      <a:pt x="10872" y="13481"/>
                    </a:lnTo>
                    <a:cubicBezTo>
                      <a:pt x="10936" y="13563"/>
                      <a:pt x="11035" y="13608"/>
                      <a:pt x="11139" y="13608"/>
                    </a:cubicBezTo>
                    <a:cubicBezTo>
                      <a:pt x="11158" y="13608"/>
                      <a:pt x="11179" y="13606"/>
                      <a:pt x="11198" y="13603"/>
                    </a:cubicBezTo>
                    <a:cubicBezTo>
                      <a:pt x="11255" y="13594"/>
                      <a:pt x="11309" y="13568"/>
                      <a:pt x="11352" y="13533"/>
                    </a:cubicBezTo>
                    <a:cubicBezTo>
                      <a:pt x="11499" y="13416"/>
                      <a:pt x="11523" y="13199"/>
                      <a:pt x="11404" y="13052"/>
                    </a:cubicBezTo>
                    <a:lnTo>
                      <a:pt x="651" y="130"/>
                    </a:lnTo>
                    <a:cubicBezTo>
                      <a:pt x="594" y="59"/>
                      <a:pt x="513" y="14"/>
                      <a:pt x="421" y="3"/>
                    </a:cubicBezTo>
                    <a:cubicBezTo>
                      <a:pt x="408" y="2"/>
                      <a:pt x="395" y="1"/>
                      <a:pt x="3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3829134" y="1475627"/>
                <a:ext cx="60648" cy="111677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322" extrusionOk="0">
                    <a:moveTo>
                      <a:pt x="507" y="1"/>
                    </a:moveTo>
                    <a:cubicBezTo>
                      <a:pt x="480" y="1"/>
                      <a:pt x="451" y="3"/>
                      <a:pt x="423" y="9"/>
                    </a:cubicBezTo>
                    <a:cubicBezTo>
                      <a:pt x="168" y="54"/>
                      <a:pt x="0" y="298"/>
                      <a:pt x="45" y="552"/>
                    </a:cubicBezTo>
                    <a:lnTo>
                      <a:pt x="293" y="1936"/>
                    </a:lnTo>
                    <a:cubicBezTo>
                      <a:pt x="333" y="2162"/>
                      <a:pt x="530" y="2321"/>
                      <a:pt x="752" y="2321"/>
                    </a:cubicBezTo>
                    <a:cubicBezTo>
                      <a:pt x="780" y="2321"/>
                      <a:pt x="808" y="2319"/>
                      <a:pt x="837" y="2313"/>
                    </a:cubicBezTo>
                    <a:cubicBezTo>
                      <a:pt x="1091" y="2268"/>
                      <a:pt x="1261" y="2024"/>
                      <a:pt x="1214" y="1770"/>
                    </a:cubicBezTo>
                    <a:lnTo>
                      <a:pt x="966" y="386"/>
                    </a:lnTo>
                    <a:cubicBezTo>
                      <a:pt x="926" y="160"/>
                      <a:pt x="729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3826297" y="1471875"/>
                <a:ext cx="66227" cy="119179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478" extrusionOk="0">
                    <a:moveTo>
                      <a:pt x="567" y="158"/>
                    </a:moveTo>
                    <a:cubicBezTo>
                      <a:pt x="645" y="158"/>
                      <a:pt x="722" y="182"/>
                      <a:pt x="788" y="227"/>
                    </a:cubicBezTo>
                    <a:cubicBezTo>
                      <a:pt x="873" y="288"/>
                      <a:pt x="930" y="376"/>
                      <a:pt x="949" y="478"/>
                    </a:cubicBezTo>
                    <a:lnTo>
                      <a:pt x="1195" y="1863"/>
                    </a:lnTo>
                    <a:cubicBezTo>
                      <a:pt x="1214" y="1965"/>
                      <a:pt x="1192" y="2068"/>
                      <a:pt x="1133" y="2154"/>
                    </a:cubicBezTo>
                    <a:cubicBezTo>
                      <a:pt x="1072" y="2239"/>
                      <a:pt x="984" y="2296"/>
                      <a:pt x="882" y="2315"/>
                    </a:cubicBezTo>
                    <a:cubicBezTo>
                      <a:pt x="859" y="2319"/>
                      <a:pt x="836" y="2321"/>
                      <a:pt x="814" y="2321"/>
                    </a:cubicBezTo>
                    <a:cubicBezTo>
                      <a:pt x="734" y="2321"/>
                      <a:pt x="657" y="2297"/>
                      <a:pt x="589" y="2251"/>
                    </a:cubicBezTo>
                    <a:cubicBezTo>
                      <a:pt x="504" y="2190"/>
                      <a:pt x="447" y="2102"/>
                      <a:pt x="430" y="2000"/>
                    </a:cubicBezTo>
                    <a:lnTo>
                      <a:pt x="182" y="617"/>
                    </a:lnTo>
                    <a:cubicBezTo>
                      <a:pt x="163" y="513"/>
                      <a:pt x="186" y="410"/>
                      <a:pt x="246" y="324"/>
                    </a:cubicBezTo>
                    <a:cubicBezTo>
                      <a:pt x="305" y="239"/>
                      <a:pt x="393" y="182"/>
                      <a:pt x="497" y="165"/>
                    </a:cubicBezTo>
                    <a:cubicBezTo>
                      <a:pt x="520" y="159"/>
                      <a:pt x="542" y="158"/>
                      <a:pt x="567" y="158"/>
                    </a:cubicBezTo>
                    <a:close/>
                    <a:moveTo>
                      <a:pt x="566" y="0"/>
                    </a:moveTo>
                    <a:cubicBezTo>
                      <a:pt x="534" y="0"/>
                      <a:pt x="502" y="3"/>
                      <a:pt x="470" y="9"/>
                    </a:cubicBezTo>
                    <a:cubicBezTo>
                      <a:pt x="324" y="35"/>
                      <a:pt x="200" y="114"/>
                      <a:pt x="116" y="234"/>
                    </a:cubicBezTo>
                    <a:cubicBezTo>
                      <a:pt x="33" y="355"/>
                      <a:pt x="0" y="501"/>
                      <a:pt x="26" y="644"/>
                    </a:cubicBezTo>
                    <a:lnTo>
                      <a:pt x="274" y="2028"/>
                    </a:lnTo>
                    <a:cubicBezTo>
                      <a:pt x="321" y="2291"/>
                      <a:pt x="553" y="2478"/>
                      <a:pt x="812" y="2478"/>
                    </a:cubicBezTo>
                    <a:cubicBezTo>
                      <a:pt x="844" y="2478"/>
                      <a:pt x="877" y="2474"/>
                      <a:pt x="909" y="2469"/>
                    </a:cubicBezTo>
                    <a:cubicBezTo>
                      <a:pt x="1053" y="2443"/>
                      <a:pt x="1178" y="2364"/>
                      <a:pt x="1261" y="2244"/>
                    </a:cubicBezTo>
                    <a:cubicBezTo>
                      <a:pt x="1344" y="2123"/>
                      <a:pt x="1377" y="1979"/>
                      <a:pt x="1351" y="1836"/>
                    </a:cubicBezTo>
                    <a:lnTo>
                      <a:pt x="1103" y="450"/>
                    </a:lnTo>
                    <a:cubicBezTo>
                      <a:pt x="1077" y="307"/>
                      <a:pt x="998" y="182"/>
                      <a:pt x="878" y="99"/>
                    </a:cubicBezTo>
                    <a:cubicBezTo>
                      <a:pt x="784" y="34"/>
                      <a:pt x="677" y="0"/>
                      <a:pt x="5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3683456" y="1326342"/>
                <a:ext cx="438434" cy="171218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3560" extrusionOk="0">
                    <a:moveTo>
                      <a:pt x="7978" y="1"/>
                    </a:moveTo>
                    <a:cubicBezTo>
                      <a:pt x="7184" y="1"/>
                      <a:pt x="6295" y="619"/>
                      <a:pt x="6295" y="619"/>
                    </a:cubicBezTo>
                    <a:cubicBezTo>
                      <a:pt x="4391" y="1632"/>
                      <a:pt x="2322" y="1765"/>
                      <a:pt x="1372" y="1765"/>
                    </a:cubicBezTo>
                    <a:cubicBezTo>
                      <a:pt x="1035" y="1765"/>
                      <a:pt x="839" y="1748"/>
                      <a:pt x="839" y="1748"/>
                    </a:cubicBezTo>
                    <a:cubicBezTo>
                      <a:pt x="1" y="1878"/>
                      <a:pt x="441" y="2813"/>
                      <a:pt x="441" y="2813"/>
                    </a:cubicBezTo>
                    <a:lnTo>
                      <a:pt x="2354" y="3443"/>
                    </a:lnTo>
                    <a:cubicBezTo>
                      <a:pt x="2592" y="3522"/>
                      <a:pt x="2836" y="3560"/>
                      <a:pt x="3078" y="3560"/>
                    </a:cubicBezTo>
                    <a:cubicBezTo>
                      <a:pt x="3720" y="3560"/>
                      <a:pt x="4346" y="3292"/>
                      <a:pt x="4785" y="2794"/>
                    </a:cubicBezTo>
                    <a:cubicBezTo>
                      <a:pt x="5464" y="2022"/>
                      <a:pt x="6419" y="1151"/>
                      <a:pt x="7214" y="1151"/>
                    </a:cubicBezTo>
                    <a:cubicBezTo>
                      <a:pt x="7318" y="1151"/>
                      <a:pt x="7418" y="1166"/>
                      <a:pt x="7516" y="1198"/>
                    </a:cubicBezTo>
                    <a:cubicBezTo>
                      <a:pt x="7892" y="1320"/>
                      <a:pt x="8182" y="1365"/>
                      <a:pt x="8404" y="1365"/>
                    </a:cubicBezTo>
                    <a:cubicBezTo>
                      <a:pt x="9007" y="1365"/>
                      <a:pt x="9116" y="1037"/>
                      <a:pt x="9116" y="1037"/>
                    </a:cubicBezTo>
                    <a:cubicBezTo>
                      <a:pt x="8936" y="244"/>
                      <a:pt x="8476" y="1"/>
                      <a:pt x="7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3689900" y="1322542"/>
                <a:ext cx="435837" cy="178913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3720" extrusionOk="0">
                    <a:moveTo>
                      <a:pt x="7843" y="158"/>
                    </a:moveTo>
                    <a:cubicBezTo>
                      <a:pt x="7985" y="158"/>
                      <a:pt x="8123" y="179"/>
                      <a:pt x="8251" y="229"/>
                    </a:cubicBezTo>
                    <a:cubicBezTo>
                      <a:pt x="8571" y="354"/>
                      <a:pt x="8789" y="648"/>
                      <a:pt x="8899" y="1107"/>
                    </a:cubicBezTo>
                    <a:cubicBezTo>
                      <a:pt x="8864" y="1167"/>
                      <a:pt x="8720" y="1364"/>
                      <a:pt x="8264" y="1364"/>
                    </a:cubicBezTo>
                    <a:cubicBezTo>
                      <a:pt x="8052" y="1364"/>
                      <a:pt x="7773" y="1322"/>
                      <a:pt x="7406" y="1202"/>
                    </a:cubicBezTo>
                    <a:cubicBezTo>
                      <a:pt x="7299" y="1167"/>
                      <a:pt x="7189" y="1151"/>
                      <a:pt x="7077" y="1151"/>
                    </a:cubicBezTo>
                    <a:cubicBezTo>
                      <a:pt x="6249" y="1151"/>
                      <a:pt x="5289" y="2030"/>
                      <a:pt x="4592" y="2821"/>
                    </a:cubicBezTo>
                    <a:cubicBezTo>
                      <a:pt x="4170" y="3300"/>
                      <a:pt x="3568" y="3561"/>
                      <a:pt x="2946" y="3561"/>
                    </a:cubicBezTo>
                    <a:cubicBezTo>
                      <a:pt x="2712" y="3561"/>
                      <a:pt x="2475" y="3524"/>
                      <a:pt x="2244" y="3448"/>
                    </a:cubicBezTo>
                    <a:lnTo>
                      <a:pt x="366" y="2830"/>
                    </a:lnTo>
                    <a:cubicBezTo>
                      <a:pt x="322" y="2726"/>
                      <a:pt x="199" y="2376"/>
                      <a:pt x="326" y="2139"/>
                    </a:cubicBezTo>
                    <a:cubicBezTo>
                      <a:pt x="391" y="2016"/>
                      <a:pt x="520" y="1938"/>
                      <a:pt x="708" y="1907"/>
                    </a:cubicBezTo>
                    <a:cubicBezTo>
                      <a:pt x="751" y="1910"/>
                      <a:pt x="929" y="1921"/>
                      <a:pt x="1208" y="1921"/>
                    </a:cubicBezTo>
                    <a:cubicBezTo>
                      <a:pt x="2156" y="1921"/>
                      <a:pt x="4273" y="1792"/>
                      <a:pt x="6206" y="762"/>
                    </a:cubicBezTo>
                    <a:cubicBezTo>
                      <a:pt x="6216" y="755"/>
                      <a:pt x="7085" y="158"/>
                      <a:pt x="7843" y="158"/>
                    </a:cubicBezTo>
                    <a:close/>
                    <a:moveTo>
                      <a:pt x="7841" y="0"/>
                    </a:moveTo>
                    <a:cubicBezTo>
                      <a:pt x="7036" y="0"/>
                      <a:pt x="6160" y="602"/>
                      <a:pt x="6123" y="629"/>
                    </a:cubicBezTo>
                    <a:cubicBezTo>
                      <a:pt x="4235" y="1634"/>
                      <a:pt x="2162" y="1763"/>
                      <a:pt x="1224" y="1763"/>
                    </a:cubicBezTo>
                    <a:cubicBezTo>
                      <a:pt x="907" y="1763"/>
                      <a:pt x="719" y="1748"/>
                      <a:pt x="712" y="1748"/>
                    </a:cubicBezTo>
                    <a:cubicBezTo>
                      <a:pt x="705" y="1748"/>
                      <a:pt x="700" y="1748"/>
                      <a:pt x="693" y="1749"/>
                    </a:cubicBezTo>
                    <a:cubicBezTo>
                      <a:pt x="449" y="1787"/>
                      <a:pt x="277" y="1893"/>
                      <a:pt x="185" y="2064"/>
                    </a:cubicBezTo>
                    <a:cubicBezTo>
                      <a:pt x="0" y="2416"/>
                      <a:pt x="225" y="2906"/>
                      <a:pt x="236" y="2925"/>
                    </a:cubicBezTo>
                    <a:cubicBezTo>
                      <a:pt x="244" y="2946"/>
                      <a:pt x="262" y="2960"/>
                      <a:pt x="282" y="2967"/>
                    </a:cubicBezTo>
                    <a:lnTo>
                      <a:pt x="2196" y="3599"/>
                    </a:lnTo>
                    <a:cubicBezTo>
                      <a:pt x="2442" y="3680"/>
                      <a:pt x="2696" y="3720"/>
                      <a:pt x="2945" y="3720"/>
                    </a:cubicBezTo>
                    <a:cubicBezTo>
                      <a:pt x="3612" y="3718"/>
                      <a:pt x="4256" y="3439"/>
                      <a:pt x="4710" y="2925"/>
                    </a:cubicBezTo>
                    <a:cubicBezTo>
                      <a:pt x="5266" y="2291"/>
                      <a:pt x="6265" y="1308"/>
                      <a:pt x="7079" y="1308"/>
                    </a:cubicBezTo>
                    <a:cubicBezTo>
                      <a:pt x="7175" y="1308"/>
                      <a:pt x="7268" y="1322"/>
                      <a:pt x="7357" y="1351"/>
                    </a:cubicBezTo>
                    <a:cubicBezTo>
                      <a:pt x="7741" y="1476"/>
                      <a:pt x="8039" y="1522"/>
                      <a:pt x="8271" y="1522"/>
                    </a:cubicBezTo>
                    <a:cubicBezTo>
                      <a:pt x="8919" y="1522"/>
                      <a:pt x="9048" y="1161"/>
                      <a:pt x="9056" y="1140"/>
                    </a:cubicBezTo>
                    <a:cubicBezTo>
                      <a:pt x="9060" y="1126"/>
                      <a:pt x="9061" y="1112"/>
                      <a:pt x="9058" y="1098"/>
                    </a:cubicBezTo>
                    <a:cubicBezTo>
                      <a:pt x="8938" y="570"/>
                      <a:pt x="8686" y="229"/>
                      <a:pt x="8308" y="82"/>
                    </a:cubicBezTo>
                    <a:cubicBezTo>
                      <a:pt x="8160" y="24"/>
                      <a:pt x="8002" y="0"/>
                      <a:pt x="78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2688956" y="2128990"/>
                <a:ext cx="470513" cy="749945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15593" extrusionOk="0">
                    <a:moveTo>
                      <a:pt x="579" y="1"/>
                    </a:moveTo>
                    <a:lnTo>
                      <a:pt x="1" y="401"/>
                    </a:lnTo>
                    <a:lnTo>
                      <a:pt x="9206" y="15593"/>
                    </a:lnTo>
                    <a:lnTo>
                      <a:pt x="9782" y="15193"/>
                    </a:lnTo>
                    <a:lnTo>
                      <a:pt x="57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684724" y="2125238"/>
                <a:ext cx="479074" cy="7574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15749" extrusionOk="0">
                    <a:moveTo>
                      <a:pt x="643" y="191"/>
                    </a:moveTo>
                    <a:lnTo>
                      <a:pt x="9765" y="15248"/>
                    </a:lnTo>
                    <a:lnTo>
                      <a:pt x="9316" y="15558"/>
                    </a:lnTo>
                    <a:lnTo>
                      <a:pt x="194" y="501"/>
                    </a:lnTo>
                    <a:lnTo>
                      <a:pt x="643" y="191"/>
                    </a:lnTo>
                    <a:close/>
                    <a:moveTo>
                      <a:pt x="666" y="0"/>
                    </a:moveTo>
                    <a:cubicBezTo>
                      <a:pt x="651" y="0"/>
                      <a:pt x="635" y="6"/>
                      <a:pt x="622" y="15"/>
                    </a:cubicBezTo>
                    <a:lnTo>
                      <a:pt x="44" y="413"/>
                    </a:lnTo>
                    <a:cubicBezTo>
                      <a:pt x="11" y="437"/>
                      <a:pt x="1" y="484"/>
                      <a:pt x="21" y="520"/>
                    </a:cubicBezTo>
                    <a:lnTo>
                      <a:pt x="9226" y="15711"/>
                    </a:lnTo>
                    <a:cubicBezTo>
                      <a:pt x="9237" y="15730"/>
                      <a:pt x="9256" y="15742"/>
                      <a:pt x="9276" y="15747"/>
                    </a:cubicBezTo>
                    <a:cubicBezTo>
                      <a:pt x="9282" y="15749"/>
                      <a:pt x="9287" y="15749"/>
                      <a:pt x="9294" y="15749"/>
                    </a:cubicBezTo>
                    <a:cubicBezTo>
                      <a:pt x="9309" y="15749"/>
                      <a:pt x="9325" y="15744"/>
                      <a:pt x="9337" y="15735"/>
                    </a:cubicBezTo>
                    <a:lnTo>
                      <a:pt x="9915" y="15335"/>
                    </a:lnTo>
                    <a:cubicBezTo>
                      <a:pt x="9950" y="15313"/>
                      <a:pt x="9960" y="15266"/>
                      <a:pt x="9938" y="15229"/>
                    </a:cubicBezTo>
                    <a:lnTo>
                      <a:pt x="735" y="39"/>
                    </a:lnTo>
                    <a:cubicBezTo>
                      <a:pt x="723" y="20"/>
                      <a:pt x="704" y="6"/>
                      <a:pt x="683" y="2"/>
                    </a:cubicBezTo>
                    <a:cubicBezTo>
                      <a:pt x="677" y="1"/>
                      <a:pt x="672" y="0"/>
                      <a:pt x="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45669" y="2124228"/>
                <a:ext cx="1727332" cy="1597235"/>
              </a:xfrm>
              <a:custGeom>
                <a:avLst/>
                <a:gdLst/>
                <a:ahLst/>
                <a:cxnLst/>
                <a:rect l="l" t="t" r="r" b="b"/>
                <a:pathLst>
                  <a:path w="35915" h="33210" extrusionOk="0">
                    <a:moveTo>
                      <a:pt x="17974" y="1348"/>
                    </a:moveTo>
                    <a:cubicBezTo>
                      <a:pt x="25223" y="1348"/>
                      <a:pt x="31653" y="6534"/>
                      <a:pt x="32973" y="13919"/>
                    </a:cubicBezTo>
                    <a:cubicBezTo>
                      <a:pt x="34457" y="22211"/>
                      <a:pt x="28937" y="30136"/>
                      <a:pt x="20644" y="31620"/>
                    </a:cubicBezTo>
                    <a:cubicBezTo>
                      <a:pt x="19736" y="31783"/>
                      <a:pt x="18832" y="31861"/>
                      <a:pt x="17940" y="31861"/>
                    </a:cubicBezTo>
                    <a:cubicBezTo>
                      <a:pt x="10693" y="31861"/>
                      <a:pt x="4264" y="26676"/>
                      <a:pt x="2943" y="19292"/>
                    </a:cubicBezTo>
                    <a:cubicBezTo>
                      <a:pt x="1459" y="10998"/>
                      <a:pt x="6979" y="3073"/>
                      <a:pt x="15271" y="1589"/>
                    </a:cubicBezTo>
                    <a:cubicBezTo>
                      <a:pt x="16179" y="1426"/>
                      <a:pt x="17083" y="1348"/>
                      <a:pt x="17974" y="1348"/>
                    </a:cubicBezTo>
                    <a:close/>
                    <a:moveTo>
                      <a:pt x="17976" y="0"/>
                    </a:moveTo>
                    <a:cubicBezTo>
                      <a:pt x="17006" y="0"/>
                      <a:pt x="16022" y="86"/>
                      <a:pt x="15034" y="262"/>
                    </a:cubicBezTo>
                    <a:cubicBezTo>
                      <a:pt x="6009" y="1878"/>
                      <a:pt x="1" y="10503"/>
                      <a:pt x="1616" y="19529"/>
                    </a:cubicBezTo>
                    <a:cubicBezTo>
                      <a:pt x="3053" y="27565"/>
                      <a:pt x="10049" y="33209"/>
                      <a:pt x="17937" y="33209"/>
                    </a:cubicBezTo>
                    <a:cubicBezTo>
                      <a:pt x="18908" y="33209"/>
                      <a:pt x="19892" y="33124"/>
                      <a:pt x="20881" y="32947"/>
                    </a:cubicBezTo>
                    <a:cubicBezTo>
                      <a:pt x="29906" y="31333"/>
                      <a:pt x="35915" y="22708"/>
                      <a:pt x="34301" y="13682"/>
                    </a:cubicBezTo>
                    <a:cubicBezTo>
                      <a:pt x="32862" y="5645"/>
                      <a:pt x="25865" y="0"/>
                      <a:pt x="179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2282557" y="2121102"/>
                <a:ext cx="1693762" cy="1603632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3343" extrusionOk="0">
                    <a:moveTo>
                      <a:pt x="17199" y="1481"/>
                    </a:moveTo>
                    <a:cubicBezTo>
                      <a:pt x="24410" y="1481"/>
                      <a:pt x="30827" y="6653"/>
                      <a:pt x="32142" y="13996"/>
                    </a:cubicBezTo>
                    <a:cubicBezTo>
                      <a:pt x="33617" y="22240"/>
                      <a:pt x="28109" y="30146"/>
                      <a:pt x="19865" y="31621"/>
                    </a:cubicBezTo>
                    <a:cubicBezTo>
                      <a:pt x="18965" y="31782"/>
                      <a:pt x="18069" y="31860"/>
                      <a:pt x="17185" y="31860"/>
                    </a:cubicBezTo>
                    <a:cubicBezTo>
                      <a:pt x="9972" y="31860"/>
                      <a:pt x="3554" y="26688"/>
                      <a:pt x="2240" y="19345"/>
                    </a:cubicBezTo>
                    <a:cubicBezTo>
                      <a:pt x="766" y="11101"/>
                      <a:pt x="6273" y="3195"/>
                      <a:pt x="14516" y="1719"/>
                    </a:cubicBezTo>
                    <a:cubicBezTo>
                      <a:pt x="15417" y="1558"/>
                      <a:pt x="16314" y="1481"/>
                      <a:pt x="17199" y="1481"/>
                    </a:cubicBezTo>
                    <a:close/>
                    <a:moveTo>
                      <a:pt x="17199" y="1349"/>
                    </a:moveTo>
                    <a:cubicBezTo>
                      <a:pt x="16307" y="1349"/>
                      <a:pt x="15402" y="1427"/>
                      <a:pt x="14494" y="1590"/>
                    </a:cubicBezTo>
                    <a:cubicBezTo>
                      <a:pt x="6177" y="3077"/>
                      <a:pt x="623" y="11052"/>
                      <a:pt x="2110" y="19367"/>
                    </a:cubicBezTo>
                    <a:cubicBezTo>
                      <a:pt x="3436" y="26775"/>
                      <a:pt x="9907" y="31992"/>
                      <a:pt x="17183" y="31992"/>
                    </a:cubicBezTo>
                    <a:cubicBezTo>
                      <a:pt x="18075" y="31992"/>
                      <a:pt x="18980" y="31912"/>
                      <a:pt x="19889" y="31751"/>
                    </a:cubicBezTo>
                    <a:cubicBezTo>
                      <a:pt x="28204" y="30264"/>
                      <a:pt x="33759" y="22288"/>
                      <a:pt x="32272" y="13972"/>
                    </a:cubicBezTo>
                    <a:cubicBezTo>
                      <a:pt x="30947" y="6565"/>
                      <a:pt x="24475" y="1349"/>
                      <a:pt x="17199" y="1349"/>
                    </a:cubicBezTo>
                    <a:close/>
                    <a:moveTo>
                      <a:pt x="17227" y="130"/>
                    </a:moveTo>
                    <a:cubicBezTo>
                      <a:pt x="20574" y="130"/>
                      <a:pt x="23838" y="1148"/>
                      <a:pt x="26642" y="3101"/>
                    </a:cubicBezTo>
                    <a:cubicBezTo>
                      <a:pt x="30266" y="5626"/>
                      <a:pt x="32691" y="9411"/>
                      <a:pt x="33468" y="13759"/>
                    </a:cubicBezTo>
                    <a:cubicBezTo>
                      <a:pt x="35075" y="22733"/>
                      <a:pt x="29079" y="31342"/>
                      <a:pt x="20102" y="32948"/>
                    </a:cubicBezTo>
                    <a:cubicBezTo>
                      <a:pt x="19119" y="33123"/>
                      <a:pt x="18133" y="33210"/>
                      <a:pt x="17155" y="33210"/>
                    </a:cubicBezTo>
                    <a:cubicBezTo>
                      <a:pt x="13808" y="33210"/>
                      <a:pt x="10545" y="32193"/>
                      <a:pt x="7741" y="30239"/>
                    </a:cubicBezTo>
                    <a:cubicBezTo>
                      <a:pt x="4115" y="27715"/>
                      <a:pt x="1691" y="23930"/>
                      <a:pt x="913" y="19582"/>
                    </a:cubicBezTo>
                    <a:cubicBezTo>
                      <a:pt x="136" y="15234"/>
                      <a:pt x="1099" y="10843"/>
                      <a:pt x="3622" y="7219"/>
                    </a:cubicBezTo>
                    <a:cubicBezTo>
                      <a:pt x="6146" y="3595"/>
                      <a:pt x="9931" y="1171"/>
                      <a:pt x="14279" y="393"/>
                    </a:cubicBezTo>
                    <a:cubicBezTo>
                      <a:pt x="15263" y="217"/>
                      <a:pt x="16248" y="130"/>
                      <a:pt x="17227" y="130"/>
                    </a:cubicBezTo>
                    <a:close/>
                    <a:moveTo>
                      <a:pt x="17201" y="1"/>
                    </a:moveTo>
                    <a:cubicBezTo>
                      <a:pt x="16230" y="1"/>
                      <a:pt x="15245" y="86"/>
                      <a:pt x="14257" y="263"/>
                    </a:cubicBezTo>
                    <a:cubicBezTo>
                      <a:pt x="9874" y="1046"/>
                      <a:pt x="6060" y="3491"/>
                      <a:pt x="3514" y="7144"/>
                    </a:cubicBezTo>
                    <a:cubicBezTo>
                      <a:pt x="969" y="10798"/>
                      <a:pt x="1" y="15222"/>
                      <a:pt x="784" y="19604"/>
                    </a:cubicBezTo>
                    <a:cubicBezTo>
                      <a:pt x="1568" y="23987"/>
                      <a:pt x="4011" y="27801"/>
                      <a:pt x="7665" y="30347"/>
                    </a:cubicBezTo>
                    <a:cubicBezTo>
                      <a:pt x="10492" y="32316"/>
                      <a:pt x="13782" y="33342"/>
                      <a:pt x="17155" y="33342"/>
                    </a:cubicBezTo>
                    <a:cubicBezTo>
                      <a:pt x="18142" y="33342"/>
                      <a:pt x="19136" y="33254"/>
                      <a:pt x="20127" y="33077"/>
                    </a:cubicBezTo>
                    <a:cubicBezTo>
                      <a:pt x="29174" y="31458"/>
                      <a:pt x="35217" y="22782"/>
                      <a:pt x="33598" y="13735"/>
                    </a:cubicBezTo>
                    <a:cubicBezTo>
                      <a:pt x="32157" y="5676"/>
                      <a:pt x="25116" y="1"/>
                      <a:pt x="172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2" name="Google Shape;442;p31"/>
              <p:cNvSpPr/>
              <p:nvPr/>
            </p:nvSpPr>
            <p:spPr>
              <a:xfrm>
                <a:off x="2205125" y="2086715"/>
                <a:ext cx="1808420" cy="1672263"/>
              </a:xfrm>
              <a:custGeom>
                <a:avLst/>
                <a:gdLst/>
                <a:ahLst/>
                <a:cxnLst/>
                <a:rect l="l" t="t" r="r" b="b"/>
                <a:pathLst>
                  <a:path w="37601" h="34770" extrusionOk="0">
                    <a:moveTo>
                      <a:pt x="18819" y="1412"/>
                    </a:moveTo>
                    <a:cubicBezTo>
                      <a:pt x="26408" y="1412"/>
                      <a:pt x="33139" y="6842"/>
                      <a:pt x="34522" y="14572"/>
                    </a:cubicBezTo>
                    <a:cubicBezTo>
                      <a:pt x="36075" y="23256"/>
                      <a:pt x="30296" y="31554"/>
                      <a:pt x="21614" y="33107"/>
                    </a:cubicBezTo>
                    <a:cubicBezTo>
                      <a:pt x="20663" y="33277"/>
                      <a:pt x="19716" y="33359"/>
                      <a:pt x="18783" y="33359"/>
                    </a:cubicBezTo>
                    <a:cubicBezTo>
                      <a:pt x="11193" y="33359"/>
                      <a:pt x="4462" y="27929"/>
                      <a:pt x="3079" y="20198"/>
                    </a:cubicBezTo>
                    <a:cubicBezTo>
                      <a:pt x="1526" y="11515"/>
                      <a:pt x="7306" y="3217"/>
                      <a:pt x="15988" y="1664"/>
                    </a:cubicBezTo>
                    <a:cubicBezTo>
                      <a:pt x="16939" y="1494"/>
                      <a:pt x="17885" y="1412"/>
                      <a:pt x="18819" y="1412"/>
                    </a:cubicBezTo>
                    <a:close/>
                    <a:moveTo>
                      <a:pt x="18823" y="0"/>
                    </a:moveTo>
                    <a:cubicBezTo>
                      <a:pt x="17806" y="0"/>
                      <a:pt x="16776" y="90"/>
                      <a:pt x="15740" y="275"/>
                    </a:cubicBezTo>
                    <a:cubicBezTo>
                      <a:pt x="6290" y="1965"/>
                      <a:pt x="1" y="10997"/>
                      <a:pt x="1691" y="20446"/>
                    </a:cubicBezTo>
                    <a:cubicBezTo>
                      <a:pt x="3195" y="28861"/>
                      <a:pt x="10522" y="34770"/>
                      <a:pt x="18781" y="34770"/>
                    </a:cubicBezTo>
                    <a:cubicBezTo>
                      <a:pt x="19796" y="34770"/>
                      <a:pt x="20826" y="34681"/>
                      <a:pt x="21861" y="34495"/>
                    </a:cubicBezTo>
                    <a:cubicBezTo>
                      <a:pt x="31312" y="32805"/>
                      <a:pt x="37601" y="23774"/>
                      <a:pt x="35911" y="14325"/>
                    </a:cubicBezTo>
                    <a:cubicBezTo>
                      <a:pt x="34406" y="5910"/>
                      <a:pt x="27081" y="0"/>
                      <a:pt x="188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2243697" y="2083252"/>
                <a:ext cx="1731372" cy="1679093"/>
              </a:xfrm>
              <a:custGeom>
                <a:avLst/>
                <a:gdLst/>
                <a:ahLst/>
                <a:cxnLst/>
                <a:rect l="l" t="t" r="r" b="b"/>
                <a:pathLst>
                  <a:path w="35999" h="34912" extrusionOk="0">
                    <a:moveTo>
                      <a:pt x="18007" y="1554"/>
                    </a:moveTo>
                    <a:cubicBezTo>
                      <a:pt x="25560" y="1554"/>
                      <a:pt x="32278" y="6969"/>
                      <a:pt x="33653" y="14657"/>
                    </a:cubicBezTo>
                    <a:cubicBezTo>
                      <a:pt x="35197" y="23288"/>
                      <a:pt x="29431" y="31567"/>
                      <a:pt x="20800" y="33111"/>
                    </a:cubicBezTo>
                    <a:cubicBezTo>
                      <a:pt x="19857" y="33280"/>
                      <a:pt x="18918" y="33361"/>
                      <a:pt x="17992" y="33361"/>
                    </a:cubicBezTo>
                    <a:cubicBezTo>
                      <a:pt x="10439" y="33361"/>
                      <a:pt x="3721" y="27945"/>
                      <a:pt x="2345" y="20258"/>
                    </a:cubicBezTo>
                    <a:cubicBezTo>
                      <a:pt x="802" y="11626"/>
                      <a:pt x="6568" y="3348"/>
                      <a:pt x="15200" y="1803"/>
                    </a:cubicBezTo>
                    <a:cubicBezTo>
                      <a:pt x="16142" y="1636"/>
                      <a:pt x="17080" y="1554"/>
                      <a:pt x="18007" y="1554"/>
                    </a:cubicBezTo>
                    <a:close/>
                    <a:moveTo>
                      <a:pt x="18009" y="1416"/>
                    </a:moveTo>
                    <a:cubicBezTo>
                      <a:pt x="17074" y="1416"/>
                      <a:pt x="16127" y="1498"/>
                      <a:pt x="15175" y="1668"/>
                    </a:cubicBezTo>
                    <a:cubicBezTo>
                      <a:pt x="6469" y="3225"/>
                      <a:pt x="653" y="11576"/>
                      <a:pt x="2210" y="20282"/>
                    </a:cubicBezTo>
                    <a:cubicBezTo>
                      <a:pt x="3597" y="28038"/>
                      <a:pt x="10374" y="33499"/>
                      <a:pt x="17991" y="33499"/>
                    </a:cubicBezTo>
                    <a:cubicBezTo>
                      <a:pt x="18926" y="33499"/>
                      <a:pt x="19873" y="33416"/>
                      <a:pt x="20824" y="33246"/>
                    </a:cubicBezTo>
                    <a:cubicBezTo>
                      <a:pt x="29530" y="31690"/>
                      <a:pt x="35346" y="23338"/>
                      <a:pt x="33788" y="14632"/>
                    </a:cubicBezTo>
                    <a:cubicBezTo>
                      <a:pt x="32401" y="6878"/>
                      <a:pt x="25626" y="1416"/>
                      <a:pt x="18009" y="1416"/>
                    </a:cubicBezTo>
                    <a:close/>
                    <a:moveTo>
                      <a:pt x="18036" y="140"/>
                    </a:moveTo>
                    <a:cubicBezTo>
                      <a:pt x="21541" y="140"/>
                      <a:pt x="24958" y="1205"/>
                      <a:pt x="27894" y="3251"/>
                    </a:cubicBezTo>
                    <a:cubicBezTo>
                      <a:pt x="31689" y="5893"/>
                      <a:pt x="34228" y="9857"/>
                      <a:pt x="35041" y="14409"/>
                    </a:cubicBezTo>
                    <a:cubicBezTo>
                      <a:pt x="35855" y="18961"/>
                      <a:pt x="34849" y="23557"/>
                      <a:pt x="32205" y="27352"/>
                    </a:cubicBezTo>
                    <a:cubicBezTo>
                      <a:pt x="29563" y="31148"/>
                      <a:pt x="25599" y="33686"/>
                      <a:pt x="21047" y="34500"/>
                    </a:cubicBezTo>
                    <a:cubicBezTo>
                      <a:pt x="20018" y="34684"/>
                      <a:pt x="18987" y="34775"/>
                      <a:pt x="17964" y="34775"/>
                    </a:cubicBezTo>
                    <a:cubicBezTo>
                      <a:pt x="14459" y="34775"/>
                      <a:pt x="11042" y="33709"/>
                      <a:pt x="8104" y="31664"/>
                    </a:cubicBezTo>
                    <a:cubicBezTo>
                      <a:pt x="4308" y="29020"/>
                      <a:pt x="1770" y="25058"/>
                      <a:pt x="956" y="20506"/>
                    </a:cubicBezTo>
                    <a:cubicBezTo>
                      <a:pt x="142" y="15954"/>
                      <a:pt x="1150" y="11356"/>
                      <a:pt x="3792" y="7563"/>
                    </a:cubicBezTo>
                    <a:cubicBezTo>
                      <a:pt x="6436" y="3767"/>
                      <a:pt x="10398" y="1229"/>
                      <a:pt x="14950" y="415"/>
                    </a:cubicBezTo>
                    <a:cubicBezTo>
                      <a:pt x="15980" y="231"/>
                      <a:pt x="17012" y="140"/>
                      <a:pt x="18036" y="140"/>
                    </a:cubicBezTo>
                    <a:close/>
                    <a:moveTo>
                      <a:pt x="18035" y="1"/>
                    </a:moveTo>
                    <a:cubicBezTo>
                      <a:pt x="17003" y="1"/>
                      <a:pt x="15963" y="92"/>
                      <a:pt x="14926" y="278"/>
                    </a:cubicBezTo>
                    <a:cubicBezTo>
                      <a:pt x="10338" y="1099"/>
                      <a:pt x="6343" y="3658"/>
                      <a:pt x="3680" y="7483"/>
                    </a:cubicBezTo>
                    <a:cubicBezTo>
                      <a:pt x="1015" y="11308"/>
                      <a:pt x="0" y="15941"/>
                      <a:pt x="821" y="20530"/>
                    </a:cubicBezTo>
                    <a:cubicBezTo>
                      <a:pt x="1642" y="25118"/>
                      <a:pt x="4201" y="29113"/>
                      <a:pt x="8026" y="31776"/>
                    </a:cubicBezTo>
                    <a:cubicBezTo>
                      <a:pt x="10985" y="33838"/>
                      <a:pt x="14429" y="34912"/>
                      <a:pt x="17962" y="34912"/>
                    </a:cubicBezTo>
                    <a:cubicBezTo>
                      <a:pt x="18994" y="34912"/>
                      <a:pt x="20034" y="34820"/>
                      <a:pt x="21071" y="34635"/>
                    </a:cubicBezTo>
                    <a:cubicBezTo>
                      <a:pt x="25660" y="33814"/>
                      <a:pt x="29655" y="31257"/>
                      <a:pt x="32319" y="27432"/>
                    </a:cubicBezTo>
                    <a:cubicBezTo>
                      <a:pt x="34983" y="23605"/>
                      <a:pt x="35999" y="18973"/>
                      <a:pt x="35178" y="14385"/>
                    </a:cubicBezTo>
                    <a:cubicBezTo>
                      <a:pt x="34357" y="9796"/>
                      <a:pt x="31798" y="5802"/>
                      <a:pt x="27973" y="3137"/>
                    </a:cubicBezTo>
                    <a:cubicBezTo>
                      <a:pt x="25013" y="1076"/>
                      <a:pt x="21568" y="1"/>
                      <a:pt x="180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2799141" y="2254276"/>
                <a:ext cx="620474" cy="1337137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27802" extrusionOk="0">
                    <a:moveTo>
                      <a:pt x="77" y="1"/>
                    </a:moveTo>
                    <a:cubicBezTo>
                      <a:pt x="68" y="1"/>
                      <a:pt x="58" y="3"/>
                      <a:pt x="49" y="7"/>
                    </a:cubicBezTo>
                    <a:cubicBezTo>
                      <a:pt x="15" y="24"/>
                      <a:pt x="1" y="64"/>
                      <a:pt x="16" y="98"/>
                    </a:cubicBezTo>
                    <a:lnTo>
                      <a:pt x="12759" y="27761"/>
                    </a:lnTo>
                    <a:cubicBezTo>
                      <a:pt x="12771" y="27786"/>
                      <a:pt x="12795" y="27801"/>
                      <a:pt x="12821" y="27801"/>
                    </a:cubicBezTo>
                    <a:cubicBezTo>
                      <a:pt x="12831" y="27801"/>
                      <a:pt x="12842" y="27799"/>
                      <a:pt x="12850" y="27794"/>
                    </a:cubicBezTo>
                    <a:cubicBezTo>
                      <a:pt x="12885" y="27779"/>
                      <a:pt x="12901" y="27737"/>
                      <a:pt x="12885" y="27702"/>
                    </a:cubicBezTo>
                    <a:lnTo>
                      <a:pt x="141" y="41"/>
                    </a:lnTo>
                    <a:cubicBezTo>
                      <a:pt x="129" y="16"/>
                      <a:pt x="10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2438480" y="2617341"/>
                <a:ext cx="1330644" cy="616145"/>
              </a:xfrm>
              <a:custGeom>
                <a:avLst/>
                <a:gdLst/>
                <a:ahLst/>
                <a:cxnLst/>
                <a:rect l="l" t="t" r="r" b="b"/>
                <a:pathLst>
                  <a:path w="27667" h="12811" extrusionOk="0">
                    <a:moveTo>
                      <a:pt x="27589" y="1"/>
                    </a:moveTo>
                    <a:cubicBezTo>
                      <a:pt x="27579" y="1"/>
                      <a:pt x="27569" y="3"/>
                      <a:pt x="27559" y="7"/>
                    </a:cubicBezTo>
                    <a:lnTo>
                      <a:pt x="51" y="12678"/>
                    </a:lnTo>
                    <a:cubicBezTo>
                      <a:pt x="16" y="12696"/>
                      <a:pt x="0" y="12736"/>
                      <a:pt x="16" y="12770"/>
                    </a:cubicBezTo>
                    <a:cubicBezTo>
                      <a:pt x="28" y="12796"/>
                      <a:pt x="52" y="12810"/>
                      <a:pt x="80" y="12810"/>
                    </a:cubicBezTo>
                    <a:cubicBezTo>
                      <a:pt x="89" y="12810"/>
                      <a:pt x="99" y="12808"/>
                      <a:pt x="108" y="12805"/>
                    </a:cubicBezTo>
                    <a:lnTo>
                      <a:pt x="27617" y="132"/>
                    </a:lnTo>
                    <a:cubicBezTo>
                      <a:pt x="27651" y="116"/>
                      <a:pt x="27667" y="75"/>
                      <a:pt x="27651" y="40"/>
                    </a:cubicBezTo>
                    <a:cubicBezTo>
                      <a:pt x="27639" y="15"/>
                      <a:pt x="27614" y="1"/>
                      <a:pt x="275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2425061" y="2662838"/>
                <a:ext cx="1368543" cy="520099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10814" extrusionOk="0">
                    <a:moveTo>
                      <a:pt x="78" y="0"/>
                    </a:moveTo>
                    <a:cubicBezTo>
                      <a:pt x="51" y="0"/>
                      <a:pt x="25" y="17"/>
                      <a:pt x="14" y="45"/>
                    </a:cubicBezTo>
                    <a:cubicBezTo>
                      <a:pt x="1" y="79"/>
                      <a:pt x="20" y="119"/>
                      <a:pt x="54" y="133"/>
                    </a:cubicBezTo>
                    <a:lnTo>
                      <a:pt x="28353" y="10808"/>
                    </a:lnTo>
                    <a:cubicBezTo>
                      <a:pt x="28361" y="10811"/>
                      <a:pt x="28370" y="10813"/>
                      <a:pt x="28377" y="10813"/>
                    </a:cubicBezTo>
                    <a:lnTo>
                      <a:pt x="28377" y="10811"/>
                    </a:lnTo>
                    <a:cubicBezTo>
                      <a:pt x="28405" y="10811"/>
                      <a:pt x="28432" y="10796"/>
                      <a:pt x="28443" y="10768"/>
                    </a:cubicBezTo>
                    <a:cubicBezTo>
                      <a:pt x="28455" y="10732"/>
                      <a:pt x="28438" y="10692"/>
                      <a:pt x="28401" y="10678"/>
                    </a:cubicBezTo>
                    <a:lnTo>
                      <a:pt x="103" y="5"/>
                    </a:lnTo>
                    <a:cubicBezTo>
                      <a:pt x="95" y="2"/>
                      <a:pt x="86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2858442" y="2235471"/>
                <a:ext cx="501775" cy="1374747"/>
              </a:xfrm>
              <a:custGeom>
                <a:avLst/>
                <a:gdLst/>
                <a:ahLst/>
                <a:cxnLst/>
                <a:rect l="l" t="t" r="r" b="b"/>
                <a:pathLst>
                  <a:path w="10433" h="28584" extrusionOk="0">
                    <a:moveTo>
                      <a:pt x="10355" y="0"/>
                    </a:moveTo>
                    <a:cubicBezTo>
                      <a:pt x="10327" y="0"/>
                      <a:pt x="10300" y="18"/>
                      <a:pt x="10291" y="46"/>
                    </a:cubicBezTo>
                    <a:lnTo>
                      <a:pt x="13" y="28492"/>
                    </a:lnTo>
                    <a:cubicBezTo>
                      <a:pt x="1" y="28526"/>
                      <a:pt x="20" y="28566"/>
                      <a:pt x="54" y="28580"/>
                    </a:cubicBezTo>
                    <a:cubicBezTo>
                      <a:pt x="63" y="28582"/>
                      <a:pt x="70" y="28583"/>
                      <a:pt x="78" y="28583"/>
                    </a:cubicBezTo>
                    <a:cubicBezTo>
                      <a:pt x="106" y="28583"/>
                      <a:pt x="134" y="28566"/>
                      <a:pt x="142" y="28538"/>
                    </a:cubicBezTo>
                    <a:lnTo>
                      <a:pt x="10421" y="93"/>
                    </a:lnTo>
                    <a:cubicBezTo>
                      <a:pt x="10433" y="57"/>
                      <a:pt x="10414" y="17"/>
                      <a:pt x="10379" y="5"/>
                    </a:cubicBezTo>
                    <a:cubicBezTo>
                      <a:pt x="10371" y="2"/>
                      <a:pt x="10363" y="0"/>
                      <a:pt x="103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681309" y="2322955"/>
                <a:ext cx="856139" cy="1199730"/>
              </a:xfrm>
              <a:custGeom>
                <a:avLst/>
                <a:gdLst/>
                <a:ahLst/>
                <a:cxnLst/>
                <a:rect l="l" t="t" r="r" b="b"/>
                <a:pathLst>
                  <a:path w="17801" h="24945" extrusionOk="0">
                    <a:moveTo>
                      <a:pt x="79" y="1"/>
                    </a:moveTo>
                    <a:cubicBezTo>
                      <a:pt x="65" y="1"/>
                      <a:pt x="51" y="5"/>
                      <a:pt x="39" y="14"/>
                    </a:cubicBezTo>
                    <a:cubicBezTo>
                      <a:pt x="7" y="35"/>
                      <a:pt x="1" y="78"/>
                      <a:pt x="23" y="109"/>
                    </a:cubicBezTo>
                    <a:lnTo>
                      <a:pt x="17666" y="24917"/>
                    </a:lnTo>
                    <a:cubicBezTo>
                      <a:pt x="17680" y="24936"/>
                      <a:pt x="17700" y="24945"/>
                      <a:pt x="17723" y="24945"/>
                    </a:cubicBezTo>
                    <a:cubicBezTo>
                      <a:pt x="17735" y="24945"/>
                      <a:pt x="17749" y="24941"/>
                      <a:pt x="17763" y="24933"/>
                    </a:cubicBezTo>
                    <a:cubicBezTo>
                      <a:pt x="17792" y="24910"/>
                      <a:pt x="17801" y="24868"/>
                      <a:pt x="17778" y="24837"/>
                    </a:cubicBezTo>
                    <a:lnTo>
                      <a:pt x="134" y="30"/>
                    </a:lnTo>
                    <a:cubicBezTo>
                      <a:pt x="121" y="11"/>
                      <a:pt x="101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518942" y="2497682"/>
                <a:ext cx="1180828" cy="850368"/>
              </a:xfrm>
              <a:custGeom>
                <a:avLst/>
                <a:gdLst/>
                <a:ahLst/>
                <a:cxnLst/>
                <a:rect l="l" t="t" r="r" b="b"/>
                <a:pathLst>
                  <a:path w="24552" h="17681" extrusionOk="0">
                    <a:moveTo>
                      <a:pt x="24474" y="1"/>
                    </a:moveTo>
                    <a:cubicBezTo>
                      <a:pt x="24460" y="1"/>
                      <a:pt x="24446" y="5"/>
                      <a:pt x="24434" y="14"/>
                    </a:cubicBezTo>
                    <a:lnTo>
                      <a:pt x="38" y="17554"/>
                    </a:lnTo>
                    <a:cubicBezTo>
                      <a:pt x="7" y="17577"/>
                      <a:pt x="0" y="17620"/>
                      <a:pt x="23" y="17651"/>
                    </a:cubicBezTo>
                    <a:cubicBezTo>
                      <a:pt x="36" y="17670"/>
                      <a:pt x="57" y="17681"/>
                      <a:pt x="78" y="17681"/>
                    </a:cubicBezTo>
                    <a:cubicBezTo>
                      <a:pt x="92" y="17681"/>
                      <a:pt x="106" y="17675"/>
                      <a:pt x="118" y="17667"/>
                    </a:cubicBezTo>
                    <a:lnTo>
                      <a:pt x="24513" y="125"/>
                    </a:lnTo>
                    <a:cubicBezTo>
                      <a:pt x="24545" y="104"/>
                      <a:pt x="24551" y="61"/>
                      <a:pt x="24529" y="29"/>
                    </a:cubicBezTo>
                    <a:cubicBezTo>
                      <a:pt x="24515" y="11"/>
                      <a:pt x="24495" y="1"/>
                      <a:pt x="244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2390914" y="2795963"/>
                <a:ext cx="1436838" cy="253797"/>
              </a:xfrm>
              <a:custGeom>
                <a:avLst/>
                <a:gdLst/>
                <a:ahLst/>
                <a:cxnLst/>
                <a:rect l="l" t="t" r="r" b="b"/>
                <a:pathLst>
                  <a:path w="29875" h="5277" extrusionOk="0">
                    <a:moveTo>
                      <a:pt x="75" y="1"/>
                    </a:moveTo>
                    <a:cubicBezTo>
                      <a:pt x="42" y="1"/>
                      <a:pt x="12" y="25"/>
                      <a:pt x="8" y="58"/>
                    </a:cubicBezTo>
                    <a:cubicBezTo>
                      <a:pt x="1" y="96"/>
                      <a:pt x="25" y="130"/>
                      <a:pt x="63" y="137"/>
                    </a:cubicBezTo>
                    <a:lnTo>
                      <a:pt x="29790" y="5275"/>
                    </a:lnTo>
                    <a:cubicBezTo>
                      <a:pt x="29793" y="5275"/>
                      <a:pt x="29797" y="5276"/>
                      <a:pt x="29800" y="5276"/>
                    </a:cubicBezTo>
                    <a:cubicBezTo>
                      <a:pt x="29833" y="5276"/>
                      <a:pt x="29863" y="5252"/>
                      <a:pt x="29870" y="5217"/>
                    </a:cubicBezTo>
                    <a:cubicBezTo>
                      <a:pt x="29875" y="5181"/>
                      <a:pt x="29851" y="5145"/>
                      <a:pt x="29813" y="5138"/>
                    </a:cubicBezTo>
                    <a:lnTo>
                      <a:pt x="87" y="2"/>
                    </a:lnTo>
                    <a:cubicBezTo>
                      <a:pt x="83" y="1"/>
                      <a:pt x="79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2990942" y="2199400"/>
                <a:ext cx="236820" cy="1446890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30084" extrusionOk="0">
                    <a:moveTo>
                      <a:pt x="4850" y="1"/>
                    </a:moveTo>
                    <a:cubicBezTo>
                      <a:pt x="4815" y="1"/>
                      <a:pt x="4786" y="24"/>
                      <a:pt x="4781" y="59"/>
                    </a:cubicBezTo>
                    <a:lnTo>
                      <a:pt x="7" y="30004"/>
                    </a:lnTo>
                    <a:cubicBezTo>
                      <a:pt x="0" y="30042"/>
                      <a:pt x="26" y="30076"/>
                      <a:pt x="64" y="30083"/>
                    </a:cubicBezTo>
                    <a:lnTo>
                      <a:pt x="75" y="30083"/>
                    </a:lnTo>
                    <a:cubicBezTo>
                      <a:pt x="108" y="30083"/>
                      <a:pt x="137" y="30059"/>
                      <a:pt x="142" y="30024"/>
                    </a:cubicBezTo>
                    <a:lnTo>
                      <a:pt x="4918" y="81"/>
                    </a:lnTo>
                    <a:cubicBezTo>
                      <a:pt x="4923" y="43"/>
                      <a:pt x="4897" y="7"/>
                      <a:pt x="4861" y="1"/>
                    </a:cubicBezTo>
                    <a:cubicBezTo>
                      <a:pt x="4857" y="1"/>
                      <a:pt x="4854" y="1"/>
                      <a:pt x="48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2488835" y="2530097"/>
                <a:ext cx="1240995" cy="785488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16332" extrusionOk="0">
                    <a:moveTo>
                      <a:pt x="80" y="1"/>
                    </a:moveTo>
                    <a:cubicBezTo>
                      <a:pt x="57" y="1"/>
                      <a:pt x="35" y="12"/>
                      <a:pt x="22" y="32"/>
                    </a:cubicBezTo>
                    <a:cubicBezTo>
                      <a:pt x="1" y="65"/>
                      <a:pt x="11" y="109"/>
                      <a:pt x="43" y="128"/>
                    </a:cubicBezTo>
                    <a:lnTo>
                      <a:pt x="25687" y="16321"/>
                    </a:lnTo>
                    <a:cubicBezTo>
                      <a:pt x="25699" y="16328"/>
                      <a:pt x="25711" y="16331"/>
                      <a:pt x="25725" y="16331"/>
                    </a:cubicBezTo>
                    <a:cubicBezTo>
                      <a:pt x="25747" y="16331"/>
                      <a:pt x="25770" y="16321"/>
                      <a:pt x="25782" y="16300"/>
                    </a:cubicBezTo>
                    <a:cubicBezTo>
                      <a:pt x="25803" y="16267"/>
                      <a:pt x="25794" y="16224"/>
                      <a:pt x="25761" y="16205"/>
                    </a:cubicBezTo>
                    <a:lnTo>
                      <a:pt x="117" y="12"/>
                    </a:lnTo>
                    <a:cubicBezTo>
                      <a:pt x="105" y="4"/>
                      <a:pt x="93" y="1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2726181" y="2301312"/>
                <a:ext cx="766298" cy="1243111"/>
              </a:xfrm>
              <a:custGeom>
                <a:avLst/>
                <a:gdLst/>
                <a:ahLst/>
                <a:cxnLst/>
                <a:rect l="l" t="t" r="r" b="b"/>
                <a:pathLst>
                  <a:path w="15933" h="25847" extrusionOk="0">
                    <a:moveTo>
                      <a:pt x="15855" y="1"/>
                    </a:moveTo>
                    <a:cubicBezTo>
                      <a:pt x="15832" y="1"/>
                      <a:pt x="15808" y="12"/>
                      <a:pt x="15796" y="33"/>
                    </a:cubicBezTo>
                    <a:lnTo>
                      <a:pt x="22" y="25741"/>
                    </a:lnTo>
                    <a:cubicBezTo>
                      <a:pt x="1" y="25774"/>
                      <a:pt x="11" y="25815"/>
                      <a:pt x="44" y="25836"/>
                    </a:cubicBezTo>
                    <a:cubicBezTo>
                      <a:pt x="55" y="25843"/>
                      <a:pt x="68" y="25847"/>
                      <a:pt x="80" y="25847"/>
                    </a:cubicBezTo>
                    <a:cubicBezTo>
                      <a:pt x="103" y="25847"/>
                      <a:pt x="126" y="25834"/>
                      <a:pt x="139" y="25814"/>
                    </a:cubicBezTo>
                    <a:lnTo>
                      <a:pt x="15914" y="106"/>
                    </a:lnTo>
                    <a:cubicBezTo>
                      <a:pt x="15933" y="73"/>
                      <a:pt x="15922" y="31"/>
                      <a:pt x="15889" y="10"/>
                    </a:cubicBezTo>
                    <a:cubicBezTo>
                      <a:pt x="15879" y="4"/>
                      <a:pt x="15867" y="1"/>
                      <a:pt x="158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2401399" y="2757728"/>
                <a:ext cx="1415869" cy="330268"/>
              </a:xfrm>
              <a:custGeom>
                <a:avLst/>
                <a:gdLst/>
                <a:ahLst/>
                <a:cxnLst/>
                <a:rect l="l" t="t" r="r" b="b"/>
                <a:pathLst>
                  <a:path w="29439" h="6867" extrusionOk="0">
                    <a:moveTo>
                      <a:pt x="29364" y="0"/>
                    </a:moveTo>
                    <a:cubicBezTo>
                      <a:pt x="29359" y="0"/>
                      <a:pt x="29354" y="1"/>
                      <a:pt x="29349" y="2"/>
                    </a:cubicBezTo>
                    <a:lnTo>
                      <a:pt x="61" y="6729"/>
                    </a:lnTo>
                    <a:cubicBezTo>
                      <a:pt x="23" y="6738"/>
                      <a:pt x="1" y="6776"/>
                      <a:pt x="10" y="6812"/>
                    </a:cubicBezTo>
                    <a:cubicBezTo>
                      <a:pt x="16" y="6844"/>
                      <a:pt x="46" y="6866"/>
                      <a:pt x="77" y="6866"/>
                    </a:cubicBezTo>
                    <a:cubicBezTo>
                      <a:pt x="82" y="6866"/>
                      <a:pt x="87" y="6866"/>
                      <a:pt x="93" y="6864"/>
                    </a:cubicBezTo>
                    <a:lnTo>
                      <a:pt x="29380" y="136"/>
                    </a:lnTo>
                    <a:cubicBezTo>
                      <a:pt x="29416" y="127"/>
                      <a:pt x="29439" y="91"/>
                      <a:pt x="29430" y="54"/>
                    </a:cubicBezTo>
                    <a:cubicBezTo>
                      <a:pt x="29424" y="22"/>
                      <a:pt x="29395" y="0"/>
                      <a:pt x="293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2937894" y="2206999"/>
                <a:ext cx="342965" cy="1431692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29768" extrusionOk="0">
                    <a:moveTo>
                      <a:pt x="76" y="1"/>
                    </a:moveTo>
                    <a:cubicBezTo>
                      <a:pt x="70" y="1"/>
                      <a:pt x="65" y="1"/>
                      <a:pt x="59" y="3"/>
                    </a:cubicBezTo>
                    <a:cubicBezTo>
                      <a:pt x="23" y="11"/>
                      <a:pt x="0" y="49"/>
                      <a:pt x="9" y="86"/>
                    </a:cubicBezTo>
                    <a:lnTo>
                      <a:pt x="6987" y="29714"/>
                    </a:lnTo>
                    <a:cubicBezTo>
                      <a:pt x="6996" y="29745"/>
                      <a:pt x="7023" y="29768"/>
                      <a:pt x="7055" y="29768"/>
                    </a:cubicBezTo>
                    <a:cubicBezTo>
                      <a:pt x="7060" y="29768"/>
                      <a:pt x="7065" y="29766"/>
                      <a:pt x="7070" y="29766"/>
                    </a:cubicBezTo>
                    <a:cubicBezTo>
                      <a:pt x="7107" y="29757"/>
                      <a:pt x="7131" y="29719"/>
                      <a:pt x="7122" y="29683"/>
                    </a:cubicBezTo>
                    <a:lnTo>
                      <a:pt x="142" y="55"/>
                    </a:lnTo>
                    <a:cubicBezTo>
                      <a:pt x="135" y="22"/>
                      <a:pt x="107" y="1"/>
                      <a:pt x="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2571654" y="2420394"/>
                <a:ext cx="1075404" cy="1004849"/>
              </a:xfrm>
              <a:custGeom>
                <a:avLst/>
                <a:gdLst/>
                <a:ahLst/>
                <a:cxnLst/>
                <a:rect l="l" t="t" r="r" b="b"/>
                <a:pathLst>
                  <a:path w="22360" h="20893" extrusionOk="0">
                    <a:moveTo>
                      <a:pt x="77" y="1"/>
                    </a:moveTo>
                    <a:cubicBezTo>
                      <a:pt x="59" y="1"/>
                      <a:pt x="40" y="8"/>
                      <a:pt x="26" y="23"/>
                    </a:cubicBezTo>
                    <a:cubicBezTo>
                      <a:pt x="0" y="50"/>
                      <a:pt x="2" y="94"/>
                      <a:pt x="30" y="120"/>
                    </a:cubicBezTo>
                    <a:lnTo>
                      <a:pt x="22236" y="20874"/>
                    </a:lnTo>
                    <a:cubicBezTo>
                      <a:pt x="22249" y="20888"/>
                      <a:pt x="22266" y="20893"/>
                      <a:pt x="22283" y="20893"/>
                    </a:cubicBezTo>
                    <a:cubicBezTo>
                      <a:pt x="22301" y="20893"/>
                      <a:pt x="22320" y="20886"/>
                      <a:pt x="22333" y="20870"/>
                    </a:cubicBezTo>
                    <a:cubicBezTo>
                      <a:pt x="22359" y="20843"/>
                      <a:pt x="22358" y="20799"/>
                      <a:pt x="22330" y="20773"/>
                    </a:cubicBezTo>
                    <a:lnTo>
                      <a:pt x="125" y="19"/>
                    </a:lnTo>
                    <a:cubicBezTo>
                      <a:pt x="112" y="7"/>
                      <a:pt x="9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616766" y="2385910"/>
                <a:ext cx="985226" cy="1073913"/>
              </a:xfrm>
              <a:custGeom>
                <a:avLst/>
                <a:gdLst/>
                <a:ahLst/>
                <a:cxnLst/>
                <a:rect l="l" t="t" r="r" b="b"/>
                <a:pathLst>
                  <a:path w="20485" h="22329" extrusionOk="0">
                    <a:moveTo>
                      <a:pt x="20407" y="1"/>
                    </a:moveTo>
                    <a:cubicBezTo>
                      <a:pt x="20389" y="1"/>
                      <a:pt x="20370" y="8"/>
                      <a:pt x="20357" y="23"/>
                    </a:cubicBezTo>
                    <a:lnTo>
                      <a:pt x="27" y="22212"/>
                    </a:lnTo>
                    <a:cubicBezTo>
                      <a:pt x="1" y="22240"/>
                      <a:pt x="2" y="22283"/>
                      <a:pt x="30" y="22309"/>
                    </a:cubicBezTo>
                    <a:cubicBezTo>
                      <a:pt x="44" y="22321"/>
                      <a:pt x="59" y="22328"/>
                      <a:pt x="77" y="22328"/>
                    </a:cubicBezTo>
                    <a:lnTo>
                      <a:pt x="77" y="22327"/>
                    </a:lnTo>
                    <a:cubicBezTo>
                      <a:pt x="96" y="22327"/>
                      <a:pt x="113" y="22320"/>
                      <a:pt x="127" y="22306"/>
                    </a:cubicBezTo>
                    <a:lnTo>
                      <a:pt x="20459" y="116"/>
                    </a:lnTo>
                    <a:cubicBezTo>
                      <a:pt x="20485" y="87"/>
                      <a:pt x="20483" y="44"/>
                      <a:pt x="20453" y="19"/>
                    </a:cubicBezTo>
                    <a:cubicBezTo>
                      <a:pt x="20440" y="7"/>
                      <a:pt x="20424" y="1"/>
                      <a:pt x="20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382690" y="2895134"/>
                <a:ext cx="1453383" cy="55454"/>
              </a:xfrm>
              <a:custGeom>
                <a:avLst/>
                <a:gdLst/>
                <a:ahLst/>
                <a:cxnLst/>
                <a:rect l="l" t="t" r="r" b="b"/>
                <a:pathLst>
                  <a:path w="30219" h="1153" extrusionOk="0">
                    <a:moveTo>
                      <a:pt x="30146" y="1"/>
                    </a:moveTo>
                    <a:lnTo>
                      <a:pt x="68" y="1015"/>
                    </a:lnTo>
                    <a:cubicBezTo>
                      <a:pt x="30" y="1015"/>
                      <a:pt x="0" y="1048"/>
                      <a:pt x="2" y="1086"/>
                    </a:cubicBezTo>
                    <a:cubicBezTo>
                      <a:pt x="2" y="1123"/>
                      <a:pt x="33" y="1152"/>
                      <a:pt x="70" y="1152"/>
                    </a:cubicBezTo>
                    <a:lnTo>
                      <a:pt x="73" y="1152"/>
                    </a:lnTo>
                    <a:lnTo>
                      <a:pt x="30150" y="137"/>
                    </a:lnTo>
                    <a:cubicBezTo>
                      <a:pt x="30188" y="136"/>
                      <a:pt x="30219" y="104"/>
                      <a:pt x="30217" y="66"/>
                    </a:cubicBezTo>
                    <a:cubicBezTo>
                      <a:pt x="30216" y="28"/>
                      <a:pt x="30184" y="1"/>
                      <a:pt x="30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3074049" y="2189252"/>
                <a:ext cx="70603" cy="1467186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30506" extrusionOk="0">
                    <a:moveTo>
                      <a:pt x="76" y="1"/>
                    </a:moveTo>
                    <a:cubicBezTo>
                      <a:pt x="73" y="1"/>
                      <a:pt x="71" y="1"/>
                      <a:pt x="68" y="1"/>
                    </a:cubicBezTo>
                    <a:cubicBezTo>
                      <a:pt x="30" y="3"/>
                      <a:pt x="0" y="36"/>
                      <a:pt x="2" y="74"/>
                    </a:cubicBezTo>
                    <a:lnTo>
                      <a:pt x="1329" y="30438"/>
                    </a:lnTo>
                    <a:cubicBezTo>
                      <a:pt x="1330" y="30476"/>
                      <a:pt x="1360" y="30505"/>
                      <a:pt x="1398" y="30505"/>
                    </a:cubicBezTo>
                    <a:lnTo>
                      <a:pt x="1396" y="30504"/>
                    </a:lnTo>
                    <a:lnTo>
                      <a:pt x="1400" y="30504"/>
                    </a:lnTo>
                    <a:cubicBezTo>
                      <a:pt x="1438" y="30504"/>
                      <a:pt x="1467" y="30471"/>
                      <a:pt x="1465" y="30433"/>
                    </a:cubicBezTo>
                    <a:lnTo>
                      <a:pt x="139" y="67"/>
                    </a:lnTo>
                    <a:cubicBezTo>
                      <a:pt x="139" y="32"/>
                      <a:pt x="109" y="1"/>
                      <a:pt x="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2745516" y="2281690"/>
                <a:ext cx="727629" cy="1282309"/>
              </a:xfrm>
              <a:custGeom>
                <a:avLst/>
                <a:gdLst/>
                <a:ahLst/>
                <a:cxnLst/>
                <a:rect l="l" t="t" r="r" b="b"/>
                <a:pathLst>
                  <a:path w="15129" h="26662" extrusionOk="0">
                    <a:moveTo>
                      <a:pt x="79" y="1"/>
                    </a:moveTo>
                    <a:cubicBezTo>
                      <a:pt x="68" y="1"/>
                      <a:pt x="56" y="4"/>
                      <a:pt x="46" y="10"/>
                    </a:cubicBezTo>
                    <a:cubicBezTo>
                      <a:pt x="13" y="29"/>
                      <a:pt x="1" y="70"/>
                      <a:pt x="20" y="103"/>
                    </a:cubicBezTo>
                    <a:lnTo>
                      <a:pt x="14990" y="26627"/>
                    </a:lnTo>
                    <a:cubicBezTo>
                      <a:pt x="15003" y="26649"/>
                      <a:pt x="15027" y="26661"/>
                      <a:pt x="15051" y="26661"/>
                    </a:cubicBezTo>
                    <a:cubicBezTo>
                      <a:pt x="15061" y="26661"/>
                      <a:pt x="15074" y="26658"/>
                      <a:pt x="15084" y="26653"/>
                    </a:cubicBezTo>
                    <a:cubicBezTo>
                      <a:pt x="15117" y="26634"/>
                      <a:pt x="15129" y="26592"/>
                      <a:pt x="15110" y="26559"/>
                    </a:cubicBezTo>
                    <a:lnTo>
                      <a:pt x="139" y="36"/>
                    </a:lnTo>
                    <a:cubicBezTo>
                      <a:pt x="127" y="14"/>
                      <a:pt x="104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2465942" y="2564533"/>
                <a:ext cx="1276153" cy="722627"/>
              </a:xfrm>
              <a:custGeom>
                <a:avLst/>
                <a:gdLst/>
                <a:ahLst/>
                <a:cxnLst/>
                <a:rect l="l" t="t" r="r" b="b"/>
                <a:pathLst>
                  <a:path w="26534" h="15025" extrusionOk="0">
                    <a:moveTo>
                      <a:pt x="26455" y="0"/>
                    </a:moveTo>
                    <a:cubicBezTo>
                      <a:pt x="26444" y="0"/>
                      <a:pt x="26432" y="3"/>
                      <a:pt x="26421" y="9"/>
                    </a:cubicBezTo>
                    <a:lnTo>
                      <a:pt x="46" y="14897"/>
                    </a:lnTo>
                    <a:cubicBezTo>
                      <a:pt x="13" y="14916"/>
                      <a:pt x="1" y="14957"/>
                      <a:pt x="20" y="14990"/>
                    </a:cubicBezTo>
                    <a:cubicBezTo>
                      <a:pt x="32" y="15013"/>
                      <a:pt x="56" y="15025"/>
                      <a:pt x="79" y="15025"/>
                    </a:cubicBezTo>
                    <a:cubicBezTo>
                      <a:pt x="91" y="15025"/>
                      <a:pt x="103" y="15023"/>
                      <a:pt x="113" y="15016"/>
                    </a:cubicBezTo>
                    <a:lnTo>
                      <a:pt x="26488" y="129"/>
                    </a:lnTo>
                    <a:cubicBezTo>
                      <a:pt x="26523" y="110"/>
                      <a:pt x="26533" y="68"/>
                      <a:pt x="26516" y="35"/>
                    </a:cubicBezTo>
                    <a:cubicBezTo>
                      <a:pt x="26503" y="13"/>
                      <a:pt x="26480" y="0"/>
                      <a:pt x="264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2406353" y="2719541"/>
                <a:ext cx="1406009" cy="406643"/>
              </a:xfrm>
              <a:custGeom>
                <a:avLst/>
                <a:gdLst/>
                <a:ahLst/>
                <a:cxnLst/>
                <a:rect l="l" t="t" r="r" b="b"/>
                <a:pathLst>
                  <a:path w="29234" h="8455" extrusionOk="0">
                    <a:moveTo>
                      <a:pt x="77" y="1"/>
                    </a:moveTo>
                    <a:cubicBezTo>
                      <a:pt x="46" y="1"/>
                      <a:pt x="19" y="20"/>
                      <a:pt x="10" y="50"/>
                    </a:cubicBezTo>
                    <a:cubicBezTo>
                      <a:pt x="0" y="86"/>
                      <a:pt x="23" y="124"/>
                      <a:pt x="59" y="135"/>
                    </a:cubicBezTo>
                    <a:lnTo>
                      <a:pt x="29138" y="8451"/>
                    </a:lnTo>
                    <a:cubicBezTo>
                      <a:pt x="29143" y="8453"/>
                      <a:pt x="29150" y="8453"/>
                      <a:pt x="29157" y="8453"/>
                    </a:cubicBezTo>
                    <a:lnTo>
                      <a:pt x="29157" y="8455"/>
                    </a:lnTo>
                    <a:cubicBezTo>
                      <a:pt x="29187" y="8455"/>
                      <a:pt x="29214" y="8434"/>
                      <a:pt x="29223" y="8405"/>
                    </a:cubicBezTo>
                    <a:cubicBezTo>
                      <a:pt x="29234" y="8367"/>
                      <a:pt x="29213" y="8328"/>
                      <a:pt x="29176" y="8318"/>
                    </a:cubicBezTo>
                    <a:lnTo>
                      <a:pt x="97" y="3"/>
                    </a:lnTo>
                    <a:cubicBezTo>
                      <a:pt x="90" y="1"/>
                      <a:pt x="8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2915482" y="2217484"/>
                <a:ext cx="387694" cy="1410723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332" extrusionOk="0">
                    <a:moveTo>
                      <a:pt x="7985" y="0"/>
                    </a:moveTo>
                    <a:cubicBezTo>
                      <a:pt x="7954" y="0"/>
                      <a:pt x="7928" y="21"/>
                      <a:pt x="7919" y="51"/>
                    </a:cubicBezTo>
                    <a:lnTo>
                      <a:pt x="11" y="29245"/>
                    </a:lnTo>
                    <a:cubicBezTo>
                      <a:pt x="1" y="29281"/>
                      <a:pt x="23" y="29319"/>
                      <a:pt x="59" y="29330"/>
                    </a:cubicBezTo>
                    <a:cubicBezTo>
                      <a:pt x="65" y="29331"/>
                      <a:pt x="72" y="29331"/>
                      <a:pt x="77" y="29331"/>
                    </a:cubicBezTo>
                    <a:cubicBezTo>
                      <a:pt x="108" y="29331"/>
                      <a:pt x="136" y="29311"/>
                      <a:pt x="144" y="29281"/>
                    </a:cubicBezTo>
                    <a:lnTo>
                      <a:pt x="8052" y="88"/>
                    </a:lnTo>
                    <a:cubicBezTo>
                      <a:pt x="8061" y="51"/>
                      <a:pt x="8040" y="13"/>
                      <a:pt x="8004" y="3"/>
                    </a:cubicBezTo>
                    <a:cubicBezTo>
                      <a:pt x="7997" y="1"/>
                      <a:pt x="7991" y="0"/>
                      <a:pt x="7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2633744" y="2359795"/>
                <a:ext cx="951175" cy="1126096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23414" extrusionOk="0">
                    <a:moveTo>
                      <a:pt x="78" y="1"/>
                    </a:moveTo>
                    <a:cubicBezTo>
                      <a:pt x="63" y="1"/>
                      <a:pt x="47" y="6"/>
                      <a:pt x="34" y="17"/>
                    </a:cubicBezTo>
                    <a:cubicBezTo>
                      <a:pt x="6" y="41"/>
                      <a:pt x="1" y="84"/>
                      <a:pt x="27" y="114"/>
                    </a:cubicBezTo>
                    <a:lnTo>
                      <a:pt x="19647" y="23389"/>
                    </a:lnTo>
                    <a:cubicBezTo>
                      <a:pt x="19661" y="23405"/>
                      <a:pt x="19680" y="23413"/>
                      <a:pt x="19699" y="23413"/>
                    </a:cubicBezTo>
                    <a:cubicBezTo>
                      <a:pt x="19714" y="23413"/>
                      <a:pt x="19730" y="23408"/>
                      <a:pt x="19744" y="23398"/>
                    </a:cubicBezTo>
                    <a:cubicBezTo>
                      <a:pt x="19773" y="23372"/>
                      <a:pt x="19777" y="23328"/>
                      <a:pt x="19752" y="23301"/>
                    </a:cubicBezTo>
                    <a:lnTo>
                      <a:pt x="132" y="26"/>
                    </a:lnTo>
                    <a:cubicBezTo>
                      <a:pt x="118" y="9"/>
                      <a:pt x="98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2555542" y="2450934"/>
                <a:ext cx="1107580" cy="943864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19625" extrusionOk="0">
                    <a:moveTo>
                      <a:pt x="22953" y="0"/>
                    </a:moveTo>
                    <a:cubicBezTo>
                      <a:pt x="22937" y="0"/>
                      <a:pt x="22921" y="6"/>
                      <a:pt x="22907" y="18"/>
                    </a:cubicBezTo>
                    <a:lnTo>
                      <a:pt x="34" y="19503"/>
                    </a:lnTo>
                    <a:cubicBezTo>
                      <a:pt x="4" y="19527"/>
                      <a:pt x="1" y="19570"/>
                      <a:pt x="25" y="19600"/>
                    </a:cubicBezTo>
                    <a:cubicBezTo>
                      <a:pt x="39" y="19615"/>
                      <a:pt x="58" y="19624"/>
                      <a:pt x="79" y="19624"/>
                    </a:cubicBezTo>
                    <a:cubicBezTo>
                      <a:pt x="94" y="19624"/>
                      <a:pt x="110" y="19619"/>
                      <a:pt x="124" y="19607"/>
                    </a:cubicBezTo>
                    <a:lnTo>
                      <a:pt x="22997" y="122"/>
                    </a:lnTo>
                    <a:cubicBezTo>
                      <a:pt x="23025" y="98"/>
                      <a:pt x="23029" y="54"/>
                      <a:pt x="23004" y="25"/>
                    </a:cubicBezTo>
                    <a:cubicBezTo>
                      <a:pt x="22991" y="9"/>
                      <a:pt x="22972" y="0"/>
                      <a:pt x="229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2383363" y="2855072"/>
                <a:ext cx="1452084" cy="135532"/>
              </a:xfrm>
              <a:custGeom>
                <a:avLst/>
                <a:gdLst/>
                <a:ahLst/>
                <a:cxnLst/>
                <a:rect l="l" t="t" r="r" b="b"/>
                <a:pathLst>
                  <a:path w="30192" h="2818" extrusionOk="0">
                    <a:moveTo>
                      <a:pt x="71" y="0"/>
                    </a:moveTo>
                    <a:cubicBezTo>
                      <a:pt x="35" y="0"/>
                      <a:pt x="5" y="27"/>
                      <a:pt x="2" y="63"/>
                    </a:cubicBezTo>
                    <a:cubicBezTo>
                      <a:pt x="0" y="101"/>
                      <a:pt x="28" y="134"/>
                      <a:pt x="66" y="138"/>
                    </a:cubicBezTo>
                    <a:lnTo>
                      <a:pt x="30113" y="2818"/>
                    </a:lnTo>
                    <a:lnTo>
                      <a:pt x="30118" y="2818"/>
                    </a:lnTo>
                    <a:cubicBezTo>
                      <a:pt x="30155" y="2818"/>
                      <a:pt x="30184" y="2790"/>
                      <a:pt x="30188" y="2756"/>
                    </a:cubicBezTo>
                    <a:cubicBezTo>
                      <a:pt x="30191" y="2718"/>
                      <a:pt x="30163" y="2683"/>
                      <a:pt x="30125" y="2679"/>
                    </a:cubicBezTo>
                    <a:lnTo>
                      <a:pt x="78" y="1"/>
                    </a:lnTo>
                    <a:cubicBezTo>
                      <a:pt x="76" y="1"/>
                      <a:pt x="74" y="0"/>
                      <a:pt x="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3050579" y="2192426"/>
                <a:ext cx="117544" cy="1460838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0374" extrusionOk="0">
                    <a:moveTo>
                      <a:pt x="2371" y="1"/>
                    </a:moveTo>
                    <a:cubicBezTo>
                      <a:pt x="2337" y="1"/>
                      <a:pt x="2306" y="27"/>
                      <a:pt x="2303" y="63"/>
                    </a:cubicBezTo>
                    <a:lnTo>
                      <a:pt x="4" y="30299"/>
                    </a:lnTo>
                    <a:cubicBezTo>
                      <a:pt x="0" y="30337"/>
                      <a:pt x="28" y="30370"/>
                      <a:pt x="66" y="30374"/>
                    </a:cubicBezTo>
                    <a:lnTo>
                      <a:pt x="73" y="30374"/>
                    </a:lnTo>
                    <a:cubicBezTo>
                      <a:pt x="108" y="30374"/>
                      <a:pt x="139" y="30346"/>
                      <a:pt x="140" y="30310"/>
                    </a:cubicBezTo>
                    <a:lnTo>
                      <a:pt x="2442" y="75"/>
                    </a:lnTo>
                    <a:cubicBezTo>
                      <a:pt x="2443" y="37"/>
                      <a:pt x="2416" y="3"/>
                      <a:pt x="2378" y="1"/>
                    </a:cubicBezTo>
                    <a:cubicBezTo>
                      <a:pt x="2375" y="1"/>
                      <a:pt x="2373" y="1"/>
                      <a:pt x="2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458968" y="2582039"/>
                <a:ext cx="1300777" cy="681554"/>
              </a:xfrm>
              <a:custGeom>
                <a:avLst/>
                <a:gdLst/>
                <a:ahLst/>
                <a:cxnLst/>
                <a:rect l="l" t="t" r="r" b="b"/>
                <a:pathLst>
                  <a:path w="27046" h="14171" extrusionOk="0">
                    <a:moveTo>
                      <a:pt x="80" y="1"/>
                    </a:moveTo>
                    <a:cubicBezTo>
                      <a:pt x="55" y="1"/>
                      <a:pt x="31" y="14"/>
                      <a:pt x="19" y="38"/>
                    </a:cubicBezTo>
                    <a:cubicBezTo>
                      <a:pt x="0" y="71"/>
                      <a:pt x="14" y="113"/>
                      <a:pt x="47" y="130"/>
                    </a:cubicBezTo>
                    <a:lnTo>
                      <a:pt x="26934" y="14164"/>
                    </a:lnTo>
                    <a:cubicBezTo>
                      <a:pt x="26945" y="14169"/>
                      <a:pt x="26955" y="14171"/>
                      <a:pt x="26966" y="14171"/>
                    </a:cubicBezTo>
                    <a:cubicBezTo>
                      <a:pt x="26992" y="14171"/>
                      <a:pt x="27016" y="14159"/>
                      <a:pt x="27028" y="14135"/>
                    </a:cubicBezTo>
                    <a:cubicBezTo>
                      <a:pt x="27045" y="14102"/>
                      <a:pt x="27031" y="14058"/>
                      <a:pt x="26998" y="14041"/>
                    </a:cubicBezTo>
                    <a:lnTo>
                      <a:pt x="111" y="9"/>
                    </a:lnTo>
                    <a:cubicBezTo>
                      <a:pt x="101" y="3"/>
                      <a:pt x="90" y="1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778268" y="2272263"/>
                <a:ext cx="662172" cy="1301162"/>
              </a:xfrm>
              <a:custGeom>
                <a:avLst/>
                <a:gdLst/>
                <a:ahLst/>
                <a:cxnLst/>
                <a:rect l="l" t="t" r="r" b="b"/>
                <a:pathLst>
                  <a:path w="13768" h="27054" extrusionOk="0">
                    <a:moveTo>
                      <a:pt x="13689" y="1"/>
                    </a:moveTo>
                    <a:cubicBezTo>
                      <a:pt x="13664" y="1"/>
                      <a:pt x="13639" y="15"/>
                      <a:pt x="13627" y="38"/>
                    </a:cubicBezTo>
                    <a:lnTo>
                      <a:pt x="17" y="26954"/>
                    </a:lnTo>
                    <a:cubicBezTo>
                      <a:pt x="0" y="26987"/>
                      <a:pt x="14" y="27029"/>
                      <a:pt x="47" y="27046"/>
                    </a:cubicBezTo>
                    <a:cubicBezTo>
                      <a:pt x="57" y="27051"/>
                      <a:pt x="68" y="27053"/>
                      <a:pt x="78" y="27053"/>
                    </a:cubicBezTo>
                    <a:cubicBezTo>
                      <a:pt x="104" y="27053"/>
                      <a:pt x="128" y="27039"/>
                      <a:pt x="140" y="27017"/>
                    </a:cubicBezTo>
                    <a:lnTo>
                      <a:pt x="13750" y="100"/>
                    </a:lnTo>
                    <a:cubicBezTo>
                      <a:pt x="13767" y="67"/>
                      <a:pt x="13754" y="26"/>
                      <a:pt x="13721" y="8"/>
                    </a:cubicBezTo>
                    <a:cubicBezTo>
                      <a:pt x="13711" y="3"/>
                      <a:pt x="13700" y="1"/>
                      <a:pt x="136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2416982" y="2700448"/>
                <a:ext cx="1384703" cy="444831"/>
              </a:xfrm>
              <a:custGeom>
                <a:avLst/>
                <a:gdLst/>
                <a:ahLst/>
                <a:cxnLst/>
                <a:rect l="l" t="t" r="r" b="b"/>
                <a:pathLst>
                  <a:path w="28791" h="9249" extrusionOk="0">
                    <a:moveTo>
                      <a:pt x="28714" y="0"/>
                    </a:moveTo>
                    <a:cubicBezTo>
                      <a:pt x="28707" y="0"/>
                      <a:pt x="28700" y="1"/>
                      <a:pt x="28692" y="4"/>
                    </a:cubicBezTo>
                    <a:lnTo>
                      <a:pt x="56" y="9113"/>
                    </a:lnTo>
                    <a:cubicBezTo>
                      <a:pt x="21" y="9124"/>
                      <a:pt x="1" y="9164"/>
                      <a:pt x="13" y="9200"/>
                    </a:cubicBezTo>
                    <a:cubicBezTo>
                      <a:pt x="21" y="9229"/>
                      <a:pt x="49" y="9248"/>
                      <a:pt x="79" y="9248"/>
                    </a:cubicBezTo>
                    <a:lnTo>
                      <a:pt x="79" y="9247"/>
                    </a:lnTo>
                    <a:cubicBezTo>
                      <a:pt x="85" y="9247"/>
                      <a:pt x="92" y="9247"/>
                      <a:pt x="99" y="9245"/>
                    </a:cubicBezTo>
                    <a:lnTo>
                      <a:pt x="28735" y="135"/>
                    </a:lnTo>
                    <a:cubicBezTo>
                      <a:pt x="28772" y="123"/>
                      <a:pt x="28791" y="85"/>
                      <a:pt x="28779" y="49"/>
                    </a:cubicBezTo>
                    <a:cubicBezTo>
                      <a:pt x="28770" y="19"/>
                      <a:pt x="28744" y="0"/>
                      <a:pt x="287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2879844" y="2223207"/>
                <a:ext cx="458971" cy="1399276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29094" extrusionOk="0">
                    <a:moveTo>
                      <a:pt x="78" y="1"/>
                    </a:moveTo>
                    <a:cubicBezTo>
                      <a:pt x="71" y="1"/>
                      <a:pt x="64" y="1"/>
                      <a:pt x="58" y="3"/>
                    </a:cubicBezTo>
                    <a:cubicBezTo>
                      <a:pt x="21" y="16"/>
                      <a:pt x="1" y="55"/>
                      <a:pt x="13" y="92"/>
                    </a:cubicBezTo>
                    <a:lnTo>
                      <a:pt x="9401" y="29046"/>
                    </a:lnTo>
                    <a:cubicBezTo>
                      <a:pt x="9410" y="29076"/>
                      <a:pt x="9436" y="29093"/>
                      <a:pt x="9465" y="29093"/>
                    </a:cubicBezTo>
                    <a:cubicBezTo>
                      <a:pt x="9472" y="29093"/>
                      <a:pt x="9481" y="29093"/>
                      <a:pt x="9488" y="29090"/>
                    </a:cubicBezTo>
                    <a:cubicBezTo>
                      <a:pt x="9524" y="29079"/>
                      <a:pt x="9543" y="29039"/>
                      <a:pt x="9531" y="29003"/>
                    </a:cubicBezTo>
                    <a:lnTo>
                      <a:pt x="144" y="48"/>
                    </a:lnTo>
                    <a:cubicBezTo>
                      <a:pt x="134" y="19"/>
                      <a:pt x="107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2532409" y="2465939"/>
                <a:ext cx="1153847" cy="913853"/>
              </a:xfrm>
              <a:custGeom>
                <a:avLst/>
                <a:gdLst/>
                <a:ahLst/>
                <a:cxnLst/>
                <a:rect l="l" t="t" r="r" b="b"/>
                <a:pathLst>
                  <a:path w="23991" h="19001" extrusionOk="0">
                    <a:moveTo>
                      <a:pt x="78" y="1"/>
                    </a:moveTo>
                    <a:cubicBezTo>
                      <a:pt x="58" y="1"/>
                      <a:pt x="39" y="9"/>
                      <a:pt x="25" y="26"/>
                    </a:cubicBezTo>
                    <a:cubicBezTo>
                      <a:pt x="1" y="56"/>
                      <a:pt x="6" y="101"/>
                      <a:pt x="35" y="123"/>
                    </a:cubicBezTo>
                    <a:lnTo>
                      <a:pt x="23870" y="18985"/>
                    </a:lnTo>
                    <a:cubicBezTo>
                      <a:pt x="23884" y="18995"/>
                      <a:pt x="23897" y="19000"/>
                      <a:pt x="23913" y="19000"/>
                    </a:cubicBezTo>
                    <a:cubicBezTo>
                      <a:pt x="23934" y="19000"/>
                      <a:pt x="23953" y="18990"/>
                      <a:pt x="23967" y="18973"/>
                    </a:cubicBezTo>
                    <a:cubicBezTo>
                      <a:pt x="23991" y="18943"/>
                      <a:pt x="23986" y="18900"/>
                      <a:pt x="23956" y="18876"/>
                    </a:cubicBezTo>
                    <a:lnTo>
                      <a:pt x="122" y="16"/>
                    </a:lnTo>
                    <a:cubicBezTo>
                      <a:pt x="108" y="6"/>
                      <a:pt x="93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2662168" y="2347579"/>
                <a:ext cx="894423" cy="1150529"/>
              </a:xfrm>
              <a:custGeom>
                <a:avLst/>
                <a:gdLst/>
                <a:ahLst/>
                <a:cxnLst/>
                <a:rect l="l" t="t" r="r" b="b"/>
                <a:pathLst>
                  <a:path w="18597" h="23922" extrusionOk="0">
                    <a:moveTo>
                      <a:pt x="18519" y="1"/>
                    </a:moveTo>
                    <a:cubicBezTo>
                      <a:pt x="18498" y="1"/>
                      <a:pt x="18478" y="10"/>
                      <a:pt x="18464" y="27"/>
                    </a:cubicBezTo>
                    <a:lnTo>
                      <a:pt x="23" y="23811"/>
                    </a:lnTo>
                    <a:cubicBezTo>
                      <a:pt x="0" y="23840"/>
                      <a:pt x="5" y="23884"/>
                      <a:pt x="35" y="23906"/>
                    </a:cubicBezTo>
                    <a:cubicBezTo>
                      <a:pt x="47" y="23917"/>
                      <a:pt x="63" y="23922"/>
                      <a:pt x="78" y="23922"/>
                    </a:cubicBezTo>
                    <a:cubicBezTo>
                      <a:pt x="97" y="23922"/>
                      <a:pt x="118" y="23911"/>
                      <a:pt x="132" y="23894"/>
                    </a:cubicBezTo>
                    <a:lnTo>
                      <a:pt x="18573" y="112"/>
                    </a:lnTo>
                    <a:cubicBezTo>
                      <a:pt x="18597" y="82"/>
                      <a:pt x="18590" y="39"/>
                      <a:pt x="18561" y="15"/>
                    </a:cubicBezTo>
                    <a:cubicBezTo>
                      <a:pt x="18548" y="5"/>
                      <a:pt x="18534" y="1"/>
                      <a:pt x="18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2387019" y="2835834"/>
                <a:ext cx="1444726" cy="174008"/>
              </a:xfrm>
              <a:custGeom>
                <a:avLst/>
                <a:gdLst/>
                <a:ahLst/>
                <a:cxnLst/>
                <a:rect l="l" t="t" r="r" b="b"/>
                <a:pathLst>
                  <a:path w="30039" h="3618" extrusionOk="0">
                    <a:moveTo>
                      <a:pt x="29967" y="0"/>
                    </a:moveTo>
                    <a:cubicBezTo>
                      <a:pt x="29964" y="0"/>
                      <a:pt x="29961" y="0"/>
                      <a:pt x="29958" y="1"/>
                    </a:cubicBezTo>
                    <a:lnTo>
                      <a:pt x="64" y="3481"/>
                    </a:lnTo>
                    <a:cubicBezTo>
                      <a:pt x="26" y="3485"/>
                      <a:pt x="0" y="3519"/>
                      <a:pt x="4" y="3557"/>
                    </a:cubicBezTo>
                    <a:cubicBezTo>
                      <a:pt x="9" y="3592"/>
                      <a:pt x="38" y="3618"/>
                      <a:pt x="73" y="3618"/>
                    </a:cubicBezTo>
                    <a:lnTo>
                      <a:pt x="80" y="3618"/>
                    </a:lnTo>
                    <a:lnTo>
                      <a:pt x="29973" y="138"/>
                    </a:lnTo>
                    <a:cubicBezTo>
                      <a:pt x="30011" y="132"/>
                      <a:pt x="30039" y="99"/>
                      <a:pt x="30034" y="61"/>
                    </a:cubicBezTo>
                    <a:cubicBezTo>
                      <a:pt x="30031" y="26"/>
                      <a:pt x="30001" y="0"/>
                      <a:pt x="299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3014076" y="2194398"/>
                <a:ext cx="190504" cy="1456942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0293" extrusionOk="0">
                    <a:moveTo>
                      <a:pt x="77" y="0"/>
                    </a:moveTo>
                    <a:cubicBezTo>
                      <a:pt x="73" y="0"/>
                      <a:pt x="69" y="1"/>
                      <a:pt x="65" y="2"/>
                    </a:cubicBezTo>
                    <a:cubicBezTo>
                      <a:pt x="28" y="5"/>
                      <a:pt x="1" y="40"/>
                      <a:pt x="6" y="78"/>
                    </a:cubicBezTo>
                    <a:lnTo>
                      <a:pt x="3819" y="30232"/>
                    </a:lnTo>
                    <a:cubicBezTo>
                      <a:pt x="3824" y="30267"/>
                      <a:pt x="3853" y="30293"/>
                      <a:pt x="3888" y="30293"/>
                    </a:cubicBezTo>
                    <a:cubicBezTo>
                      <a:pt x="3892" y="30293"/>
                      <a:pt x="3893" y="30293"/>
                      <a:pt x="3897" y="30291"/>
                    </a:cubicBezTo>
                    <a:cubicBezTo>
                      <a:pt x="3935" y="30288"/>
                      <a:pt x="3961" y="30253"/>
                      <a:pt x="3956" y="30215"/>
                    </a:cubicBezTo>
                    <a:lnTo>
                      <a:pt x="143" y="60"/>
                    </a:lnTo>
                    <a:cubicBezTo>
                      <a:pt x="138" y="26"/>
                      <a:pt x="111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2526349" y="2000385"/>
                <a:ext cx="1509462" cy="1008167"/>
              </a:xfrm>
              <a:custGeom>
                <a:avLst/>
                <a:gdLst/>
                <a:ahLst/>
                <a:cxnLst/>
                <a:rect l="l" t="t" r="r" b="b"/>
                <a:pathLst>
                  <a:path w="31385" h="20962" extrusionOk="0">
                    <a:moveTo>
                      <a:pt x="12122" y="1"/>
                    </a:moveTo>
                    <a:cubicBezTo>
                      <a:pt x="11291" y="1"/>
                      <a:pt x="10453" y="55"/>
                      <a:pt x="9610" y="167"/>
                    </a:cubicBezTo>
                    <a:cubicBezTo>
                      <a:pt x="6036" y="643"/>
                      <a:pt x="2845" y="2067"/>
                      <a:pt x="232" y="4136"/>
                    </a:cubicBezTo>
                    <a:cubicBezTo>
                      <a:pt x="14" y="4309"/>
                      <a:pt x="0" y="4636"/>
                      <a:pt x="198" y="4834"/>
                    </a:cubicBezTo>
                    <a:cubicBezTo>
                      <a:pt x="288" y="4923"/>
                      <a:pt x="406" y="4968"/>
                      <a:pt x="525" y="4968"/>
                    </a:cubicBezTo>
                    <a:cubicBezTo>
                      <a:pt x="629" y="4968"/>
                      <a:pt x="734" y="4934"/>
                      <a:pt x="821" y="4865"/>
                    </a:cubicBezTo>
                    <a:cubicBezTo>
                      <a:pt x="3294" y="2908"/>
                      <a:pt x="6308" y="1561"/>
                      <a:pt x="9686" y="1102"/>
                    </a:cubicBezTo>
                    <a:cubicBezTo>
                      <a:pt x="10501" y="992"/>
                      <a:pt x="11313" y="938"/>
                      <a:pt x="12116" y="938"/>
                    </a:cubicBezTo>
                    <a:cubicBezTo>
                      <a:pt x="20500" y="938"/>
                      <a:pt x="28029" y="6796"/>
                      <a:pt x="29916" y="15168"/>
                    </a:cubicBezTo>
                    <a:cubicBezTo>
                      <a:pt x="30319" y="16956"/>
                      <a:pt x="30439" y="18736"/>
                      <a:pt x="30316" y="20466"/>
                    </a:cubicBezTo>
                    <a:cubicBezTo>
                      <a:pt x="30297" y="20740"/>
                      <a:pt x="30518" y="20962"/>
                      <a:pt x="30782" y="20962"/>
                    </a:cubicBezTo>
                    <a:cubicBezTo>
                      <a:pt x="30810" y="20962"/>
                      <a:pt x="30838" y="20959"/>
                      <a:pt x="30866" y="20954"/>
                    </a:cubicBezTo>
                    <a:cubicBezTo>
                      <a:pt x="31076" y="20916"/>
                      <a:pt x="31237" y="20741"/>
                      <a:pt x="31251" y="20530"/>
                    </a:cubicBezTo>
                    <a:cubicBezTo>
                      <a:pt x="31384" y="18641"/>
                      <a:pt x="31242" y="16698"/>
                      <a:pt x="30780" y="14745"/>
                    </a:cubicBezTo>
                    <a:cubicBezTo>
                      <a:pt x="28715" y="6045"/>
                      <a:pt x="20862" y="1"/>
                      <a:pt x="121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524906" y="1996634"/>
                <a:ext cx="1514896" cy="1015718"/>
              </a:xfrm>
              <a:custGeom>
                <a:avLst/>
                <a:gdLst/>
                <a:ahLst/>
                <a:cxnLst/>
                <a:rect l="l" t="t" r="r" b="b"/>
                <a:pathLst>
                  <a:path w="31498" h="21119" extrusionOk="0">
                    <a:moveTo>
                      <a:pt x="12098" y="161"/>
                    </a:moveTo>
                    <a:cubicBezTo>
                      <a:pt x="20770" y="161"/>
                      <a:pt x="28689" y="6230"/>
                      <a:pt x="30734" y="14842"/>
                    </a:cubicBezTo>
                    <a:cubicBezTo>
                      <a:pt x="31180" y="16729"/>
                      <a:pt x="31338" y="18667"/>
                      <a:pt x="31203" y="20601"/>
                    </a:cubicBezTo>
                    <a:cubicBezTo>
                      <a:pt x="31191" y="20778"/>
                      <a:pt x="31059" y="20923"/>
                      <a:pt x="30883" y="20954"/>
                    </a:cubicBezTo>
                    <a:cubicBezTo>
                      <a:pt x="30858" y="20959"/>
                      <a:pt x="30834" y="20961"/>
                      <a:pt x="30810" y="20961"/>
                    </a:cubicBezTo>
                    <a:cubicBezTo>
                      <a:pt x="30715" y="20961"/>
                      <a:pt x="30624" y="20926"/>
                      <a:pt x="30552" y="20861"/>
                    </a:cubicBezTo>
                    <a:cubicBezTo>
                      <a:pt x="30462" y="20781"/>
                      <a:pt x="30417" y="20667"/>
                      <a:pt x="30426" y="20549"/>
                    </a:cubicBezTo>
                    <a:cubicBezTo>
                      <a:pt x="30552" y="18764"/>
                      <a:pt x="30415" y="16974"/>
                      <a:pt x="30022" y="15228"/>
                    </a:cubicBezTo>
                    <a:cubicBezTo>
                      <a:pt x="28133" y="6841"/>
                      <a:pt x="20530" y="940"/>
                      <a:pt x="12125" y="940"/>
                    </a:cubicBezTo>
                    <a:cubicBezTo>
                      <a:pt x="11325" y="940"/>
                      <a:pt x="10516" y="993"/>
                      <a:pt x="9706" y="1102"/>
                    </a:cubicBezTo>
                    <a:cubicBezTo>
                      <a:pt x="6445" y="1546"/>
                      <a:pt x="3367" y="2851"/>
                      <a:pt x="802" y="4881"/>
                    </a:cubicBezTo>
                    <a:cubicBezTo>
                      <a:pt x="729" y="4938"/>
                      <a:pt x="642" y="4966"/>
                      <a:pt x="556" y="4966"/>
                    </a:cubicBezTo>
                    <a:cubicBezTo>
                      <a:pt x="456" y="4966"/>
                      <a:pt x="358" y="4929"/>
                      <a:pt x="283" y="4855"/>
                    </a:cubicBezTo>
                    <a:cubicBezTo>
                      <a:pt x="203" y="4777"/>
                      <a:pt x="162" y="4666"/>
                      <a:pt x="167" y="4555"/>
                    </a:cubicBezTo>
                    <a:cubicBezTo>
                      <a:pt x="174" y="4443"/>
                      <a:pt x="224" y="4344"/>
                      <a:pt x="311" y="4276"/>
                    </a:cubicBezTo>
                    <a:cubicBezTo>
                      <a:pt x="3000" y="2147"/>
                      <a:pt x="6229" y="779"/>
                      <a:pt x="9651" y="323"/>
                    </a:cubicBezTo>
                    <a:cubicBezTo>
                      <a:pt x="10470" y="214"/>
                      <a:pt x="11288" y="161"/>
                      <a:pt x="12098" y="161"/>
                    </a:cubicBezTo>
                    <a:close/>
                    <a:moveTo>
                      <a:pt x="12148" y="1"/>
                    </a:moveTo>
                    <a:cubicBezTo>
                      <a:pt x="11310" y="1"/>
                      <a:pt x="10469" y="56"/>
                      <a:pt x="9630" y="167"/>
                    </a:cubicBezTo>
                    <a:cubicBezTo>
                      <a:pt x="6181" y="626"/>
                      <a:pt x="2924" y="2005"/>
                      <a:pt x="212" y="4153"/>
                    </a:cubicBezTo>
                    <a:cubicBezTo>
                      <a:pt x="92" y="4249"/>
                      <a:pt x="18" y="4391"/>
                      <a:pt x="9" y="4545"/>
                    </a:cubicBezTo>
                    <a:cubicBezTo>
                      <a:pt x="1" y="4702"/>
                      <a:pt x="60" y="4856"/>
                      <a:pt x="172" y="4967"/>
                    </a:cubicBezTo>
                    <a:cubicBezTo>
                      <a:pt x="277" y="5071"/>
                      <a:pt x="415" y="5124"/>
                      <a:pt x="555" y="5124"/>
                    </a:cubicBezTo>
                    <a:cubicBezTo>
                      <a:pt x="676" y="5124"/>
                      <a:pt x="798" y="5084"/>
                      <a:pt x="899" y="5004"/>
                    </a:cubicBezTo>
                    <a:cubicBezTo>
                      <a:pt x="3441" y="2992"/>
                      <a:pt x="6494" y="1696"/>
                      <a:pt x="9727" y="1258"/>
                    </a:cubicBezTo>
                    <a:cubicBezTo>
                      <a:pt x="10531" y="1149"/>
                      <a:pt x="11332" y="1096"/>
                      <a:pt x="12126" y="1096"/>
                    </a:cubicBezTo>
                    <a:cubicBezTo>
                      <a:pt x="20458" y="1096"/>
                      <a:pt x="27996" y="6949"/>
                      <a:pt x="29870" y="15263"/>
                    </a:cubicBezTo>
                    <a:cubicBezTo>
                      <a:pt x="30259" y="16993"/>
                      <a:pt x="30393" y="18767"/>
                      <a:pt x="30268" y="20539"/>
                    </a:cubicBezTo>
                    <a:cubicBezTo>
                      <a:pt x="30256" y="20705"/>
                      <a:pt x="30322" y="20866"/>
                      <a:pt x="30446" y="20979"/>
                    </a:cubicBezTo>
                    <a:cubicBezTo>
                      <a:pt x="30548" y="21070"/>
                      <a:pt x="30677" y="21119"/>
                      <a:pt x="30812" y="21119"/>
                    </a:cubicBezTo>
                    <a:cubicBezTo>
                      <a:pt x="30843" y="21119"/>
                      <a:pt x="30876" y="21115"/>
                      <a:pt x="30909" y="21110"/>
                    </a:cubicBezTo>
                    <a:cubicBezTo>
                      <a:pt x="31156" y="21065"/>
                      <a:pt x="31341" y="20861"/>
                      <a:pt x="31361" y="20612"/>
                    </a:cubicBezTo>
                    <a:cubicBezTo>
                      <a:pt x="31497" y="18662"/>
                      <a:pt x="31338" y="16707"/>
                      <a:pt x="30886" y="14806"/>
                    </a:cubicBezTo>
                    <a:cubicBezTo>
                      <a:pt x="29788" y="10177"/>
                      <a:pt x="27009" y="6131"/>
                      <a:pt x="23061" y="3412"/>
                    </a:cubicBezTo>
                    <a:cubicBezTo>
                      <a:pt x="19817" y="1177"/>
                      <a:pt x="16015" y="1"/>
                      <a:pt x="121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3079388" y="1505734"/>
                <a:ext cx="1971799" cy="1444052"/>
              </a:xfrm>
              <a:custGeom>
                <a:avLst/>
                <a:gdLst/>
                <a:ahLst/>
                <a:cxnLst/>
                <a:rect l="l" t="t" r="r" b="b"/>
                <a:pathLst>
                  <a:path w="40998" h="30025" extrusionOk="0">
                    <a:moveTo>
                      <a:pt x="38293" y="1223"/>
                    </a:moveTo>
                    <a:lnTo>
                      <a:pt x="39630" y="2889"/>
                    </a:lnTo>
                    <a:lnTo>
                      <a:pt x="23094" y="25208"/>
                    </a:lnTo>
                    <a:lnTo>
                      <a:pt x="1779" y="28659"/>
                    </a:lnTo>
                    <a:lnTo>
                      <a:pt x="16033" y="5206"/>
                    </a:lnTo>
                    <a:lnTo>
                      <a:pt x="38293" y="1223"/>
                    </a:lnTo>
                    <a:close/>
                    <a:moveTo>
                      <a:pt x="38529" y="1"/>
                    </a:moveTo>
                    <a:cubicBezTo>
                      <a:pt x="38496" y="1"/>
                      <a:pt x="38462" y="4"/>
                      <a:pt x="38428" y="9"/>
                    </a:cubicBezTo>
                    <a:lnTo>
                      <a:pt x="15567" y="4099"/>
                    </a:lnTo>
                    <a:cubicBezTo>
                      <a:pt x="15402" y="4129"/>
                      <a:pt x="15257" y="4227"/>
                      <a:pt x="15170" y="4371"/>
                    </a:cubicBezTo>
                    <a:lnTo>
                      <a:pt x="118" y="29135"/>
                    </a:lnTo>
                    <a:cubicBezTo>
                      <a:pt x="0" y="29329"/>
                      <a:pt x="5" y="29577"/>
                      <a:pt x="134" y="29766"/>
                    </a:cubicBezTo>
                    <a:cubicBezTo>
                      <a:pt x="243" y="29928"/>
                      <a:pt x="426" y="30024"/>
                      <a:pt x="619" y="30024"/>
                    </a:cubicBezTo>
                    <a:cubicBezTo>
                      <a:pt x="650" y="30024"/>
                      <a:pt x="681" y="30022"/>
                      <a:pt x="712" y="30017"/>
                    </a:cubicBezTo>
                    <a:lnTo>
                      <a:pt x="23515" y="26325"/>
                    </a:lnTo>
                    <a:cubicBezTo>
                      <a:pt x="23518" y="26325"/>
                      <a:pt x="23521" y="26325"/>
                      <a:pt x="23525" y="26323"/>
                    </a:cubicBezTo>
                    <a:cubicBezTo>
                      <a:pt x="23672" y="26298"/>
                      <a:pt x="23804" y="26216"/>
                      <a:pt x="23892" y="26097"/>
                    </a:cubicBezTo>
                    <a:lnTo>
                      <a:pt x="40840" y="3221"/>
                    </a:lnTo>
                    <a:cubicBezTo>
                      <a:pt x="40998" y="3008"/>
                      <a:pt x="40993" y="2714"/>
                      <a:pt x="40825" y="2508"/>
                    </a:cubicBezTo>
                    <a:lnTo>
                      <a:pt x="38988" y="221"/>
                    </a:lnTo>
                    <a:cubicBezTo>
                      <a:pt x="38875" y="80"/>
                      <a:pt x="38706" y="1"/>
                      <a:pt x="385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3075396" y="1501983"/>
                <a:ext cx="1979879" cy="1451603"/>
              </a:xfrm>
              <a:custGeom>
                <a:avLst/>
                <a:gdLst/>
                <a:ahLst/>
                <a:cxnLst/>
                <a:rect l="l" t="t" r="r" b="b"/>
                <a:pathLst>
                  <a:path w="41166" h="30182" extrusionOk="0">
                    <a:moveTo>
                      <a:pt x="38343" y="1386"/>
                    </a:moveTo>
                    <a:lnTo>
                      <a:pt x="39612" y="2967"/>
                    </a:lnTo>
                    <a:lnTo>
                      <a:pt x="23132" y="25212"/>
                    </a:lnTo>
                    <a:lnTo>
                      <a:pt x="2017" y="28632"/>
                    </a:lnTo>
                    <a:lnTo>
                      <a:pt x="16164" y="5355"/>
                    </a:lnTo>
                    <a:lnTo>
                      <a:pt x="38343" y="1386"/>
                    </a:lnTo>
                    <a:close/>
                    <a:moveTo>
                      <a:pt x="38375" y="1222"/>
                    </a:moveTo>
                    <a:cubicBezTo>
                      <a:pt x="38371" y="1222"/>
                      <a:pt x="38367" y="1223"/>
                      <a:pt x="38362" y="1223"/>
                    </a:cubicBezTo>
                    <a:lnTo>
                      <a:pt x="16102" y="5206"/>
                    </a:lnTo>
                    <a:cubicBezTo>
                      <a:pt x="16079" y="5209"/>
                      <a:pt x="16060" y="5223"/>
                      <a:pt x="16048" y="5242"/>
                    </a:cubicBezTo>
                    <a:lnTo>
                      <a:pt x="1794" y="28696"/>
                    </a:lnTo>
                    <a:cubicBezTo>
                      <a:pt x="1777" y="28722"/>
                      <a:pt x="1778" y="28755"/>
                      <a:pt x="1796" y="28781"/>
                    </a:cubicBezTo>
                    <a:cubicBezTo>
                      <a:pt x="1810" y="28801"/>
                      <a:pt x="1834" y="28815"/>
                      <a:pt x="1860" y="28815"/>
                    </a:cubicBezTo>
                    <a:lnTo>
                      <a:pt x="1862" y="28815"/>
                    </a:lnTo>
                    <a:cubicBezTo>
                      <a:pt x="1865" y="28815"/>
                      <a:pt x="1868" y="28814"/>
                      <a:pt x="1874" y="28814"/>
                    </a:cubicBezTo>
                    <a:lnTo>
                      <a:pt x="23189" y="25363"/>
                    </a:lnTo>
                    <a:cubicBezTo>
                      <a:pt x="23208" y="25359"/>
                      <a:pt x="23227" y="25349"/>
                      <a:pt x="23239" y="25333"/>
                    </a:cubicBezTo>
                    <a:lnTo>
                      <a:pt x="39775" y="3012"/>
                    </a:lnTo>
                    <a:cubicBezTo>
                      <a:pt x="39798" y="2984"/>
                      <a:pt x="39796" y="2945"/>
                      <a:pt x="39774" y="2917"/>
                    </a:cubicBezTo>
                    <a:lnTo>
                      <a:pt x="38437" y="1253"/>
                    </a:lnTo>
                    <a:cubicBezTo>
                      <a:pt x="38422" y="1234"/>
                      <a:pt x="38399" y="1222"/>
                      <a:pt x="38375" y="1222"/>
                    </a:cubicBezTo>
                    <a:close/>
                    <a:moveTo>
                      <a:pt x="38615" y="157"/>
                    </a:moveTo>
                    <a:lnTo>
                      <a:pt x="38615" y="158"/>
                    </a:lnTo>
                    <a:cubicBezTo>
                      <a:pt x="38767" y="158"/>
                      <a:pt x="38913" y="226"/>
                      <a:pt x="39010" y="347"/>
                    </a:cubicBezTo>
                    <a:lnTo>
                      <a:pt x="40847" y="2635"/>
                    </a:lnTo>
                    <a:cubicBezTo>
                      <a:pt x="40991" y="2815"/>
                      <a:pt x="40996" y="3069"/>
                      <a:pt x="40859" y="3253"/>
                    </a:cubicBezTo>
                    <a:lnTo>
                      <a:pt x="23911" y="26128"/>
                    </a:lnTo>
                    <a:cubicBezTo>
                      <a:pt x="23835" y="26232"/>
                      <a:pt x="23722" y="26301"/>
                      <a:pt x="23594" y="26324"/>
                    </a:cubicBezTo>
                    <a:lnTo>
                      <a:pt x="23608" y="26401"/>
                    </a:lnTo>
                    <a:lnTo>
                      <a:pt x="23585" y="26325"/>
                    </a:lnTo>
                    <a:lnTo>
                      <a:pt x="783" y="30017"/>
                    </a:lnTo>
                    <a:cubicBezTo>
                      <a:pt x="756" y="30021"/>
                      <a:pt x="729" y="30023"/>
                      <a:pt x="702" y="30023"/>
                    </a:cubicBezTo>
                    <a:cubicBezTo>
                      <a:pt x="535" y="30023"/>
                      <a:pt x="376" y="29941"/>
                      <a:pt x="281" y="29800"/>
                    </a:cubicBezTo>
                    <a:cubicBezTo>
                      <a:pt x="172" y="29636"/>
                      <a:pt x="166" y="29423"/>
                      <a:pt x="269" y="29253"/>
                    </a:cubicBezTo>
                    <a:lnTo>
                      <a:pt x="15321" y="4491"/>
                    </a:lnTo>
                    <a:cubicBezTo>
                      <a:pt x="15395" y="4366"/>
                      <a:pt x="15522" y="4281"/>
                      <a:pt x="15664" y="4255"/>
                    </a:cubicBezTo>
                    <a:lnTo>
                      <a:pt x="38525" y="165"/>
                    </a:lnTo>
                    <a:cubicBezTo>
                      <a:pt x="38555" y="160"/>
                      <a:pt x="38586" y="157"/>
                      <a:pt x="38615" y="157"/>
                    </a:cubicBezTo>
                    <a:close/>
                    <a:moveTo>
                      <a:pt x="38615" y="1"/>
                    </a:moveTo>
                    <a:cubicBezTo>
                      <a:pt x="38576" y="1"/>
                      <a:pt x="38537" y="4"/>
                      <a:pt x="38497" y="11"/>
                    </a:cubicBezTo>
                    <a:lnTo>
                      <a:pt x="15636" y="4101"/>
                    </a:lnTo>
                    <a:cubicBezTo>
                      <a:pt x="15449" y="4134"/>
                      <a:pt x="15284" y="4247"/>
                      <a:pt x="15186" y="4409"/>
                    </a:cubicBezTo>
                    <a:lnTo>
                      <a:pt x="133" y="29172"/>
                    </a:lnTo>
                    <a:cubicBezTo>
                      <a:pt x="0" y="29394"/>
                      <a:pt x="7" y="29674"/>
                      <a:pt x="151" y="29889"/>
                    </a:cubicBezTo>
                    <a:cubicBezTo>
                      <a:pt x="275" y="30072"/>
                      <a:pt x="483" y="30181"/>
                      <a:pt x="701" y="30181"/>
                    </a:cubicBezTo>
                    <a:cubicBezTo>
                      <a:pt x="736" y="30181"/>
                      <a:pt x="772" y="30178"/>
                      <a:pt x="807" y="30173"/>
                    </a:cubicBezTo>
                    <a:lnTo>
                      <a:pt x="23610" y="26481"/>
                    </a:lnTo>
                    <a:cubicBezTo>
                      <a:pt x="23610" y="26481"/>
                      <a:pt x="23622" y="26479"/>
                      <a:pt x="23622" y="26479"/>
                    </a:cubicBezTo>
                    <a:cubicBezTo>
                      <a:pt x="23788" y="26450"/>
                      <a:pt x="23937" y="26358"/>
                      <a:pt x="24037" y="26221"/>
                    </a:cubicBezTo>
                    <a:lnTo>
                      <a:pt x="40986" y="3348"/>
                    </a:lnTo>
                    <a:cubicBezTo>
                      <a:pt x="41166" y="3106"/>
                      <a:pt x="41159" y="2771"/>
                      <a:pt x="40970" y="2536"/>
                    </a:cubicBezTo>
                    <a:lnTo>
                      <a:pt x="39133" y="249"/>
                    </a:lnTo>
                    <a:cubicBezTo>
                      <a:pt x="39005" y="91"/>
                      <a:pt x="38814" y="1"/>
                      <a:pt x="386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4831040" y="1661752"/>
                <a:ext cx="1727332" cy="1597235"/>
              </a:xfrm>
              <a:custGeom>
                <a:avLst/>
                <a:gdLst/>
                <a:ahLst/>
                <a:cxnLst/>
                <a:rect l="l" t="t" r="r" b="b"/>
                <a:pathLst>
                  <a:path w="35915" h="33210" extrusionOk="0">
                    <a:moveTo>
                      <a:pt x="17975" y="1348"/>
                    </a:moveTo>
                    <a:cubicBezTo>
                      <a:pt x="25222" y="1348"/>
                      <a:pt x="31651" y="6534"/>
                      <a:pt x="32972" y="13918"/>
                    </a:cubicBezTo>
                    <a:cubicBezTo>
                      <a:pt x="34456" y="22212"/>
                      <a:pt x="28936" y="30137"/>
                      <a:pt x="20644" y="31621"/>
                    </a:cubicBezTo>
                    <a:cubicBezTo>
                      <a:pt x="19736" y="31783"/>
                      <a:pt x="18833" y="31862"/>
                      <a:pt x="17941" y="31862"/>
                    </a:cubicBezTo>
                    <a:cubicBezTo>
                      <a:pt x="10692" y="31862"/>
                      <a:pt x="4262" y="26676"/>
                      <a:pt x="2942" y="19291"/>
                    </a:cubicBezTo>
                    <a:cubicBezTo>
                      <a:pt x="1458" y="10999"/>
                      <a:pt x="6978" y="3073"/>
                      <a:pt x="15271" y="1590"/>
                    </a:cubicBezTo>
                    <a:cubicBezTo>
                      <a:pt x="16179" y="1427"/>
                      <a:pt x="17083" y="1348"/>
                      <a:pt x="17975" y="1348"/>
                    </a:cubicBezTo>
                    <a:close/>
                    <a:moveTo>
                      <a:pt x="17978" y="1"/>
                    </a:moveTo>
                    <a:cubicBezTo>
                      <a:pt x="17007" y="1"/>
                      <a:pt x="16023" y="86"/>
                      <a:pt x="15034" y="263"/>
                    </a:cubicBezTo>
                    <a:cubicBezTo>
                      <a:pt x="6009" y="1877"/>
                      <a:pt x="0" y="10503"/>
                      <a:pt x="1614" y="19528"/>
                    </a:cubicBezTo>
                    <a:cubicBezTo>
                      <a:pt x="3053" y="27566"/>
                      <a:pt x="10050" y="33210"/>
                      <a:pt x="17939" y="33210"/>
                    </a:cubicBezTo>
                    <a:cubicBezTo>
                      <a:pt x="18909" y="33210"/>
                      <a:pt x="19893" y="33124"/>
                      <a:pt x="20881" y="32947"/>
                    </a:cubicBezTo>
                    <a:cubicBezTo>
                      <a:pt x="29906" y="31332"/>
                      <a:pt x="35914" y="22707"/>
                      <a:pt x="34299" y="13681"/>
                    </a:cubicBezTo>
                    <a:cubicBezTo>
                      <a:pt x="32862" y="5645"/>
                      <a:pt x="25866" y="1"/>
                      <a:pt x="17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4827722" y="1658626"/>
                <a:ext cx="1733873" cy="1603487"/>
              </a:xfrm>
              <a:custGeom>
                <a:avLst/>
                <a:gdLst/>
                <a:ahLst/>
                <a:cxnLst/>
                <a:rect l="l" t="t" r="r" b="b"/>
                <a:pathLst>
                  <a:path w="36051" h="33340" extrusionOk="0">
                    <a:moveTo>
                      <a:pt x="18058" y="1478"/>
                    </a:moveTo>
                    <a:cubicBezTo>
                      <a:pt x="21133" y="1478"/>
                      <a:pt x="24131" y="2413"/>
                      <a:pt x="26707" y="4207"/>
                    </a:cubicBezTo>
                    <a:cubicBezTo>
                      <a:pt x="30035" y="6525"/>
                      <a:pt x="32262" y="10002"/>
                      <a:pt x="32977" y="13995"/>
                    </a:cubicBezTo>
                    <a:cubicBezTo>
                      <a:pt x="34451" y="22239"/>
                      <a:pt x="28944" y="30145"/>
                      <a:pt x="20701" y="31620"/>
                    </a:cubicBezTo>
                    <a:cubicBezTo>
                      <a:pt x="19801" y="31781"/>
                      <a:pt x="18905" y="31859"/>
                      <a:pt x="18020" y="31859"/>
                    </a:cubicBezTo>
                    <a:cubicBezTo>
                      <a:pt x="10807" y="31859"/>
                      <a:pt x="4390" y="26688"/>
                      <a:pt x="3075" y="19344"/>
                    </a:cubicBezTo>
                    <a:cubicBezTo>
                      <a:pt x="1600" y="11100"/>
                      <a:pt x="7108" y="3194"/>
                      <a:pt x="15352" y="1719"/>
                    </a:cubicBezTo>
                    <a:cubicBezTo>
                      <a:pt x="16254" y="1558"/>
                      <a:pt x="17160" y="1478"/>
                      <a:pt x="18058" y="1478"/>
                    </a:cubicBezTo>
                    <a:close/>
                    <a:moveTo>
                      <a:pt x="18033" y="1348"/>
                    </a:moveTo>
                    <a:cubicBezTo>
                      <a:pt x="17140" y="1348"/>
                      <a:pt x="16236" y="1426"/>
                      <a:pt x="15328" y="1589"/>
                    </a:cubicBezTo>
                    <a:cubicBezTo>
                      <a:pt x="7013" y="3076"/>
                      <a:pt x="1458" y="11052"/>
                      <a:pt x="2945" y="19368"/>
                    </a:cubicBezTo>
                    <a:cubicBezTo>
                      <a:pt x="4270" y="26775"/>
                      <a:pt x="10743" y="31991"/>
                      <a:pt x="18018" y="31991"/>
                    </a:cubicBezTo>
                    <a:cubicBezTo>
                      <a:pt x="18910" y="31991"/>
                      <a:pt x="19816" y="31913"/>
                      <a:pt x="20723" y="31750"/>
                    </a:cubicBezTo>
                    <a:cubicBezTo>
                      <a:pt x="29040" y="30263"/>
                      <a:pt x="34594" y="22287"/>
                      <a:pt x="33107" y="13973"/>
                    </a:cubicBezTo>
                    <a:cubicBezTo>
                      <a:pt x="31781" y="6565"/>
                      <a:pt x="25309" y="1348"/>
                      <a:pt x="18033" y="1348"/>
                    </a:cubicBezTo>
                    <a:close/>
                    <a:moveTo>
                      <a:pt x="18033" y="132"/>
                    </a:moveTo>
                    <a:cubicBezTo>
                      <a:pt x="25886" y="132"/>
                      <a:pt x="32874" y="5763"/>
                      <a:pt x="34304" y="13758"/>
                    </a:cubicBezTo>
                    <a:cubicBezTo>
                      <a:pt x="35909" y="22734"/>
                      <a:pt x="29914" y="31342"/>
                      <a:pt x="20938" y="32947"/>
                    </a:cubicBezTo>
                    <a:cubicBezTo>
                      <a:pt x="19954" y="33122"/>
                      <a:pt x="18969" y="33209"/>
                      <a:pt x="17990" y="33209"/>
                    </a:cubicBezTo>
                    <a:cubicBezTo>
                      <a:pt x="14643" y="33209"/>
                      <a:pt x="11379" y="32192"/>
                      <a:pt x="8575" y="30239"/>
                    </a:cubicBezTo>
                    <a:cubicBezTo>
                      <a:pt x="4951" y="27714"/>
                      <a:pt x="2526" y="23929"/>
                      <a:pt x="1749" y="19581"/>
                    </a:cubicBezTo>
                    <a:cubicBezTo>
                      <a:pt x="142" y="10607"/>
                      <a:pt x="6138" y="1997"/>
                      <a:pt x="15115" y="392"/>
                    </a:cubicBezTo>
                    <a:cubicBezTo>
                      <a:pt x="16095" y="217"/>
                      <a:pt x="17071" y="132"/>
                      <a:pt x="18033" y="132"/>
                    </a:cubicBezTo>
                    <a:close/>
                    <a:moveTo>
                      <a:pt x="18032" y="1"/>
                    </a:moveTo>
                    <a:cubicBezTo>
                      <a:pt x="17062" y="1"/>
                      <a:pt x="16078" y="86"/>
                      <a:pt x="15090" y="262"/>
                    </a:cubicBezTo>
                    <a:cubicBezTo>
                      <a:pt x="6045" y="1881"/>
                      <a:pt x="0" y="10558"/>
                      <a:pt x="1619" y="19605"/>
                    </a:cubicBezTo>
                    <a:cubicBezTo>
                      <a:pt x="3060" y="27664"/>
                      <a:pt x="10102" y="33340"/>
                      <a:pt x="18018" y="33340"/>
                    </a:cubicBezTo>
                    <a:cubicBezTo>
                      <a:pt x="18988" y="33340"/>
                      <a:pt x="19973" y="33253"/>
                      <a:pt x="20960" y="33077"/>
                    </a:cubicBezTo>
                    <a:cubicBezTo>
                      <a:pt x="30008" y="31459"/>
                      <a:pt x="36051" y="22781"/>
                      <a:pt x="34433" y="13735"/>
                    </a:cubicBezTo>
                    <a:cubicBezTo>
                      <a:pt x="32991" y="5676"/>
                      <a:pt x="25948" y="1"/>
                      <a:pt x="180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4790400" y="1624191"/>
                <a:ext cx="1808516" cy="1672359"/>
              </a:xfrm>
              <a:custGeom>
                <a:avLst/>
                <a:gdLst/>
                <a:ahLst/>
                <a:cxnLst/>
                <a:rect l="l" t="t" r="r" b="b"/>
                <a:pathLst>
                  <a:path w="37603" h="34772" extrusionOk="0">
                    <a:moveTo>
                      <a:pt x="18820" y="1412"/>
                    </a:moveTo>
                    <a:cubicBezTo>
                      <a:pt x="26410" y="1412"/>
                      <a:pt x="33141" y="6842"/>
                      <a:pt x="34524" y="14574"/>
                    </a:cubicBezTo>
                    <a:cubicBezTo>
                      <a:pt x="36077" y="23256"/>
                      <a:pt x="30297" y="31554"/>
                      <a:pt x="21613" y="33107"/>
                    </a:cubicBezTo>
                    <a:cubicBezTo>
                      <a:pt x="20662" y="33277"/>
                      <a:pt x="19716" y="33359"/>
                      <a:pt x="18783" y="33359"/>
                    </a:cubicBezTo>
                    <a:cubicBezTo>
                      <a:pt x="11195" y="33359"/>
                      <a:pt x="4464" y="27929"/>
                      <a:pt x="3081" y="20198"/>
                    </a:cubicBezTo>
                    <a:cubicBezTo>
                      <a:pt x="1528" y="11516"/>
                      <a:pt x="7307" y="3217"/>
                      <a:pt x="15989" y="1664"/>
                    </a:cubicBezTo>
                    <a:cubicBezTo>
                      <a:pt x="16940" y="1494"/>
                      <a:pt x="17887" y="1412"/>
                      <a:pt x="18820" y="1412"/>
                    </a:cubicBezTo>
                    <a:close/>
                    <a:moveTo>
                      <a:pt x="18822" y="1"/>
                    </a:moveTo>
                    <a:cubicBezTo>
                      <a:pt x="17806" y="1"/>
                      <a:pt x="16776" y="90"/>
                      <a:pt x="15742" y="275"/>
                    </a:cubicBezTo>
                    <a:cubicBezTo>
                      <a:pt x="6291" y="1965"/>
                      <a:pt x="0" y="10997"/>
                      <a:pt x="1692" y="20448"/>
                    </a:cubicBezTo>
                    <a:cubicBezTo>
                      <a:pt x="3197" y="28862"/>
                      <a:pt x="10524" y="34772"/>
                      <a:pt x="18783" y="34772"/>
                    </a:cubicBezTo>
                    <a:cubicBezTo>
                      <a:pt x="19798" y="34772"/>
                      <a:pt x="20828" y="34682"/>
                      <a:pt x="21863" y="34497"/>
                    </a:cubicBezTo>
                    <a:cubicBezTo>
                      <a:pt x="31313" y="32806"/>
                      <a:pt x="37602" y="23776"/>
                      <a:pt x="35912" y="14325"/>
                    </a:cubicBezTo>
                    <a:cubicBezTo>
                      <a:pt x="34407" y="5911"/>
                      <a:pt x="27081" y="1"/>
                      <a:pt x="188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4786985" y="1620968"/>
                <a:ext cx="1773359" cy="1678948"/>
              </a:xfrm>
              <a:custGeom>
                <a:avLst/>
                <a:gdLst/>
                <a:ahLst/>
                <a:cxnLst/>
                <a:rect l="l" t="t" r="r" b="b"/>
                <a:pathLst>
                  <a:path w="36872" h="34909" extrusionOk="0">
                    <a:moveTo>
                      <a:pt x="18907" y="1548"/>
                    </a:moveTo>
                    <a:cubicBezTo>
                      <a:pt x="22126" y="1548"/>
                      <a:pt x="25265" y="2526"/>
                      <a:pt x="27961" y="4405"/>
                    </a:cubicBezTo>
                    <a:cubicBezTo>
                      <a:pt x="31447" y="6832"/>
                      <a:pt x="33779" y="10472"/>
                      <a:pt x="34527" y="14653"/>
                    </a:cubicBezTo>
                    <a:cubicBezTo>
                      <a:pt x="35275" y="18833"/>
                      <a:pt x="34349" y="23057"/>
                      <a:pt x="31921" y="26542"/>
                    </a:cubicBezTo>
                    <a:cubicBezTo>
                      <a:pt x="29494" y="30028"/>
                      <a:pt x="25854" y="32358"/>
                      <a:pt x="21672" y="33106"/>
                    </a:cubicBezTo>
                    <a:cubicBezTo>
                      <a:pt x="20727" y="33276"/>
                      <a:pt x="19779" y="33359"/>
                      <a:pt x="18838" y="33359"/>
                    </a:cubicBezTo>
                    <a:cubicBezTo>
                      <a:pt x="15620" y="33359"/>
                      <a:pt x="12481" y="32381"/>
                      <a:pt x="9784" y="30502"/>
                    </a:cubicBezTo>
                    <a:cubicBezTo>
                      <a:pt x="6298" y="28074"/>
                      <a:pt x="3967" y="24435"/>
                      <a:pt x="3219" y="20253"/>
                    </a:cubicBezTo>
                    <a:cubicBezTo>
                      <a:pt x="2471" y="16072"/>
                      <a:pt x="3396" y="11850"/>
                      <a:pt x="5824" y="8365"/>
                    </a:cubicBezTo>
                    <a:cubicBezTo>
                      <a:pt x="8251" y="4879"/>
                      <a:pt x="11891" y="2548"/>
                      <a:pt x="16072" y="1800"/>
                    </a:cubicBezTo>
                    <a:cubicBezTo>
                      <a:pt x="17018" y="1631"/>
                      <a:pt x="17965" y="1548"/>
                      <a:pt x="18907" y="1548"/>
                    </a:cubicBezTo>
                    <a:close/>
                    <a:moveTo>
                      <a:pt x="18879" y="1411"/>
                    </a:moveTo>
                    <a:cubicBezTo>
                      <a:pt x="17945" y="1411"/>
                      <a:pt x="16999" y="1494"/>
                      <a:pt x="16048" y="1664"/>
                    </a:cubicBezTo>
                    <a:cubicBezTo>
                      <a:pt x="7342" y="3222"/>
                      <a:pt x="1526" y="11571"/>
                      <a:pt x="3084" y="20277"/>
                    </a:cubicBezTo>
                    <a:cubicBezTo>
                      <a:pt x="3837" y="24495"/>
                      <a:pt x="6189" y="28166"/>
                      <a:pt x="9706" y="30615"/>
                    </a:cubicBezTo>
                    <a:cubicBezTo>
                      <a:pt x="12426" y="32510"/>
                      <a:pt x="15591" y="33497"/>
                      <a:pt x="18839" y="33498"/>
                    </a:cubicBezTo>
                    <a:lnTo>
                      <a:pt x="18839" y="33498"/>
                    </a:lnTo>
                    <a:cubicBezTo>
                      <a:pt x="19787" y="33498"/>
                      <a:pt x="20744" y="33413"/>
                      <a:pt x="21697" y="33243"/>
                    </a:cubicBezTo>
                    <a:cubicBezTo>
                      <a:pt x="25915" y="32488"/>
                      <a:pt x="29585" y="30137"/>
                      <a:pt x="32034" y="26620"/>
                    </a:cubicBezTo>
                    <a:cubicBezTo>
                      <a:pt x="34484" y="23105"/>
                      <a:pt x="35417" y="18845"/>
                      <a:pt x="34662" y="14629"/>
                    </a:cubicBezTo>
                    <a:cubicBezTo>
                      <a:pt x="33274" y="6874"/>
                      <a:pt x="26497" y="1411"/>
                      <a:pt x="18879" y="1411"/>
                    </a:cubicBezTo>
                    <a:close/>
                    <a:moveTo>
                      <a:pt x="18839" y="33498"/>
                    </a:moveTo>
                    <a:lnTo>
                      <a:pt x="18839" y="33498"/>
                    </a:lnTo>
                    <a:cubicBezTo>
                      <a:pt x="18838" y="33498"/>
                      <a:pt x="18838" y="33498"/>
                      <a:pt x="18838" y="33498"/>
                    </a:cubicBezTo>
                    <a:lnTo>
                      <a:pt x="18839" y="33498"/>
                    </a:lnTo>
                    <a:cubicBezTo>
                      <a:pt x="18839" y="33498"/>
                      <a:pt x="18839" y="33498"/>
                      <a:pt x="18839" y="33498"/>
                    </a:cubicBezTo>
                    <a:close/>
                    <a:moveTo>
                      <a:pt x="18881" y="138"/>
                    </a:moveTo>
                    <a:cubicBezTo>
                      <a:pt x="27102" y="138"/>
                      <a:pt x="34418" y="6034"/>
                      <a:pt x="35916" y="14404"/>
                    </a:cubicBezTo>
                    <a:cubicBezTo>
                      <a:pt x="36730" y="18956"/>
                      <a:pt x="35722" y="23553"/>
                      <a:pt x="33080" y="27349"/>
                    </a:cubicBezTo>
                    <a:cubicBezTo>
                      <a:pt x="30436" y="31143"/>
                      <a:pt x="26474" y="33681"/>
                      <a:pt x="21922" y="34495"/>
                    </a:cubicBezTo>
                    <a:cubicBezTo>
                      <a:pt x="20891" y="34680"/>
                      <a:pt x="19859" y="34771"/>
                      <a:pt x="18834" y="34771"/>
                    </a:cubicBezTo>
                    <a:cubicBezTo>
                      <a:pt x="15330" y="34771"/>
                      <a:pt x="11914" y="33705"/>
                      <a:pt x="8978" y="31660"/>
                    </a:cubicBezTo>
                    <a:cubicBezTo>
                      <a:pt x="5183" y="29016"/>
                      <a:pt x="2644" y="25055"/>
                      <a:pt x="1831" y="20503"/>
                    </a:cubicBezTo>
                    <a:cubicBezTo>
                      <a:pt x="149" y="11106"/>
                      <a:pt x="6426" y="2091"/>
                      <a:pt x="15825" y="410"/>
                    </a:cubicBezTo>
                    <a:cubicBezTo>
                      <a:pt x="16850" y="226"/>
                      <a:pt x="17873" y="138"/>
                      <a:pt x="18881" y="138"/>
                    </a:cubicBezTo>
                    <a:close/>
                    <a:moveTo>
                      <a:pt x="18880" y="1"/>
                    </a:moveTo>
                    <a:cubicBezTo>
                      <a:pt x="17865" y="1"/>
                      <a:pt x="16835" y="90"/>
                      <a:pt x="15801" y="275"/>
                    </a:cubicBezTo>
                    <a:cubicBezTo>
                      <a:pt x="6327" y="1970"/>
                      <a:pt x="0" y="11054"/>
                      <a:pt x="1694" y="20527"/>
                    </a:cubicBezTo>
                    <a:cubicBezTo>
                      <a:pt x="2515" y="25115"/>
                      <a:pt x="5074" y="29108"/>
                      <a:pt x="8899" y="31773"/>
                    </a:cubicBezTo>
                    <a:cubicBezTo>
                      <a:pt x="11860" y="33835"/>
                      <a:pt x="15304" y="34909"/>
                      <a:pt x="18836" y="34909"/>
                    </a:cubicBezTo>
                    <a:cubicBezTo>
                      <a:pt x="19868" y="34909"/>
                      <a:pt x="20909" y="34817"/>
                      <a:pt x="21946" y="34632"/>
                    </a:cubicBezTo>
                    <a:cubicBezTo>
                      <a:pt x="26534" y="33811"/>
                      <a:pt x="30529" y="31252"/>
                      <a:pt x="33192" y="27427"/>
                    </a:cubicBezTo>
                    <a:cubicBezTo>
                      <a:pt x="35857" y="23602"/>
                      <a:pt x="36872" y="18968"/>
                      <a:pt x="36051" y="14380"/>
                    </a:cubicBezTo>
                    <a:cubicBezTo>
                      <a:pt x="34542" y="5943"/>
                      <a:pt x="27168" y="1"/>
                      <a:pt x="188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5634412" y="1726824"/>
                <a:ext cx="120574" cy="1467090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30504" extrusionOk="0">
                    <a:moveTo>
                      <a:pt x="2437" y="1"/>
                    </a:moveTo>
                    <a:cubicBezTo>
                      <a:pt x="2400" y="1"/>
                      <a:pt x="2369" y="28"/>
                      <a:pt x="2366" y="65"/>
                    </a:cubicBezTo>
                    <a:lnTo>
                      <a:pt x="2" y="30429"/>
                    </a:lnTo>
                    <a:cubicBezTo>
                      <a:pt x="0" y="30467"/>
                      <a:pt x="28" y="30500"/>
                      <a:pt x="66" y="30504"/>
                    </a:cubicBezTo>
                    <a:lnTo>
                      <a:pt x="71" y="30504"/>
                    </a:lnTo>
                    <a:cubicBezTo>
                      <a:pt x="108" y="30504"/>
                      <a:pt x="137" y="30476"/>
                      <a:pt x="141" y="30440"/>
                    </a:cubicBezTo>
                    <a:lnTo>
                      <a:pt x="2503" y="75"/>
                    </a:lnTo>
                    <a:cubicBezTo>
                      <a:pt x="2506" y="37"/>
                      <a:pt x="2478" y="4"/>
                      <a:pt x="2440" y="1"/>
                    </a:cubicBezTo>
                    <a:cubicBezTo>
                      <a:pt x="2439" y="1"/>
                      <a:pt x="2438" y="1"/>
                      <a:pt x="24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4971188" y="2400964"/>
                <a:ext cx="1459250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30341" h="2489" extrusionOk="0">
                    <a:moveTo>
                      <a:pt x="73" y="1"/>
                    </a:moveTo>
                    <a:cubicBezTo>
                      <a:pt x="37" y="1"/>
                      <a:pt x="6" y="28"/>
                      <a:pt x="2" y="65"/>
                    </a:cubicBezTo>
                    <a:cubicBezTo>
                      <a:pt x="1" y="103"/>
                      <a:pt x="28" y="136"/>
                      <a:pt x="66" y="139"/>
                    </a:cubicBezTo>
                    <a:lnTo>
                      <a:pt x="30263" y="2489"/>
                    </a:lnTo>
                    <a:lnTo>
                      <a:pt x="30268" y="2489"/>
                    </a:lnTo>
                    <a:cubicBezTo>
                      <a:pt x="30304" y="2489"/>
                      <a:pt x="30334" y="2461"/>
                      <a:pt x="30337" y="2425"/>
                    </a:cubicBezTo>
                    <a:cubicBezTo>
                      <a:pt x="30341" y="2387"/>
                      <a:pt x="30311" y="2354"/>
                      <a:pt x="30273" y="2350"/>
                    </a:cubicBezTo>
                    <a:lnTo>
                      <a:pt x="77" y="1"/>
                    </a:lnTo>
                    <a:cubicBezTo>
                      <a:pt x="76" y="1"/>
                      <a:pt x="74" y="1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5141635" y="1980330"/>
                <a:ext cx="1106089" cy="960072"/>
              </a:xfrm>
              <a:custGeom>
                <a:avLst/>
                <a:gdLst/>
                <a:ahLst/>
                <a:cxnLst/>
                <a:rect l="l" t="t" r="r" b="b"/>
                <a:pathLst>
                  <a:path w="22998" h="19962" extrusionOk="0">
                    <a:moveTo>
                      <a:pt x="22920" y="1"/>
                    </a:moveTo>
                    <a:cubicBezTo>
                      <a:pt x="22904" y="1"/>
                      <a:pt x="22888" y="6"/>
                      <a:pt x="22875" y="18"/>
                    </a:cubicBezTo>
                    <a:lnTo>
                      <a:pt x="32" y="19841"/>
                    </a:lnTo>
                    <a:cubicBezTo>
                      <a:pt x="3" y="19865"/>
                      <a:pt x="1" y="19908"/>
                      <a:pt x="25" y="19938"/>
                    </a:cubicBezTo>
                    <a:cubicBezTo>
                      <a:pt x="39" y="19953"/>
                      <a:pt x="58" y="19962"/>
                      <a:pt x="77" y="19962"/>
                    </a:cubicBezTo>
                    <a:cubicBezTo>
                      <a:pt x="93" y="19962"/>
                      <a:pt x="110" y="19957"/>
                      <a:pt x="122" y="19945"/>
                    </a:cubicBezTo>
                    <a:lnTo>
                      <a:pt x="22965" y="122"/>
                    </a:lnTo>
                    <a:cubicBezTo>
                      <a:pt x="22994" y="96"/>
                      <a:pt x="22998" y="53"/>
                      <a:pt x="22972" y="25"/>
                    </a:cubicBezTo>
                    <a:cubicBezTo>
                      <a:pt x="22958" y="9"/>
                      <a:pt x="22939" y="1"/>
                      <a:pt x="229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5221953" y="1901118"/>
                <a:ext cx="945403" cy="1118497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23256" extrusionOk="0">
                    <a:moveTo>
                      <a:pt x="78" y="0"/>
                    </a:moveTo>
                    <a:cubicBezTo>
                      <a:pt x="62" y="0"/>
                      <a:pt x="46" y="6"/>
                      <a:pt x="33" y="17"/>
                    </a:cubicBezTo>
                    <a:cubicBezTo>
                      <a:pt x="5" y="41"/>
                      <a:pt x="0" y="84"/>
                      <a:pt x="24" y="114"/>
                    </a:cubicBezTo>
                    <a:lnTo>
                      <a:pt x="19527" y="23231"/>
                    </a:lnTo>
                    <a:cubicBezTo>
                      <a:pt x="19541" y="23249"/>
                      <a:pt x="19560" y="23256"/>
                      <a:pt x="19580" y="23256"/>
                    </a:cubicBezTo>
                    <a:cubicBezTo>
                      <a:pt x="19594" y="23256"/>
                      <a:pt x="19612" y="23250"/>
                      <a:pt x="19624" y="23240"/>
                    </a:cubicBezTo>
                    <a:cubicBezTo>
                      <a:pt x="19653" y="23216"/>
                      <a:pt x="19657" y="23172"/>
                      <a:pt x="19632" y="23143"/>
                    </a:cubicBezTo>
                    <a:lnTo>
                      <a:pt x="130" y="24"/>
                    </a:lnTo>
                    <a:cubicBezTo>
                      <a:pt x="117" y="8"/>
                      <a:pt x="98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5499843" y="1750390"/>
                <a:ext cx="389714" cy="1419957"/>
              </a:xfrm>
              <a:custGeom>
                <a:avLst/>
                <a:gdLst/>
                <a:ahLst/>
                <a:cxnLst/>
                <a:rect l="l" t="t" r="r" b="b"/>
                <a:pathLst>
                  <a:path w="8103" h="29524" extrusionOk="0">
                    <a:moveTo>
                      <a:pt x="8025" y="0"/>
                    </a:moveTo>
                    <a:cubicBezTo>
                      <a:pt x="7995" y="0"/>
                      <a:pt x="7967" y="21"/>
                      <a:pt x="7958" y="51"/>
                    </a:cubicBezTo>
                    <a:lnTo>
                      <a:pt x="9" y="29437"/>
                    </a:lnTo>
                    <a:cubicBezTo>
                      <a:pt x="0" y="29473"/>
                      <a:pt x="21" y="29511"/>
                      <a:pt x="57" y="29522"/>
                    </a:cubicBezTo>
                    <a:cubicBezTo>
                      <a:pt x="64" y="29524"/>
                      <a:pt x="70" y="29524"/>
                      <a:pt x="77" y="29524"/>
                    </a:cubicBezTo>
                    <a:cubicBezTo>
                      <a:pt x="106" y="29524"/>
                      <a:pt x="134" y="29503"/>
                      <a:pt x="142" y="29473"/>
                    </a:cubicBezTo>
                    <a:lnTo>
                      <a:pt x="8092" y="88"/>
                    </a:lnTo>
                    <a:cubicBezTo>
                      <a:pt x="8102" y="51"/>
                      <a:pt x="8080" y="13"/>
                      <a:pt x="8043" y="3"/>
                    </a:cubicBezTo>
                    <a:cubicBezTo>
                      <a:pt x="8037" y="1"/>
                      <a:pt x="8031" y="0"/>
                      <a:pt x="8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4994417" y="2264712"/>
                <a:ext cx="1400478" cy="391301"/>
              </a:xfrm>
              <a:custGeom>
                <a:avLst/>
                <a:gdLst/>
                <a:ahLst/>
                <a:cxnLst/>
                <a:rect l="l" t="t" r="r" b="b"/>
                <a:pathLst>
                  <a:path w="29119" h="8136" extrusionOk="0">
                    <a:moveTo>
                      <a:pt x="78" y="0"/>
                    </a:moveTo>
                    <a:cubicBezTo>
                      <a:pt x="48" y="0"/>
                      <a:pt x="20" y="21"/>
                      <a:pt x="11" y="51"/>
                    </a:cubicBezTo>
                    <a:cubicBezTo>
                      <a:pt x="1" y="88"/>
                      <a:pt x="23" y="126"/>
                      <a:pt x="60" y="136"/>
                    </a:cubicBezTo>
                    <a:lnTo>
                      <a:pt x="29023" y="8132"/>
                    </a:lnTo>
                    <a:cubicBezTo>
                      <a:pt x="29030" y="8134"/>
                      <a:pt x="29037" y="8136"/>
                      <a:pt x="29042" y="8136"/>
                    </a:cubicBezTo>
                    <a:cubicBezTo>
                      <a:pt x="29073" y="8136"/>
                      <a:pt x="29101" y="8115"/>
                      <a:pt x="29108" y="8084"/>
                    </a:cubicBezTo>
                    <a:cubicBezTo>
                      <a:pt x="29118" y="8047"/>
                      <a:pt x="29097" y="8009"/>
                      <a:pt x="29061" y="7999"/>
                    </a:cubicBezTo>
                    <a:lnTo>
                      <a:pt x="96" y="3"/>
                    </a:lnTo>
                    <a:cubicBezTo>
                      <a:pt x="90" y="1"/>
                      <a:pt x="84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5063193" y="2093352"/>
                <a:ext cx="1262975" cy="734074"/>
              </a:xfrm>
              <a:custGeom>
                <a:avLst/>
                <a:gdLst/>
                <a:ahLst/>
                <a:cxnLst/>
                <a:rect l="l" t="t" r="r" b="b"/>
                <a:pathLst>
                  <a:path w="26260" h="15263" extrusionOk="0">
                    <a:moveTo>
                      <a:pt x="26181" y="0"/>
                    </a:moveTo>
                    <a:cubicBezTo>
                      <a:pt x="26169" y="0"/>
                      <a:pt x="26158" y="3"/>
                      <a:pt x="26147" y="9"/>
                    </a:cubicBezTo>
                    <a:lnTo>
                      <a:pt x="44" y="15134"/>
                    </a:lnTo>
                    <a:cubicBezTo>
                      <a:pt x="11" y="15153"/>
                      <a:pt x="1" y="15195"/>
                      <a:pt x="20" y="15228"/>
                    </a:cubicBezTo>
                    <a:cubicBezTo>
                      <a:pt x="32" y="15250"/>
                      <a:pt x="55" y="15262"/>
                      <a:pt x="79" y="15262"/>
                    </a:cubicBezTo>
                    <a:cubicBezTo>
                      <a:pt x="91" y="15262"/>
                      <a:pt x="103" y="15259"/>
                      <a:pt x="113" y="15253"/>
                    </a:cubicBezTo>
                    <a:lnTo>
                      <a:pt x="26215" y="129"/>
                    </a:lnTo>
                    <a:cubicBezTo>
                      <a:pt x="26247" y="110"/>
                      <a:pt x="26260" y="68"/>
                      <a:pt x="26241" y="35"/>
                    </a:cubicBezTo>
                    <a:cubicBezTo>
                      <a:pt x="26228" y="13"/>
                      <a:pt x="26204" y="0"/>
                      <a:pt x="26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5333532" y="1821426"/>
                <a:ext cx="722339" cy="1277884"/>
              </a:xfrm>
              <a:custGeom>
                <a:avLst/>
                <a:gdLst/>
                <a:ahLst/>
                <a:cxnLst/>
                <a:rect l="l" t="t" r="r" b="b"/>
                <a:pathLst>
                  <a:path w="15019" h="26570" extrusionOk="0">
                    <a:moveTo>
                      <a:pt x="79" y="1"/>
                    </a:moveTo>
                    <a:cubicBezTo>
                      <a:pt x="68" y="1"/>
                      <a:pt x="56" y="4"/>
                      <a:pt x="45" y="10"/>
                    </a:cubicBezTo>
                    <a:cubicBezTo>
                      <a:pt x="13" y="27"/>
                      <a:pt x="0" y="70"/>
                      <a:pt x="20" y="103"/>
                    </a:cubicBezTo>
                    <a:lnTo>
                      <a:pt x="14880" y="26535"/>
                    </a:lnTo>
                    <a:cubicBezTo>
                      <a:pt x="14892" y="26557"/>
                      <a:pt x="14914" y="26570"/>
                      <a:pt x="14938" y="26570"/>
                    </a:cubicBezTo>
                    <a:cubicBezTo>
                      <a:pt x="14951" y="26570"/>
                      <a:pt x="14963" y="26568"/>
                      <a:pt x="14973" y="26561"/>
                    </a:cubicBezTo>
                    <a:cubicBezTo>
                      <a:pt x="15006" y="26544"/>
                      <a:pt x="15018" y="26500"/>
                      <a:pt x="14999" y="26467"/>
                    </a:cubicBezTo>
                    <a:lnTo>
                      <a:pt x="139" y="36"/>
                    </a:lnTo>
                    <a:cubicBezTo>
                      <a:pt x="126" y="13"/>
                      <a:pt x="103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5247491" y="1877985"/>
                <a:ext cx="894375" cy="1164765"/>
              </a:xfrm>
              <a:custGeom>
                <a:avLst/>
                <a:gdLst/>
                <a:ahLst/>
                <a:cxnLst/>
                <a:rect l="l" t="t" r="r" b="b"/>
                <a:pathLst>
                  <a:path w="18596" h="24218" extrusionOk="0">
                    <a:moveTo>
                      <a:pt x="18518" y="1"/>
                    </a:moveTo>
                    <a:cubicBezTo>
                      <a:pt x="18497" y="1"/>
                      <a:pt x="18477" y="10"/>
                      <a:pt x="18464" y="27"/>
                    </a:cubicBezTo>
                    <a:lnTo>
                      <a:pt x="23" y="24107"/>
                    </a:lnTo>
                    <a:cubicBezTo>
                      <a:pt x="1" y="24136"/>
                      <a:pt x="6" y="24180"/>
                      <a:pt x="35" y="24202"/>
                    </a:cubicBezTo>
                    <a:cubicBezTo>
                      <a:pt x="49" y="24213"/>
                      <a:pt x="63" y="24218"/>
                      <a:pt x="79" y="24218"/>
                    </a:cubicBezTo>
                    <a:cubicBezTo>
                      <a:pt x="99" y="24218"/>
                      <a:pt x="119" y="24207"/>
                      <a:pt x="132" y="24190"/>
                    </a:cubicBezTo>
                    <a:lnTo>
                      <a:pt x="18573" y="112"/>
                    </a:lnTo>
                    <a:cubicBezTo>
                      <a:pt x="18596" y="80"/>
                      <a:pt x="18591" y="37"/>
                      <a:pt x="18559" y="15"/>
                    </a:cubicBezTo>
                    <a:cubicBezTo>
                      <a:pt x="18547" y="5"/>
                      <a:pt x="18532" y="1"/>
                      <a:pt x="185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5120762" y="2008657"/>
                <a:ext cx="1147787" cy="903465"/>
              </a:xfrm>
              <a:custGeom>
                <a:avLst/>
                <a:gdLst/>
                <a:ahLst/>
                <a:cxnLst/>
                <a:rect l="l" t="t" r="r" b="b"/>
                <a:pathLst>
                  <a:path w="23865" h="18785" extrusionOk="0">
                    <a:moveTo>
                      <a:pt x="79" y="1"/>
                    </a:moveTo>
                    <a:cubicBezTo>
                      <a:pt x="59" y="1"/>
                      <a:pt x="38" y="10"/>
                      <a:pt x="25" y="26"/>
                    </a:cubicBezTo>
                    <a:cubicBezTo>
                      <a:pt x="0" y="58"/>
                      <a:pt x="6" y="101"/>
                      <a:pt x="37" y="123"/>
                    </a:cubicBezTo>
                    <a:lnTo>
                      <a:pt x="23745" y="18769"/>
                    </a:lnTo>
                    <a:cubicBezTo>
                      <a:pt x="23757" y="18779"/>
                      <a:pt x="23773" y="18784"/>
                      <a:pt x="23786" y="18784"/>
                    </a:cubicBezTo>
                    <a:cubicBezTo>
                      <a:pt x="23807" y="18784"/>
                      <a:pt x="23828" y="18774"/>
                      <a:pt x="23842" y="18756"/>
                    </a:cubicBezTo>
                    <a:cubicBezTo>
                      <a:pt x="23864" y="18727"/>
                      <a:pt x="23859" y="18684"/>
                      <a:pt x="23830" y="18661"/>
                    </a:cubicBezTo>
                    <a:lnTo>
                      <a:pt x="122" y="16"/>
                    </a:lnTo>
                    <a:cubicBezTo>
                      <a:pt x="109" y="6"/>
                      <a:pt x="94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4974458" y="2364653"/>
                <a:ext cx="1440493" cy="191418"/>
              </a:xfrm>
              <a:custGeom>
                <a:avLst/>
                <a:gdLst/>
                <a:ahLst/>
                <a:cxnLst/>
                <a:rect l="l" t="t" r="r" b="b"/>
                <a:pathLst>
                  <a:path w="29951" h="3980" extrusionOk="0">
                    <a:moveTo>
                      <a:pt x="29877" y="0"/>
                    </a:moveTo>
                    <a:cubicBezTo>
                      <a:pt x="29874" y="0"/>
                      <a:pt x="29871" y="0"/>
                      <a:pt x="29867" y="1"/>
                    </a:cubicBezTo>
                    <a:lnTo>
                      <a:pt x="64" y="3843"/>
                    </a:lnTo>
                    <a:cubicBezTo>
                      <a:pt x="26" y="3848"/>
                      <a:pt x="0" y="3883"/>
                      <a:pt x="5" y="3919"/>
                    </a:cubicBezTo>
                    <a:cubicBezTo>
                      <a:pt x="9" y="3956"/>
                      <a:pt x="40" y="3980"/>
                      <a:pt x="73" y="3980"/>
                    </a:cubicBezTo>
                    <a:lnTo>
                      <a:pt x="81" y="3980"/>
                    </a:lnTo>
                    <a:lnTo>
                      <a:pt x="29885" y="138"/>
                    </a:lnTo>
                    <a:cubicBezTo>
                      <a:pt x="29923" y="132"/>
                      <a:pt x="29950" y="98"/>
                      <a:pt x="29945" y="60"/>
                    </a:cubicBezTo>
                    <a:cubicBezTo>
                      <a:pt x="29940" y="25"/>
                      <a:pt x="29911" y="0"/>
                      <a:pt x="2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5601611" y="1730575"/>
                <a:ext cx="186176" cy="1459587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0348" extrusionOk="0">
                    <a:moveTo>
                      <a:pt x="71" y="1"/>
                    </a:moveTo>
                    <a:cubicBezTo>
                      <a:pt x="69" y="1"/>
                      <a:pt x="67" y="1"/>
                      <a:pt x="64" y="1"/>
                    </a:cubicBezTo>
                    <a:cubicBezTo>
                      <a:pt x="26" y="4"/>
                      <a:pt x="0" y="39"/>
                      <a:pt x="4" y="77"/>
                    </a:cubicBezTo>
                    <a:lnTo>
                      <a:pt x="3730" y="30287"/>
                    </a:lnTo>
                    <a:cubicBezTo>
                      <a:pt x="3733" y="30322"/>
                      <a:pt x="3763" y="30348"/>
                      <a:pt x="3798" y="30348"/>
                    </a:cubicBezTo>
                    <a:lnTo>
                      <a:pt x="3806" y="30348"/>
                    </a:lnTo>
                    <a:cubicBezTo>
                      <a:pt x="3844" y="30342"/>
                      <a:pt x="3870" y="30308"/>
                      <a:pt x="3865" y="30270"/>
                    </a:cubicBezTo>
                    <a:lnTo>
                      <a:pt x="141" y="60"/>
                    </a:lnTo>
                    <a:cubicBezTo>
                      <a:pt x="137" y="26"/>
                      <a:pt x="105" y="1"/>
                      <a:pt x="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5363014" y="1803775"/>
                <a:ext cx="663374" cy="1313186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27304" extrusionOk="0">
                    <a:moveTo>
                      <a:pt x="13712" y="0"/>
                    </a:moveTo>
                    <a:cubicBezTo>
                      <a:pt x="13687" y="0"/>
                      <a:pt x="13663" y="15"/>
                      <a:pt x="13652" y="39"/>
                    </a:cubicBezTo>
                    <a:lnTo>
                      <a:pt x="18" y="27203"/>
                    </a:lnTo>
                    <a:cubicBezTo>
                      <a:pt x="0" y="27238"/>
                      <a:pt x="14" y="27279"/>
                      <a:pt x="49" y="27297"/>
                    </a:cubicBezTo>
                    <a:cubicBezTo>
                      <a:pt x="58" y="27302"/>
                      <a:pt x="68" y="27304"/>
                      <a:pt x="78" y="27304"/>
                    </a:cubicBezTo>
                    <a:lnTo>
                      <a:pt x="80" y="27304"/>
                    </a:lnTo>
                    <a:cubicBezTo>
                      <a:pt x="104" y="27304"/>
                      <a:pt x="129" y="27290"/>
                      <a:pt x="141" y="27266"/>
                    </a:cubicBezTo>
                    <a:lnTo>
                      <a:pt x="13775" y="100"/>
                    </a:lnTo>
                    <a:cubicBezTo>
                      <a:pt x="13792" y="67"/>
                      <a:pt x="13778" y="25"/>
                      <a:pt x="13744" y="8"/>
                    </a:cubicBezTo>
                    <a:cubicBezTo>
                      <a:pt x="13733" y="3"/>
                      <a:pt x="13723" y="0"/>
                      <a:pt x="137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>
                <a:off x="5047321" y="2126056"/>
                <a:ext cx="1294765" cy="668617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13902" extrusionOk="0">
                    <a:moveTo>
                      <a:pt x="78" y="0"/>
                    </a:moveTo>
                    <a:cubicBezTo>
                      <a:pt x="53" y="0"/>
                      <a:pt x="30" y="13"/>
                      <a:pt x="17" y="37"/>
                    </a:cubicBezTo>
                    <a:cubicBezTo>
                      <a:pt x="0" y="70"/>
                      <a:pt x="14" y="112"/>
                      <a:pt x="47" y="131"/>
                    </a:cubicBezTo>
                    <a:lnTo>
                      <a:pt x="26810" y="13895"/>
                    </a:lnTo>
                    <a:cubicBezTo>
                      <a:pt x="26820" y="13900"/>
                      <a:pt x="26830" y="13902"/>
                      <a:pt x="26841" y="13902"/>
                    </a:cubicBezTo>
                    <a:cubicBezTo>
                      <a:pt x="26867" y="13902"/>
                      <a:pt x="26891" y="13890"/>
                      <a:pt x="26903" y="13865"/>
                    </a:cubicBezTo>
                    <a:cubicBezTo>
                      <a:pt x="26920" y="13831"/>
                      <a:pt x="26906" y="13789"/>
                      <a:pt x="26874" y="13772"/>
                    </a:cubicBezTo>
                    <a:lnTo>
                      <a:pt x="111" y="8"/>
                    </a:lnTo>
                    <a:cubicBezTo>
                      <a:pt x="100" y="3"/>
                      <a:pt x="8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5003988" y="2229170"/>
                <a:ext cx="1381288" cy="462433"/>
              </a:xfrm>
              <a:custGeom>
                <a:avLst/>
                <a:gdLst/>
                <a:ahLst/>
                <a:cxnLst/>
                <a:rect l="l" t="t" r="r" b="b"/>
                <a:pathLst>
                  <a:path w="28720" h="9615" extrusionOk="0">
                    <a:moveTo>
                      <a:pt x="28644" y="0"/>
                    </a:moveTo>
                    <a:cubicBezTo>
                      <a:pt x="28636" y="0"/>
                      <a:pt x="28629" y="2"/>
                      <a:pt x="28621" y="4"/>
                    </a:cubicBezTo>
                    <a:lnTo>
                      <a:pt x="56" y="9479"/>
                    </a:lnTo>
                    <a:cubicBezTo>
                      <a:pt x="22" y="9491"/>
                      <a:pt x="1" y="9531"/>
                      <a:pt x="13" y="9567"/>
                    </a:cubicBezTo>
                    <a:cubicBezTo>
                      <a:pt x="23" y="9595"/>
                      <a:pt x="49" y="9614"/>
                      <a:pt x="79" y="9614"/>
                    </a:cubicBezTo>
                    <a:cubicBezTo>
                      <a:pt x="86" y="9614"/>
                      <a:pt x="94" y="9612"/>
                      <a:pt x="101" y="9611"/>
                    </a:cubicBezTo>
                    <a:lnTo>
                      <a:pt x="28665" y="136"/>
                    </a:lnTo>
                    <a:cubicBezTo>
                      <a:pt x="28701" y="124"/>
                      <a:pt x="28720" y="84"/>
                      <a:pt x="28710" y="47"/>
                    </a:cubicBezTo>
                    <a:cubicBezTo>
                      <a:pt x="28700" y="18"/>
                      <a:pt x="28673" y="0"/>
                      <a:pt x="28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5467668" y="1761019"/>
                <a:ext cx="454017" cy="1398651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29081" extrusionOk="0">
                    <a:moveTo>
                      <a:pt x="78" y="1"/>
                    </a:moveTo>
                    <a:cubicBezTo>
                      <a:pt x="71" y="1"/>
                      <a:pt x="65" y="2"/>
                      <a:pt x="58" y="3"/>
                    </a:cubicBezTo>
                    <a:cubicBezTo>
                      <a:pt x="22" y="16"/>
                      <a:pt x="1" y="55"/>
                      <a:pt x="13" y="92"/>
                    </a:cubicBezTo>
                    <a:lnTo>
                      <a:pt x="9296" y="29032"/>
                    </a:lnTo>
                    <a:cubicBezTo>
                      <a:pt x="9306" y="29062"/>
                      <a:pt x="9332" y="29081"/>
                      <a:pt x="9362" y="29081"/>
                    </a:cubicBezTo>
                    <a:cubicBezTo>
                      <a:pt x="9369" y="29081"/>
                      <a:pt x="9375" y="29079"/>
                      <a:pt x="9382" y="29077"/>
                    </a:cubicBezTo>
                    <a:cubicBezTo>
                      <a:pt x="9419" y="29065"/>
                      <a:pt x="9440" y="29027"/>
                      <a:pt x="9427" y="28991"/>
                    </a:cubicBezTo>
                    <a:lnTo>
                      <a:pt x="145" y="48"/>
                    </a:lnTo>
                    <a:cubicBezTo>
                      <a:pt x="135" y="19"/>
                      <a:pt x="108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5574534" y="1733942"/>
                <a:ext cx="240283" cy="1452806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30207" extrusionOk="0">
                    <a:moveTo>
                      <a:pt x="4920" y="1"/>
                    </a:moveTo>
                    <a:cubicBezTo>
                      <a:pt x="4888" y="1"/>
                      <a:pt x="4859" y="25"/>
                      <a:pt x="4854" y="59"/>
                    </a:cubicBezTo>
                    <a:lnTo>
                      <a:pt x="6" y="30127"/>
                    </a:lnTo>
                    <a:cubicBezTo>
                      <a:pt x="1" y="30165"/>
                      <a:pt x="26" y="30200"/>
                      <a:pt x="63" y="30207"/>
                    </a:cubicBezTo>
                    <a:lnTo>
                      <a:pt x="75" y="30207"/>
                    </a:lnTo>
                    <a:cubicBezTo>
                      <a:pt x="108" y="30207"/>
                      <a:pt x="137" y="30182"/>
                      <a:pt x="143" y="30150"/>
                    </a:cubicBezTo>
                    <a:lnTo>
                      <a:pt x="4989" y="82"/>
                    </a:lnTo>
                    <a:cubicBezTo>
                      <a:pt x="4996" y="43"/>
                      <a:pt x="4970" y="9"/>
                      <a:pt x="4932" y="2"/>
                    </a:cubicBezTo>
                    <a:cubicBezTo>
                      <a:pt x="4928" y="1"/>
                      <a:pt x="4924" y="1"/>
                      <a:pt x="49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4978113" y="2342048"/>
                <a:ext cx="1445255" cy="238503"/>
              </a:xfrm>
              <a:custGeom>
                <a:avLst/>
                <a:gdLst/>
                <a:ahLst/>
                <a:cxnLst/>
                <a:rect l="l" t="t" r="r" b="b"/>
                <a:pathLst>
                  <a:path w="30050" h="4959" extrusionOk="0">
                    <a:moveTo>
                      <a:pt x="75" y="1"/>
                    </a:moveTo>
                    <a:cubicBezTo>
                      <a:pt x="41" y="1"/>
                      <a:pt x="12" y="25"/>
                      <a:pt x="5" y="59"/>
                    </a:cubicBezTo>
                    <a:cubicBezTo>
                      <a:pt x="0" y="97"/>
                      <a:pt x="26" y="131"/>
                      <a:pt x="63" y="138"/>
                    </a:cubicBezTo>
                    <a:lnTo>
                      <a:pt x="29964" y="4959"/>
                    </a:lnTo>
                    <a:lnTo>
                      <a:pt x="29975" y="4959"/>
                    </a:lnTo>
                    <a:cubicBezTo>
                      <a:pt x="30008" y="4959"/>
                      <a:pt x="30037" y="4935"/>
                      <a:pt x="30042" y="4902"/>
                    </a:cubicBezTo>
                    <a:cubicBezTo>
                      <a:pt x="30049" y="4864"/>
                      <a:pt x="30023" y="4829"/>
                      <a:pt x="29987" y="4822"/>
                    </a:cubicBezTo>
                    <a:lnTo>
                      <a:pt x="85" y="2"/>
                    </a:lnTo>
                    <a:cubicBezTo>
                      <a:pt x="82" y="1"/>
                      <a:pt x="79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5104265" y="2027030"/>
                <a:ext cx="1180780" cy="866672"/>
              </a:xfrm>
              <a:custGeom>
                <a:avLst/>
                <a:gdLst/>
                <a:ahLst/>
                <a:cxnLst/>
                <a:rect l="l" t="t" r="r" b="b"/>
                <a:pathLst>
                  <a:path w="24551" h="18020" extrusionOk="0">
                    <a:moveTo>
                      <a:pt x="24473" y="0"/>
                    </a:moveTo>
                    <a:cubicBezTo>
                      <a:pt x="24459" y="0"/>
                      <a:pt x="24445" y="4"/>
                      <a:pt x="24432" y="13"/>
                    </a:cubicBezTo>
                    <a:lnTo>
                      <a:pt x="39" y="17895"/>
                    </a:lnTo>
                    <a:cubicBezTo>
                      <a:pt x="7" y="17917"/>
                      <a:pt x="1" y="17961"/>
                      <a:pt x="23" y="17992"/>
                    </a:cubicBezTo>
                    <a:cubicBezTo>
                      <a:pt x="37" y="18009"/>
                      <a:pt x="58" y="18019"/>
                      <a:pt x="80" y="18019"/>
                    </a:cubicBezTo>
                    <a:cubicBezTo>
                      <a:pt x="94" y="18019"/>
                      <a:pt x="108" y="18016"/>
                      <a:pt x="120" y="18006"/>
                    </a:cubicBezTo>
                    <a:lnTo>
                      <a:pt x="24514" y="126"/>
                    </a:lnTo>
                    <a:cubicBezTo>
                      <a:pt x="24545" y="102"/>
                      <a:pt x="24550" y="60"/>
                      <a:pt x="24528" y="29"/>
                    </a:cubicBezTo>
                    <a:cubicBezTo>
                      <a:pt x="24514" y="10"/>
                      <a:pt x="24494" y="0"/>
                      <a:pt x="24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5269133" y="1864470"/>
                <a:ext cx="851089" cy="1191794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24780" extrusionOk="0">
                    <a:moveTo>
                      <a:pt x="79" y="1"/>
                    </a:moveTo>
                    <a:cubicBezTo>
                      <a:pt x="65" y="1"/>
                      <a:pt x="51" y="5"/>
                      <a:pt x="39" y="13"/>
                    </a:cubicBezTo>
                    <a:cubicBezTo>
                      <a:pt x="8" y="36"/>
                      <a:pt x="1" y="79"/>
                      <a:pt x="23" y="110"/>
                    </a:cubicBezTo>
                    <a:lnTo>
                      <a:pt x="17560" y="24750"/>
                    </a:lnTo>
                    <a:cubicBezTo>
                      <a:pt x="17574" y="24769"/>
                      <a:pt x="17595" y="24779"/>
                      <a:pt x="17618" y="24779"/>
                    </a:cubicBezTo>
                    <a:cubicBezTo>
                      <a:pt x="17631" y="24779"/>
                      <a:pt x="17645" y="24776"/>
                      <a:pt x="17657" y="24767"/>
                    </a:cubicBezTo>
                    <a:cubicBezTo>
                      <a:pt x="17689" y="24745"/>
                      <a:pt x="17696" y="24701"/>
                      <a:pt x="17673" y="24670"/>
                    </a:cubicBezTo>
                    <a:lnTo>
                      <a:pt x="134" y="29"/>
                    </a:lnTo>
                    <a:cubicBezTo>
                      <a:pt x="122" y="11"/>
                      <a:pt x="100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5442370" y="1768474"/>
                <a:ext cx="504565" cy="1383789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28772" extrusionOk="0">
                    <a:moveTo>
                      <a:pt x="10413" y="0"/>
                    </a:moveTo>
                    <a:cubicBezTo>
                      <a:pt x="10385" y="0"/>
                      <a:pt x="10359" y="17"/>
                      <a:pt x="10348" y="46"/>
                    </a:cubicBezTo>
                    <a:lnTo>
                      <a:pt x="14" y="28678"/>
                    </a:lnTo>
                    <a:cubicBezTo>
                      <a:pt x="1" y="28715"/>
                      <a:pt x="20" y="28755"/>
                      <a:pt x="56" y="28767"/>
                    </a:cubicBezTo>
                    <a:cubicBezTo>
                      <a:pt x="63" y="28770"/>
                      <a:pt x="72" y="28772"/>
                      <a:pt x="78" y="28772"/>
                    </a:cubicBezTo>
                    <a:cubicBezTo>
                      <a:pt x="108" y="28772"/>
                      <a:pt x="134" y="28755"/>
                      <a:pt x="144" y="28725"/>
                    </a:cubicBezTo>
                    <a:lnTo>
                      <a:pt x="10478" y="93"/>
                    </a:lnTo>
                    <a:cubicBezTo>
                      <a:pt x="10490" y="56"/>
                      <a:pt x="10473" y="18"/>
                      <a:pt x="10437" y="4"/>
                    </a:cubicBezTo>
                    <a:cubicBezTo>
                      <a:pt x="10429" y="2"/>
                      <a:pt x="10421" y="0"/>
                      <a:pt x="104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5012501" y="2208201"/>
                <a:ext cx="1364311" cy="504372"/>
              </a:xfrm>
              <a:custGeom>
                <a:avLst/>
                <a:gdLst/>
                <a:ahLst/>
                <a:cxnLst/>
                <a:rect l="l" t="t" r="r" b="b"/>
                <a:pathLst>
                  <a:path w="28367" h="10487" extrusionOk="0">
                    <a:moveTo>
                      <a:pt x="79" y="1"/>
                    </a:moveTo>
                    <a:cubicBezTo>
                      <a:pt x="51" y="1"/>
                      <a:pt x="25" y="18"/>
                      <a:pt x="14" y="45"/>
                    </a:cubicBezTo>
                    <a:cubicBezTo>
                      <a:pt x="0" y="82"/>
                      <a:pt x="19" y="121"/>
                      <a:pt x="56" y="135"/>
                    </a:cubicBezTo>
                    <a:lnTo>
                      <a:pt x="28266" y="10481"/>
                    </a:lnTo>
                    <a:cubicBezTo>
                      <a:pt x="28273" y="10485"/>
                      <a:pt x="28282" y="10485"/>
                      <a:pt x="28288" y="10485"/>
                    </a:cubicBezTo>
                    <a:lnTo>
                      <a:pt x="28288" y="10486"/>
                    </a:lnTo>
                    <a:cubicBezTo>
                      <a:pt x="28318" y="10486"/>
                      <a:pt x="28344" y="10469"/>
                      <a:pt x="28354" y="10440"/>
                    </a:cubicBezTo>
                    <a:cubicBezTo>
                      <a:pt x="28366" y="10405"/>
                      <a:pt x="28349" y="10365"/>
                      <a:pt x="28313" y="10351"/>
                    </a:cubicBezTo>
                    <a:lnTo>
                      <a:pt x="103" y="5"/>
                    </a:lnTo>
                    <a:cubicBezTo>
                      <a:pt x="95" y="2"/>
                      <a:pt x="87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5035490" y="2146111"/>
                <a:ext cx="1318428" cy="628602"/>
              </a:xfrm>
              <a:custGeom>
                <a:avLst/>
                <a:gdLst/>
                <a:ahLst/>
                <a:cxnLst/>
                <a:rect l="l" t="t" r="r" b="b"/>
                <a:pathLst>
                  <a:path w="27413" h="13070" extrusionOk="0">
                    <a:moveTo>
                      <a:pt x="27333" y="0"/>
                    </a:moveTo>
                    <a:cubicBezTo>
                      <a:pt x="27323" y="0"/>
                      <a:pt x="27313" y="2"/>
                      <a:pt x="27303" y="6"/>
                    </a:cubicBezTo>
                    <a:lnTo>
                      <a:pt x="49" y="12937"/>
                    </a:lnTo>
                    <a:cubicBezTo>
                      <a:pt x="14" y="12953"/>
                      <a:pt x="0" y="12995"/>
                      <a:pt x="16" y="13029"/>
                    </a:cubicBezTo>
                    <a:cubicBezTo>
                      <a:pt x="28" y="13054"/>
                      <a:pt x="52" y="13069"/>
                      <a:pt x="78" y="13069"/>
                    </a:cubicBezTo>
                    <a:cubicBezTo>
                      <a:pt x="89" y="13069"/>
                      <a:pt x="99" y="13066"/>
                      <a:pt x="108" y="13062"/>
                    </a:cubicBezTo>
                    <a:lnTo>
                      <a:pt x="27364" y="131"/>
                    </a:lnTo>
                    <a:cubicBezTo>
                      <a:pt x="27397" y="116"/>
                      <a:pt x="27412" y="74"/>
                      <a:pt x="27395" y="39"/>
                    </a:cubicBezTo>
                    <a:cubicBezTo>
                      <a:pt x="27384" y="14"/>
                      <a:pt x="27359" y="0"/>
                      <a:pt x="27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5386917" y="1794252"/>
                <a:ext cx="615472" cy="1332280"/>
              </a:xfrm>
              <a:custGeom>
                <a:avLst/>
                <a:gdLst/>
                <a:ahLst/>
                <a:cxnLst/>
                <a:rect l="l" t="t" r="r" b="b"/>
                <a:pathLst>
                  <a:path w="12797" h="27701" extrusionOk="0">
                    <a:moveTo>
                      <a:pt x="80" y="0"/>
                    </a:moveTo>
                    <a:cubicBezTo>
                      <a:pt x="70" y="0"/>
                      <a:pt x="60" y="2"/>
                      <a:pt x="51" y="7"/>
                    </a:cubicBezTo>
                    <a:cubicBezTo>
                      <a:pt x="16" y="22"/>
                      <a:pt x="0" y="62"/>
                      <a:pt x="16" y="97"/>
                    </a:cubicBezTo>
                    <a:lnTo>
                      <a:pt x="12656" y="27661"/>
                    </a:lnTo>
                    <a:cubicBezTo>
                      <a:pt x="12668" y="27685"/>
                      <a:pt x="12693" y="27701"/>
                      <a:pt x="12718" y="27701"/>
                    </a:cubicBezTo>
                    <a:cubicBezTo>
                      <a:pt x="12729" y="27701"/>
                      <a:pt x="12738" y="27699"/>
                      <a:pt x="12748" y="27694"/>
                    </a:cubicBezTo>
                    <a:cubicBezTo>
                      <a:pt x="12783" y="27678"/>
                      <a:pt x="12796" y="27637"/>
                      <a:pt x="12781" y="27602"/>
                    </a:cubicBezTo>
                    <a:lnTo>
                      <a:pt x="142" y="40"/>
                    </a:lnTo>
                    <a:cubicBezTo>
                      <a:pt x="131" y="15"/>
                      <a:pt x="106" y="0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5201512" y="1916364"/>
                <a:ext cx="986332" cy="1088005"/>
              </a:xfrm>
              <a:custGeom>
                <a:avLst/>
                <a:gdLst/>
                <a:ahLst/>
                <a:cxnLst/>
                <a:rect l="l" t="t" r="r" b="b"/>
                <a:pathLst>
                  <a:path w="20508" h="22622" extrusionOk="0">
                    <a:moveTo>
                      <a:pt x="20431" y="0"/>
                    </a:moveTo>
                    <a:cubicBezTo>
                      <a:pt x="20412" y="0"/>
                      <a:pt x="20393" y="8"/>
                      <a:pt x="20379" y="23"/>
                    </a:cubicBezTo>
                    <a:lnTo>
                      <a:pt x="25" y="22507"/>
                    </a:lnTo>
                    <a:cubicBezTo>
                      <a:pt x="1" y="22535"/>
                      <a:pt x="3" y="22578"/>
                      <a:pt x="30" y="22604"/>
                    </a:cubicBezTo>
                    <a:cubicBezTo>
                      <a:pt x="44" y="22616"/>
                      <a:pt x="60" y="22622"/>
                      <a:pt x="77" y="22622"/>
                    </a:cubicBezTo>
                    <a:cubicBezTo>
                      <a:pt x="96" y="22622"/>
                      <a:pt x="115" y="22615"/>
                      <a:pt x="127" y="22599"/>
                    </a:cubicBezTo>
                    <a:lnTo>
                      <a:pt x="20482" y="115"/>
                    </a:lnTo>
                    <a:cubicBezTo>
                      <a:pt x="20508" y="88"/>
                      <a:pt x="20506" y="44"/>
                      <a:pt x="20478" y="18"/>
                    </a:cubicBezTo>
                    <a:cubicBezTo>
                      <a:pt x="20464" y="6"/>
                      <a:pt x="20447" y="0"/>
                      <a:pt x="204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5159574" y="1963401"/>
                <a:ext cx="1070162" cy="993931"/>
              </a:xfrm>
              <a:custGeom>
                <a:avLst/>
                <a:gdLst/>
                <a:ahLst/>
                <a:cxnLst/>
                <a:rect l="l" t="t" r="r" b="b"/>
                <a:pathLst>
                  <a:path w="22251" h="20666" extrusionOk="0">
                    <a:moveTo>
                      <a:pt x="77" y="0"/>
                    </a:moveTo>
                    <a:cubicBezTo>
                      <a:pt x="58" y="0"/>
                      <a:pt x="40" y="8"/>
                      <a:pt x="26" y="22"/>
                    </a:cubicBezTo>
                    <a:cubicBezTo>
                      <a:pt x="0" y="50"/>
                      <a:pt x="2" y="93"/>
                      <a:pt x="30" y="119"/>
                    </a:cubicBezTo>
                    <a:lnTo>
                      <a:pt x="22128" y="20648"/>
                    </a:lnTo>
                    <a:cubicBezTo>
                      <a:pt x="22141" y="20660"/>
                      <a:pt x="22157" y="20665"/>
                      <a:pt x="22174" y="20665"/>
                    </a:cubicBezTo>
                    <a:cubicBezTo>
                      <a:pt x="22193" y="20665"/>
                      <a:pt x="22212" y="20658"/>
                      <a:pt x="22225" y="20645"/>
                    </a:cubicBezTo>
                    <a:cubicBezTo>
                      <a:pt x="22251" y="20617"/>
                      <a:pt x="22251" y="20572"/>
                      <a:pt x="22221" y="20546"/>
                    </a:cubicBezTo>
                    <a:lnTo>
                      <a:pt x="123" y="19"/>
                    </a:lnTo>
                    <a:cubicBezTo>
                      <a:pt x="110" y="6"/>
                      <a:pt x="93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4969360" y="2423761"/>
                <a:ext cx="1450593" cy="73201"/>
              </a:xfrm>
              <a:custGeom>
                <a:avLst/>
                <a:gdLst/>
                <a:ahLst/>
                <a:cxnLst/>
                <a:rect l="l" t="t" r="r" b="b"/>
                <a:pathLst>
                  <a:path w="30161" h="1522" extrusionOk="0">
                    <a:moveTo>
                      <a:pt x="30095" y="1"/>
                    </a:moveTo>
                    <a:cubicBezTo>
                      <a:pt x="30092" y="1"/>
                      <a:pt x="30090" y="1"/>
                      <a:pt x="30088" y="1"/>
                    </a:cubicBezTo>
                    <a:lnTo>
                      <a:pt x="70" y="1385"/>
                    </a:lnTo>
                    <a:cubicBezTo>
                      <a:pt x="32" y="1386"/>
                      <a:pt x="0" y="1418"/>
                      <a:pt x="2" y="1456"/>
                    </a:cubicBezTo>
                    <a:cubicBezTo>
                      <a:pt x="4" y="1494"/>
                      <a:pt x="35" y="1521"/>
                      <a:pt x="71" y="1521"/>
                    </a:cubicBezTo>
                    <a:lnTo>
                      <a:pt x="75" y="1521"/>
                    </a:lnTo>
                    <a:lnTo>
                      <a:pt x="30093" y="138"/>
                    </a:lnTo>
                    <a:cubicBezTo>
                      <a:pt x="30131" y="136"/>
                      <a:pt x="30160" y="105"/>
                      <a:pt x="30159" y="67"/>
                    </a:cubicBezTo>
                    <a:cubicBezTo>
                      <a:pt x="30157" y="32"/>
                      <a:pt x="30127" y="1"/>
                      <a:pt x="300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5661633" y="1725670"/>
                <a:ext cx="66083" cy="1469398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0552" extrusionOk="0">
                    <a:moveTo>
                      <a:pt x="74" y="0"/>
                    </a:moveTo>
                    <a:cubicBezTo>
                      <a:pt x="71" y="0"/>
                      <a:pt x="69" y="0"/>
                      <a:pt x="67" y="1"/>
                    </a:cubicBezTo>
                    <a:cubicBezTo>
                      <a:pt x="30" y="1"/>
                      <a:pt x="1" y="34"/>
                      <a:pt x="1" y="72"/>
                    </a:cubicBezTo>
                    <a:lnTo>
                      <a:pt x="1234" y="30486"/>
                    </a:lnTo>
                    <a:cubicBezTo>
                      <a:pt x="1235" y="30522"/>
                      <a:pt x="1266" y="30552"/>
                      <a:pt x="1303" y="30552"/>
                    </a:cubicBezTo>
                    <a:lnTo>
                      <a:pt x="1306" y="30552"/>
                    </a:lnTo>
                    <a:cubicBezTo>
                      <a:pt x="1344" y="30550"/>
                      <a:pt x="1374" y="30519"/>
                      <a:pt x="1372" y="30479"/>
                    </a:cubicBezTo>
                    <a:lnTo>
                      <a:pt x="139" y="67"/>
                    </a:lnTo>
                    <a:cubicBezTo>
                      <a:pt x="138" y="31"/>
                      <a:pt x="105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5310447" y="1832920"/>
                <a:ext cx="768366" cy="1254895"/>
              </a:xfrm>
              <a:custGeom>
                <a:avLst/>
                <a:gdLst/>
                <a:ahLst/>
                <a:cxnLst/>
                <a:rect l="l" t="t" r="r" b="b"/>
                <a:pathLst>
                  <a:path w="15976" h="26092" extrusionOk="0">
                    <a:moveTo>
                      <a:pt x="15899" y="0"/>
                    </a:moveTo>
                    <a:cubicBezTo>
                      <a:pt x="15875" y="0"/>
                      <a:pt x="15852" y="12"/>
                      <a:pt x="15839" y="32"/>
                    </a:cubicBezTo>
                    <a:lnTo>
                      <a:pt x="22" y="25988"/>
                    </a:lnTo>
                    <a:cubicBezTo>
                      <a:pt x="1" y="26021"/>
                      <a:pt x="11" y="26062"/>
                      <a:pt x="44" y="26083"/>
                    </a:cubicBezTo>
                    <a:cubicBezTo>
                      <a:pt x="56" y="26088"/>
                      <a:pt x="68" y="26092"/>
                      <a:pt x="80" y="26092"/>
                    </a:cubicBezTo>
                    <a:cubicBezTo>
                      <a:pt x="103" y="26092"/>
                      <a:pt x="125" y="26081"/>
                      <a:pt x="139" y="26059"/>
                    </a:cubicBezTo>
                    <a:lnTo>
                      <a:pt x="15957" y="105"/>
                    </a:lnTo>
                    <a:cubicBezTo>
                      <a:pt x="15976" y="72"/>
                      <a:pt x="15966" y="30"/>
                      <a:pt x="15934" y="10"/>
                    </a:cubicBezTo>
                    <a:cubicBezTo>
                      <a:pt x="15923" y="3"/>
                      <a:pt x="15911" y="0"/>
                      <a:pt x="15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5076611" y="2074306"/>
                <a:ext cx="1236090" cy="772069"/>
              </a:xfrm>
              <a:custGeom>
                <a:avLst/>
                <a:gdLst/>
                <a:ahLst/>
                <a:cxnLst/>
                <a:rect l="l" t="t" r="r" b="b"/>
                <a:pathLst>
                  <a:path w="25701" h="16053" extrusionOk="0">
                    <a:moveTo>
                      <a:pt x="81" y="1"/>
                    </a:moveTo>
                    <a:cubicBezTo>
                      <a:pt x="57" y="1"/>
                      <a:pt x="34" y="12"/>
                      <a:pt x="21" y="33"/>
                    </a:cubicBezTo>
                    <a:cubicBezTo>
                      <a:pt x="1" y="66"/>
                      <a:pt x="11" y="107"/>
                      <a:pt x="44" y="128"/>
                    </a:cubicBezTo>
                    <a:lnTo>
                      <a:pt x="25586" y="16043"/>
                    </a:lnTo>
                    <a:cubicBezTo>
                      <a:pt x="25596" y="16049"/>
                      <a:pt x="25610" y="16053"/>
                      <a:pt x="25622" y="16053"/>
                    </a:cubicBezTo>
                    <a:cubicBezTo>
                      <a:pt x="25645" y="16053"/>
                      <a:pt x="25667" y="16043"/>
                      <a:pt x="25681" y="16022"/>
                    </a:cubicBezTo>
                    <a:cubicBezTo>
                      <a:pt x="25700" y="15989"/>
                      <a:pt x="25691" y="15946"/>
                      <a:pt x="25659" y="15927"/>
                    </a:cubicBezTo>
                    <a:lnTo>
                      <a:pt x="117" y="10"/>
                    </a:lnTo>
                    <a:cubicBezTo>
                      <a:pt x="105" y="4"/>
                      <a:pt x="9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4987684" y="2286307"/>
                <a:ext cx="1413945" cy="348160"/>
              </a:xfrm>
              <a:custGeom>
                <a:avLst/>
                <a:gdLst/>
                <a:ahLst/>
                <a:cxnLst/>
                <a:rect l="l" t="t" r="r" b="b"/>
                <a:pathLst>
                  <a:path w="29399" h="7239" extrusionOk="0">
                    <a:moveTo>
                      <a:pt x="29322" y="0"/>
                    </a:moveTo>
                    <a:cubicBezTo>
                      <a:pt x="29317" y="0"/>
                      <a:pt x="29312" y="1"/>
                      <a:pt x="29307" y="2"/>
                    </a:cubicBezTo>
                    <a:lnTo>
                      <a:pt x="61" y="7101"/>
                    </a:lnTo>
                    <a:cubicBezTo>
                      <a:pt x="23" y="7110"/>
                      <a:pt x="0" y="7148"/>
                      <a:pt x="11" y="7185"/>
                    </a:cubicBezTo>
                    <a:cubicBezTo>
                      <a:pt x="18" y="7216"/>
                      <a:pt x="45" y="7238"/>
                      <a:pt x="77" y="7238"/>
                    </a:cubicBezTo>
                    <a:cubicBezTo>
                      <a:pt x="82" y="7238"/>
                      <a:pt x="89" y="7236"/>
                      <a:pt x="94" y="7235"/>
                    </a:cubicBezTo>
                    <a:lnTo>
                      <a:pt x="29340" y="137"/>
                    </a:lnTo>
                    <a:cubicBezTo>
                      <a:pt x="29376" y="127"/>
                      <a:pt x="29398" y="90"/>
                      <a:pt x="29390" y="54"/>
                    </a:cubicBezTo>
                    <a:cubicBezTo>
                      <a:pt x="29382" y="21"/>
                      <a:pt x="29353" y="0"/>
                      <a:pt x="293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5525670" y="1745100"/>
                <a:ext cx="338060" cy="1430586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29745" extrusionOk="0">
                    <a:moveTo>
                      <a:pt x="76" y="0"/>
                    </a:moveTo>
                    <a:cubicBezTo>
                      <a:pt x="71" y="0"/>
                      <a:pt x="66" y="1"/>
                      <a:pt x="61" y="2"/>
                    </a:cubicBezTo>
                    <a:cubicBezTo>
                      <a:pt x="23" y="11"/>
                      <a:pt x="0" y="47"/>
                      <a:pt x="9" y="85"/>
                    </a:cubicBezTo>
                    <a:lnTo>
                      <a:pt x="6885" y="29691"/>
                    </a:lnTo>
                    <a:cubicBezTo>
                      <a:pt x="6892" y="29722"/>
                      <a:pt x="6921" y="29744"/>
                      <a:pt x="6952" y="29744"/>
                    </a:cubicBezTo>
                    <a:cubicBezTo>
                      <a:pt x="6957" y="29744"/>
                      <a:pt x="6963" y="29743"/>
                      <a:pt x="6968" y="29743"/>
                    </a:cubicBezTo>
                    <a:cubicBezTo>
                      <a:pt x="7004" y="29734"/>
                      <a:pt x="7028" y="29696"/>
                      <a:pt x="7020" y="29660"/>
                    </a:cubicBezTo>
                    <a:lnTo>
                      <a:pt x="142" y="54"/>
                    </a:lnTo>
                    <a:cubicBezTo>
                      <a:pt x="135" y="21"/>
                      <a:pt x="10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4876586" y="2451511"/>
                <a:ext cx="816990" cy="380383"/>
              </a:xfrm>
              <a:custGeom>
                <a:avLst/>
                <a:gdLst/>
                <a:ahLst/>
                <a:cxnLst/>
                <a:rect l="l" t="t" r="r" b="b"/>
                <a:pathLst>
                  <a:path w="16987" h="7909" extrusionOk="0">
                    <a:moveTo>
                      <a:pt x="16706" y="1"/>
                    </a:moveTo>
                    <a:lnTo>
                      <a:pt x="1" y="7265"/>
                    </a:lnTo>
                    <a:lnTo>
                      <a:pt x="281" y="7909"/>
                    </a:lnTo>
                    <a:lnTo>
                      <a:pt x="16987" y="645"/>
                    </a:lnTo>
                    <a:lnTo>
                      <a:pt x="1670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4872401" y="2446942"/>
                <a:ext cx="825503" cy="387934"/>
              </a:xfrm>
              <a:custGeom>
                <a:avLst/>
                <a:gdLst/>
                <a:ahLst/>
                <a:cxnLst/>
                <a:rect l="l" t="t" r="r" b="b"/>
                <a:pathLst>
                  <a:path w="17164" h="8066" extrusionOk="0">
                    <a:moveTo>
                      <a:pt x="16754" y="182"/>
                    </a:moveTo>
                    <a:lnTo>
                      <a:pt x="16972" y="683"/>
                    </a:lnTo>
                    <a:lnTo>
                      <a:pt x="411" y="7884"/>
                    </a:lnTo>
                    <a:lnTo>
                      <a:pt x="193" y="7385"/>
                    </a:lnTo>
                    <a:lnTo>
                      <a:pt x="193" y="7384"/>
                    </a:lnTo>
                    <a:lnTo>
                      <a:pt x="16754" y="182"/>
                    </a:lnTo>
                    <a:close/>
                    <a:moveTo>
                      <a:pt x="16795" y="1"/>
                    </a:moveTo>
                    <a:cubicBezTo>
                      <a:pt x="16785" y="1"/>
                      <a:pt x="16774" y="3"/>
                      <a:pt x="16764" y="7"/>
                    </a:cubicBezTo>
                    <a:lnTo>
                      <a:pt x="58" y="7271"/>
                    </a:lnTo>
                    <a:cubicBezTo>
                      <a:pt x="18" y="7289"/>
                      <a:pt x="1" y="7335"/>
                      <a:pt x="18" y="7375"/>
                    </a:cubicBezTo>
                    <a:lnTo>
                      <a:pt x="299" y="8019"/>
                    </a:lnTo>
                    <a:cubicBezTo>
                      <a:pt x="306" y="8038"/>
                      <a:pt x="321" y="8054"/>
                      <a:pt x="342" y="8061"/>
                    </a:cubicBezTo>
                    <a:cubicBezTo>
                      <a:pt x="351" y="8064"/>
                      <a:pt x="361" y="8066"/>
                      <a:pt x="370" y="8066"/>
                    </a:cubicBezTo>
                    <a:cubicBezTo>
                      <a:pt x="380" y="8066"/>
                      <a:pt x="392" y="8064"/>
                      <a:pt x="401" y="8059"/>
                    </a:cubicBezTo>
                    <a:lnTo>
                      <a:pt x="17107" y="795"/>
                    </a:lnTo>
                    <a:cubicBezTo>
                      <a:pt x="17147" y="778"/>
                      <a:pt x="17164" y="731"/>
                      <a:pt x="17147" y="691"/>
                    </a:cubicBezTo>
                    <a:lnTo>
                      <a:pt x="16868" y="47"/>
                    </a:lnTo>
                    <a:cubicBezTo>
                      <a:pt x="16859" y="28"/>
                      <a:pt x="16844" y="13"/>
                      <a:pt x="16825" y="6"/>
                    </a:cubicBezTo>
                    <a:cubicBezTo>
                      <a:pt x="16815" y="2"/>
                      <a:pt x="16805" y="1"/>
                      <a:pt x="16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4662565" y="1552049"/>
                <a:ext cx="947760" cy="1619214"/>
              </a:xfrm>
              <a:custGeom>
                <a:avLst/>
                <a:gdLst/>
                <a:ahLst/>
                <a:cxnLst/>
                <a:rect l="l" t="t" r="r" b="b"/>
                <a:pathLst>
                  <a:path w="19706" h="33667" extrusionOk="0">
                    <a:moveTo>
                      <a:pt x="19241" y="1"/>
                    </a:moveTo>
                    <a:cubicBezTo>
                      <a:pt x="19222" y="1"/>
                      <a:pt x="19204" y="2"/>
                      <a:pt x="19186" y="4"/>
                    </a:cubicBezTo>
                    <a:cubicBezTo>
                      <a:pt x="15877" y="395"/>
                      <a:pt x="12616" y="1654"/>
                      <a:pt x="9758" y="3851"/>
                    </a:cubicBezTo>
                    <a:cubicBezTo>
                      <a:pt x="1995" y="9822"/>
                      <a:pt x="0" y="20819"/>
                      <a:pt x="5160" y="29140"/>
                    </a:cubicBezTo>
                    <a:cubicBezTo>
                      <a:pt x="6217" y="30846"/>
                      <a:pt x="7496" y="32318"/>
                      <a:pt x="8927" y="33554"/>
                    </a:cubicBezTo>
                    <a:cubicBezTo>
                      <a:pt x="9013" y="33629"/>
                      <a:pt x="9121" y="33666"/>
                      <a:pt x="9229" y="33666"/>
                    </a:cubicBezTo>
                    <a:cubicBezTo>
                      <a:pt x="9323" y="33666"/>
                      <a:pt x="9418" y="33638"/>
                      <a:pt x="9500" y="33582"/>
                    </a:cubicBezTo>
                    <a:cubicBezTo>
                      <a:pt x="9749" y="33407"/>
                      <a:pt x="9772" y="33045"/>
                      <a:pt x="9541" y="32848"/>
                    </a:cubicBezTo>
                    <a:cubicBezTo>
                      <a:pt x="8229" y="31713"/>
                      <a:pt x="7053" y="30373"/>
                      <a:pt x="6068" y="28827"/>
                    </a:cubicBezTo>
                    <a:cubicBezTo>
                      <a:pt x="1024" y="20890"/>
                      <a:pt x="2897" y="10279"/>
                      <a:pt x="10367" y="4565"/>
                    </a:cubicBezTo>
                    <a:cubicBezTo>
                      <a:pt x="13074" y="2494"/>
                      <a:pt x="16157" y="1308"/>
                      <a:pt x="19286" y="934"/>
                    </a:cubicBezTo>
                    <a:cubicBezTo>
                      <a:pt x="19524" y="906"/>
                      <a:pt x="19704" y="709"/>
                      <a:pt x="19704" y="470"/>
                    </a:cubicBezTo>
                    <a:cubicBezTo>
                      <a:pt x="19705" y="211"/>
                      <a:pt x="19494" y="1"/>
                      <a:pt x="192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4668625" y="1548201"/>
                <a:ext cx="945452" cy="1626910"/>
              </a:xfrm>
              <a:custGeom>
                <a:avLst/>
                <a:gdLst/>
                <a:ahLst/>
                <a:cxnLst/>
                <a:rect l="l" t="t" r="r" b="b"/>
                <a:pathLst>
                  <a:path w="19658" h="33827" extrusionOk="0">
                    <a:moveTo>
                      <a:pt x="19115" y="158"/>
                    </a:moveTo>
                    <a:cubicBezTo>
                      <a:pt x="19209" y="158"/>
                      <a:pt x="19297" y="193"/>
                      <a:pt x="19368" y="257"/>
                    </a:cubicBezTo>
                    <a:cubicBezTo>
                      <a:pt x="19451" y="332"/>
                      <a:pt x="19500" y="439"/>
                      <a:pt x="19500" y="550"/>
                    </a:cubicBezTo>
                    <a:cubicBezTo>
                      <a:pt x="19500" y="747"/>
                      <a:pt x="19349" y="912"/>
                      <a:pt x="19152" y="936"/>
                    </a:cubicBezTo>
                    <a:cubicBezTo>
                      <a:pt x="15905" y="1324"/>
                      <a:pt x="12806" y="2584"/>
                      <a:pt x="10193" y="4583"/>
                    </a:cubicBezTo>
                    <a:cubicBezTo>
                      <a:pt x="2721" y="10300"/>
                      <a:pt x="823" y="21003"/>
                      <a:pt x="5876" y="28949"/>
                    </a:cubicBezTo>
                    <a:cubicBezTo>
                      <a:pt x="6835" y="30458"/>
                      <a:pt x="8009" y="31816"/>
                      <a:pt x="9365" y="32986"/>
                    </a:cubicBezTo>
                    <a:cubicBezTo>
                      <a:pt x="9453" y="33064"/>
                      <a:pt x="9502" y="33177"/>
                      <a:pt x="9495" y="33296"/>
                    </a:cubicBezTo>
                    <a:cubicBezTo>
                      <a:pt x="9490" y="33418"/>
                      <a:pt x="9429" y="33527"/>
                      <a:pt x="9329" y="33596"/>
                    </a:cubicBezTo>
                    <a:cubicBezTo>
                      <a:pt x="9260" y="33644"/>
                      <a:pt x="9181" y="33668"/>
                      <a:pt x="9102" y="33668"/>
                    </a:cubicBezTo>
                    <a:cubicBezTo>
                      <a:pt x="9012" y="33668"/>
                      <a:pt x="8924" y="33637"/>
                      <a:pt x="8852" y="33575"/>
                    </a:cubicBezTo>
                    <a:cubicBezTo>
                      <a:pt x="7384" y="32306"/>
                      <a:pt x="6122" y="30827"/>
                      <a:pt x="5100" y="29179"/>
                    </a:cubicBezTo>
                    <a:cubicBezTo>
                      <a:pt x="1" y="20952"/>
                      <a:pt x="2013" y="9890"/>
                      <a:pt x="9680" y="3994"/>
                    </a:cubicBezTo>
                    <a:cubicBezTo>
                      <a:pt x="12416" y="1890"/>
                      <a:pt x="15663" y="565"/>
                      <a:pt x="19070" y="162"/>
                    </a:cubicBezTo>
                    <a:cubicBezTo>
                      <a:pt x="19086" y="160"/>
                      <a:pt x="19100" y="158"/>
                      <a:pt x="19115" y="158"/>
                    </a:cubicBezTo>
                    <a:close/>
                    <a:moveTo>
                      <a:pt x="19112" y="1"/>
                    </a:moveTo>
                    <a:cubicBezTo>
                      <a:pt x="19092" y="1"/>
                      <a:pt x="19072" y="2"/>
                      <a:pt x="19051" y="4"/>
                    </a:cubicBezTo>
                    <a:cubicBezTo>
                      <a:pt x="15616" y="411"/>
                      <a:pt x="12343" y="1748"/>
                      <a:pt x="9583" y="3869"/>
                    </a:cubicBezTo>
                    <a:cubicBezTo>
                      <a:pt x="5815" y="6768"/>
                      <a:pt x="3267" y="10961"/>
                      <a:pt x="2409" y="15680"/>
                    </a:cubicBezTo>
                    <a:cubicBezTo>
                      <a:pt x="1552" y="20397"/>
                      <a:pt x="2461" y="25219"/>
                      <a:pt x="4967" y="29262"/>
                    </a:cubicBezTo>
                    <a:cubicBezTo>
                      <a:pt x="5997" y="30924"/>
                      <a:pt x="7270" y="32415"/>
                      <a:pt x="8749" y="33695"/>
                    </a:cubicBezTo>
                    <a:cubicBezTo>
                      <a:pt x="8851" y="33781"/>
                      <a:pt x="8975" y="33826"/>
                      <a:pt x="9104" y="33826"/>
                    </a:cubicBezTo>
                    <a:cubicBezTo>
                      <a:pt x="9213" y="33826"/>
                      <a:pt x="9323" y="33793"/>
                      <a:pt x="9419" y="33726"/>
                    </a:cubicBezTo>
                    <a:cubicBezTo>
                      <a:pt x="9559" y="33627"/>
                      <a:pt x="9644" y="33475"/>
                      <a:pt x="9652" y="33303"/>
                    </a:cubicBezTo>
                    <a:cubicBezTo>
                      <a:pt x="9661" y="33135"/>
                      <a:pt x="9594" y="32976"/>
                      <a:pt x="9467" y="32867"/>
                    </a:cubicBezTo>
                    <a:cubicBezTo>
                      <a:pt x="8124" y="31707"/>
                      <a:pt x="6960" y="30360"/>
                      <a:pt x="6009" y="28864"/>
                    </a:cubicBezTo>
                    <a:cubicBezTo>
                      <a:pt x="1000" y="20985"/>
                      <a:pt x="2880" y="10374"/>
                      <a:pt x="10288" y="4707"/>
                    </a:cubicBezTo>
                    <a:cubicBezTo>
                      <a:pt x="12880" y="2726"/>
                      <a:pt x="15950" y="1476"/>
                      <a:pt x="19171" y="1092"/>
                    </a:cubicBezTo>
                    <a:cubicBezTo>
                      <a:pt x="19448" y="1059"/>
                      <a:pt x="19656" y="827"/>
                      <a:pt x="19657" y="552"/>
                    </a:cubicBezTo>
                    <a:cubicBezTo>
                      <a:pt x="19657" y="394"/>
                      <a:pt x="19590" y="243"/>
                      <a:pt x="19472" y="138"/>
                    </a:cubicBezTo>
                    <a:cubicBezTo>
                      <a:pt x="19373" y="49"/>
                      <a:pt x="19244" y="1"/>
                      <a:pt x="191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4116259" y="2662453"/>
                <a:ext cx="167852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136" extrusionOk="0">
                    <a:moveTo>
                      <a:pt x="1746" y="1"/>
                    </a:moveTo>
                    <a:cubicBezTo>
                      <a:pt x="1604" y="1"/>
                      <a:pt x="1460" y="20"/>
                      <a:pt x="1317" y="61"/>
                    </a:cubicBezTo>
                    <a:cubicBezTo>
                      <a:pt x="484" y="297"/>
                      <a:pt x="1" y="1164"/>
                      <a:pt x="238" y="1997"/>
                    </a:cubicBezTo>
                    <a:cubicBezTo>
                      <a:pt x="434" y="2687"/>
                      <a:pt x="1062" y="3136"/>
                      <a:pt x="1745" y="3136"/>
                    </a:cubicBezTo>
                    <a:cubicBezTo>
                      <a:pt x="1887" y="3136"/>
                      <a:pt x="2031" y="3116"/>
                      <a:pt x="2174" y="3076"/>
                    </a:cubicBezTo>
                    <a:cubicBezTo>
                      <a:pt x="3007" y="2839"/>
                      <a:pt x="3490" y="1971"/>
                      <a:pt x="3252" y="1138"/>
                    </a:cubicBezTo>
                    <a:cubicBezTo>
                      <a:pt x="3056" y="450"/>
                      <a:pt x="2428" y="1"/>
                      <a:pt x="17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4119241" y="2659616"/>
                <a:ext cx="167948" cy="156453"/>
              </a:xfrm>
              <a:custGeom>
                <a:avLst/>
                <a:gdLst/>
                <a:ahLst/>
                <a:cxnLst/>
                <a:rect l="l" t="t" r="r" b="b"/>
                <a:pathLst>
                  <a:path w="3492" h="3253" extrusionOk="0">
                    <a:moveTo>
                      <a:pt x="1682" y="119"/>
                    </a:moveTo>
                    <a:cubicBezTo>
                      <a:pt x="2340" y="119"/>
                      <a:pt x="2946" y="551"/>
                      <a:pt x="3133" y="1215"/>
                    </a:cubicBezTo>
                    <a:cubicBezTo>
                      <a:pt x="3362" y="2015"/>
                      <a:pt x="2896" y="2849"/>
                      <a:pt x="2096" y="3078"/>
                    </a:cubicBezTo>
                    <a:cubicBezTo>
                      <a:pt x="1959" y="3117"/>
                      <a:pt x="1820" y="3135"/>
                      <a:pt x="1684" y="3135"/>
                    </a:cubicBezTo>
                    <a:cubicBezTo>
                      <a:pt x="1027" y="3135"/>
                      <a:pt x="421" y="2703"/>
                      <a:pt x="233" y="2039"/>
                    </a:cubicBezTo>
                    <a:cubicBezTo>
                      <a:pt x="122" y="1653"/>
                      <a:pt x="169" y="1244"/>
                      <a:pt x="365" y="893"/>
                    </a:cubicBezTo>
                    <a:cubicBezTo>
                      <a:pt x="560" y="541"/>
                      <a:pt x="882" y="287"/>
                      <a:pt x="1270" y="176"/>
                    </a:cubicBezTo>
                    <a:cubicBezTo>
                      <a:pt x="1407" y="136"/>
                      <a:pt x="1545" y="119"/>
                      <a:pt x="1682" y="119"/>
                    </a:cubicBezTo>
                    <a:close/>
                    <a:moveTo>
                      <a:pt x="1682" y="1"/>
                    </a:moveTo>
                    <a:cubicBezTo>
                      <a:pt x="1535" y="1"/>
                      <a:pt x="1386" y="21"/>
                      <a:pt x="1237" y="63"/>
                    </a:cubicBezTo>
                    <a:cubicBezTo>
                      <a:pt x="820" y="183"/>
                      <a:pt x="474" y="456"/>
                      <a:pt x="262" y="835"/>
                    </a:cubicBezTo>
                    <a:cubicBezTo>
                      <a:pt x="51" y="1215"/>
                      <a:pt x="1" y="1654"/>
                      <a:pt x="119" y="2072"/>
                    </a:cubicBezTo>
                    <a:cubicBezTo>
                      <a:pt x="323" y="2785"/>
                      <a:pt x="976" y="3253"/>
                      <a:pt x="1684" y="3253"/>
                    </a:cubicBezTo>
                    <a:cubicBezTo>
                      <a:pt x="1829" y="3253"/>
                      <a:pt x="1980" y="3232"/>
                      <a:pt x="2127" y="3190"/>
                    </a:cubicBezTo>
                    <a:cubicBezTo>
                      <a:pt x="2990" y="2944"/>
                      <a:pt x="3492" y="2044"/>
                      <a:pt x="3246" y="1182"/>
                    </a:cubicBezTo>
                    <a:cubicBezTo>
                      <a:pt x="3042" y="468"/>
                      <a:pt x="2390" y="1"/>
                      <a:pt x="16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4150069" y="2692801"/>
                <a:ext cx="100230" cy="9013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874" extrusionOk="0">
                    <a:moveTo>
                      <a:pt x="1042" y="0"/>
                    </a:moveTo>
                    <a:cubicBezTo>
                      <a:pt x="957" y="0"/>
                      <a:pt x="871" y="12"/>
                      <a:pt x="785" y="36"/>
                    </a:cubicBezTo>
                    <a:cubicBezTo>
                      <a:pt x="288" y="178"/>
                      <a:pt x="1" y="696"/>
                      <a:pt x="141" y="1193"/>
                    </a:cubicBezTo>
                    <a:cubicBezTo>
                      <a:pt x="258" y="1604"/>
                      <a:pt x="633" y="1873"/>
                      <a:pt x="1041" y="1873"/>
                    </a:cubicBezTo>
                    <a:cubicBezTo>
                      <a:pt x="1126" y="1873"/>
                      <a:pt x="1212" y="1862"/>
                      <a:pt x="1298" y="1837"/>
                    </a:cubicBezTo>
                    <a:cubicBezTo>
                      <a:pt x="1794" y="1695"/>
                      <a:pt x="2084" y="1177"/>
                      <a:pt x="1942" y="680"/>
                    </a:cubicBezTo>
                    <a:cubicBezTo>
                      <a:pt x="1826" y="269"/>
                      <a:pt x="1450" y="0"/>
                      <a:pt x="1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4150646" y="2690011"/>
                <a:ext cx="102731" cy="95757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991" extrusionOk="0">
                    <a:moveTo>
                      <a:pt x="1031" y="117"/>
                    </a:moveTo>
                    <a:cubicBezTo>
                      <a:pt x="1178" y="117"/>
                      <a:pt x="1324" y="155"/>
                      <a:pt x="1457" y="228"/>
                    </a:cubicBezTo>
                    <a:cubicBezTo>
                      <a:pt x="1661" y="342"/>
                      <a:pt x="1810" y="529"/>
                      <a:pt x="1874" y="754"/>
                    </a:cubicBezTo>
                    <a:cubicBezTo>
                      <a:pt x="2006" y="1220"/>
                      <a:pt x="1736" y="1706"/>
                      <a:pt x="1270" y="1840"/>
                    </a:cubicBezTo>
                    <a:cubicBezTo>
                      <a:pt x="1191" y="1862"/>
                      <a:pt x="1110" y="1874"/>
                      <a:pt x="1029" y="1874"/>
                    </a:cubicBezTo>
                    <a:cubicBezTo>
                      <a:pt x="882" y="1874"/>
                      <a:pt x="736" y="1836"/>
                      <a:pt x="603" y="1762"/>
                    </a:cubicBezTo>
                    <a:cubicBezTo>
                      <a:pt x="397" y="1648"/>
                      <a:pt x="250" y="1461"/>
                      <a:pt x="186" y="1235"/>
                    </a:cubicBezTo>
                    <a:cubicBezTo>
                      <a:pt x="122" y="1010"/>
                      <a:pt x="148" y="773"/>
                      <a:pt x="262" y="569"/>
                    </a:cubicBezTo>
                    <a:cubicBezTo>
                      <a:pt x="376" y="363"/>
                      <a:pt x="563" y="216"/>
                      <a:pt x="789" y="152"/>
                    </a:cubicBezTo>
                    <a:cubicBezTo>
                      <a:pt x="870" y="129"/>
                      <a:pt x="950" y="117"/>
                      <a:pt x="1031" y="117"/>
                    </a:cubicBezTo>
                    <a:close/>
                    <a:moveTo>
                      <a:pt x="1031" y="0"/>
                    </a:moveTo>
                    <a:cubicBezTo>
                      <a:pt x="940" y="0"/>
                      <a:pt x="848" y="13"/>
                      <a:pt x="757" y="39"/>
                    </a:cubicBezTo>
                    <a:cubicBezTo>
                      <a:pt x="501" y="112"/>
                      <a:pt x="290" y="280"/>
                      <a:pt x="160" y="512"/>
                    </a:cubicBezTo>
                    <a:cubicBezTo>
                      <a:pt x="32" y="744"/>
                      <a:pt x="1" y="1012"/>
                      <a:pt x="73" y="1267"/>
                    </a:cubicBezTo>
                    <a:cubicBezTo>
                      <a:pt x="146" y="1523"/>
                      <a:pt x="314" y="1734"/>
                      <a:pt x="546" y="1864"/>
                    </a:cubicBezTo>
                    <a:cubicBezTo>
                      <a:pt x="695" y="1947"/>
                      <a:pt x="861" y="1990"/>
                      <a:pt x="1028" y="1990"/>
                    </a:cubicBezTo>
                    <a:cubicBezTo>
                      <a:pt x="1119" y="1990"/>
                      <a:pt x="1211" y="1977"/>
                      <a:pt x="1301" y="1951"/>
                    </a:cubicBezTo>
                    <a:cubicBezTo>
                      <a:pt x="1829" y="1802"/>
                      <a:pt x="2136" y="1249"/>
                      <a:pt x="1987" y="723"/>
                    </a:cubicBezTo>
                    <a:cubicBezTo>
                      <a:pt x="1914" y="467"/>
                      <a:pt x="1746" y="255"/>
                      <a:pt x="1514" y="126"/>
                    </a:cubicBezTo>
                    <a:cubicBezTo>
                      <a:pt x="1364" y="43"/>
                      <a:pt x="1199" y="0"/>
                      <a:pt x="1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3100598" y="2944431"/>
                <a:ext cx="1155723" cy="60119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1250" extrusionOk="0">
                    <a:moveTo>
                      <a:pt x="23969" y="1"/>
                    </a:moveTo>
                    <a:cubicBezTo>
                      <a:pt x="23853" y="4"/>
                      <a:pt x="23799" y="86"/>
                      <a:pt x="23754" y="150"/>
                    </a:cubicBezTo>
                    <a:cubicBezTo>
                      <a:pt x="23714" y="210"/>
                      <a:pt x="23688" y="245"/>
                      <a:pt x="23635" y="247"/>
                    </a:cubicBezTo>
                    <a:cubicBezTo>
                      <a:pt x="23632" y="247"/>
                      <a:pt x="23630" y="247"/>
                      <a:pt x="23627" y="247"/>
                    </a:cubicBezTo>
                    <a:cubicBezTo>
                      <a:pt x="23580" y="247"/>
                      <a:pt x="23549" y="214"/>
                      <a:pt x="23506" y="158"/>
                    </a:cubicBezTo>
                    <a:cubicBezTo>
                      <a:pt x="23458" y="98"/>
                      <a:pt x="23402" y="27"/>
                      <a:pt x="23285" y="27"/>
                    </a:cubicBezTo>
                    <a:cubicBezTo>
                      <a:pt x="23284" y="27"/>
                      <a:pt x="23283" y="27"/>
                      <a:pt x="23281" y="27"/>
                    </a:cubicBezTo>
                    <a:cubicBezTo>
                      <a:pt x="23167" y="30"/>
                      <a:pt x="23112" y="111"/>
                      <a:pt x="23068" y="176"/>
                    </a:cubicBezTo>
                    <a:cubicBezTo>
                      <a:pt x="23027" y="236"/>
                      <a:pt x="23001" y="271"/>
                      <a:pt x="22947" y="274"/>
                    </a:cubicBezTo>
                    <a:cubicBezTo>
                      <a:pt x="22946" y="274"/>
                      <a:pt x="22944" y="274"/>
                      <a:pt x="22943" y="274"/>
                    </a:cubicBezTo>
                    <a:cubicBezTo>
                      <a:pt x="22889" y="274"/>
                      <a:pt x="22865" y="242"/>
                      <a:pt x="22821" y="186"/>
                    </a:cubicBezTo>
                    <a:cubicBezTo>
                      <a:pt x="22774" y="126"/>
                      <a:pt x="22715" y="52"/>
                      <a:pt x="22610" y="52"/>
                    </a:cubicBezTo>
                    <a:cubicBezTo>
                      <a:pt x="22605" y="52"/>
                      <a:pt x="22600" y="52"/>
                      <a:pt x="22596" y="53"/>
                    </a:cubicBezTo>
                    <a:cubicBezTo>
                      <a:pt x="22481" y="58"/>
                      <a:pt x="22426" y="137"/>
                      <a:pt x="22383" y="202"/>
                    </a:cubicBezTo>
                    <a:cubicBezTo>
                      <a:pt x="22343" y="264"/>
                      <a:pt x="22317" y="298"/>
                      <a:pt x="22263" y="300"/>
                    </a:cubicBezTo>
                    <a:cubicBezTo>
                      <a:pt x="22261" y="300"/>
                      <a:pt x="22258" y="300"/>
                      <a:pt x="22255" y="300"/>
                    </a:cubicBezTo>
                    <a:cubicBezTo>
                      <a:pt x="22204" y="300"/>
                      <a:pt x="22180" y="266"/>
                      <a:pt x="22135" y="212"/>
                    </a:cubicBezTo>
                    <a:cubicBezTo>
                      <a:pt x="22087" y="152"/>
                      <a:pt x="22031" y="79"/>
                      <a:pt x="21916" y="79"/>
                    </a:cubicBezTo>
                    <a:cubicBezTo>
                      <a:pt x="21914" y="79"/>
                      <a:pt x="21913" y="79"/>
                      <a:pt x="21912" y="79"/>
                    </a:cubicBezTo>
                    <a:cubicBezTo>
                      <a:pt x="21797" y="84"/>
                      <a:pt x="21742" y="163"/>
                      <a:pt x="21699" y="228"/>
                    </a:cubicBezTo>
                    <a:cubicBezTo>
                      <a:pt x="21659" y="290"/>
                      <a:pt x="21633" y="324"/>
                      <a:pt x="21579" y="326"/>
                    </a:cubicBezTo>
                    <a:cubicBezTo>
                      <a:pt x="21577" y="326"/>
                      <a:pt x="21574" y="326"/>
                      <a:pt x="21572" y="326"/>
                    </a:cubicBezTo>
                    <a:cubicBezTo>
                      <a:pt x="21521" y="326"/>
                      <a:pt x="21496" y="292"/>
                      <a:pt x="21451" y="238"/>
                    </a:cubicBezTo>
                    <a:cubicBezTo>
                      <a:pt x="21404" y="179"/>
                      <a:pt x="21345" y="104"/>
                      <a:pt x="21235" y="104"/>
                    </a:cubicBezTo>
                    <a:cubicBezTo>
                      <a:pt x="21233" y="104"/>
                      <a:pt x="21230" y="104"/>
                      <a:pt x="21228" y="105"/>
                    </a:cubicBezTo>
                    <a:cubicBezTo>
                      <a:pt x="21113" y="110"/>
                      <a:pt x="21058" y="189"/>
                      <a:pt x="21015" y="255"/>
                    </a:cubicBezTo>
                    <a:cubicBezTo>
                      <a:pt x="20973" y="316"/>
                      <a:pt x="20947" y="350"/>
                      <a:pt x="20895" y="352"/>
                    </a:cubicBezTo>
                    <a:cubicBezTo>
                      <a:pt x="20894" y="352"/>
                      <a:pt x="20892" y="352"/>
                      <a:pt x="20891" y="352"/>
                    </a:cubicBezTo>
                    <a:cubicBezTo>
                      <a:pt x="20837" y="352"/>
                      <a:pt x="20813" y="320"/>
                      <a:pt x="20767" y="264"/>
                    </a:cubicBezTo>
                    <a:cubicBezTo>
                      <a:pt x="20720" y="205"/>
                      <a:pt x="20662" y="130"/>
                      <a:pt x="20551" y="130"/>
                    </a:cubicBezTo>
                    <a:cubicBezTo>
                      <a:pt x="20549" y="130"/>
                      <a:pt x="20546" y="130"/>
                      <a:pt x="20544" y="131"/>
                    </a:cubicBezTo>
                    <a:cubicBezTo>
                      <a:pt x="20429" y="136"/>
                      <a:pt x="20374" y="215"/>
                      <a:pt x="20331" y="281"/>
                    </a:cubicBezTo>
                    <a:cubicBezTo>
                      <a:pt x="20289" y="342"/>
                      <a:pt x="20263" y="376"/>
                      <a:pt x="20211" y="378"/>
                    </a:cubicBezTo>
                    <a:cubicBezTo>
                      <a:pt x="20210" y="378"/>
                      <a:pt x="20208" y="378"/>
                      <a:pt x="20207" y="378"/>
                    </a:cubicBezTo>
                    <a:cubicBezTo>
                      <a:pt x="20153" y="378"/>
                      <a:pt x="20127" y="346"/>
                      <a:pt x="20083" y="290"/>
                    </a:cubicBezTo>
                    <a:cubicBezTo>
                      <a:pt x="20036" y="231"/>
                      <a:pt x="19978" y="156"/>
                      <a:pt x="19867" y="156"/>
                    </a:cubicBezTo>
                    <a:cubicBezTo>
                      <a:pt x="19865" y="156"/>
                      <a:pt x="19862" y="156"/>
                      <a:pt x="19860" y="157"/>
                    </a:cubicBezTo>
                    <a:cubicBezTo>
                      <a:pt x="19744" y="162"/>
                      <a:pt x="19690" y="241"/>
                      <a:pt x="19647" y="307"/>
                    </a:cubicBezTo>
                    <a:cubicBezTo>
                      <a:pt x="19605" y="368"/>
                      <a:pt x="19579" y="402"/>
                      <a:pt x="19527" y="404"/>
                    </a:cubicBezTo>
                    <a:cubicBezTo>
                      <a:pt x="19525" y="404"/>
                      <a:pt x="19522" y="404"/>
                      <a:pt x="19519" y="404"/>
                    </a:cubicBezTo>
                    <a:cubicBezTo>
                      <a:pt x="19466" y="404"/>
                      <a:pt x="19442" y="370"/>
                      <a:pt x="19399" y="316"/>
                    </a:cubicBezTo>
                    <a:cubicBezTo>
                      <a:pt x="19352" y="257"/>
                      <a:pt x="19294" y="182"/>
                      <a:pt x="19183" y="182"/>
                    </a:cubicBezTo>
                    <a:cubicBezTo>
                      <a:pt x="19181" y="182"/>
                      <a:pt x="19178" y="182"/>
                      <a:pt x="19176" y="182"/>
                    </a:cubicBezTo>
                    <a:cubicBezTo>
                      <a:pt x="19060" y="188"/>
                      <a:pt x="19006" y="267"/>
                      <a:pt x="18963" y="333"/>
                    </a:cubicBezTo>
                    <a:cubicBezTo>
                      <a:pt x="18921" y="394"/>
                      <a:pt x="18895" y="428"/>
                      <a:pt x="18843" y="430"/>
                    </a:cubicBezTo>
                    <a:cubicBezTo>
                      <a:pt x="18841" y="430"/>
                      <a:pt x="18838" y="430"/>
                      <a:pt x="18836" y="430"/>
                    </a:cubicBezTo>
                    <a:cubicBezTo>
                      <a:pt x="18786" y="430"/>
                      <a:pt x="18760" y="396"/>
                      <a:pt x="18715" y="342"/>
                    </a:cubicBezTo>
                    <a:cubicBezTo>
                      <a:pt x="18669" y="282"/>
                      <a:pt x="18608" y="208"/>
                      <a:pt x="18496" y="208"/>
                    </a:cubicBezTo>
                    <a:cubicBezTo>
                      <a:pt x="18494" y="208"/>
                      <a:pt x="18493" y="208"/>
                      <a:pt x="18492" y="208"/>
                    </a:cubicBezTo>
                    <a:cubicBezTo>
                      <a:pt x="18378" y="214"/>
                      <a:pt x="18324" y="293"/>
                      <a:pt x="18279" y="359"/>
                    </a:cubicBezTo>
                    <a:cubicBezTo>
                      <a:pt x="18239" y="420"/>
                      <a:pt x="18213" y="454"/>
                      <a:pt x="18159" y="456"/>
                    </a:cubicBezTo>
                    <a:cubicBezTo>
                      <a:pt x="18158" y="456"/>
                      <a:pt x="18156" y="456"/>
                      <a:pt x="18155" y="456"/>
                    </a:cubicBezTo>
                    <a:cubicBezTo>
                      <a:pt x="18099" y="456"/>
                      <a:pt x="18077" y="423"/>
                      <a:pt x="18033" y="368"/>
                    </a:cubicBezTo>
                    <a:cubicBezTo>
                      <a:pt x="17986" y="308"/>
                      <a:pt x="17928" y="234"/>
                      <a:pt x="17817" y="234"/>
                    </a:cubicBezTo>
                    <a:cubicBezTo>
                      <a:pt x="17815" y="234"/>
                      <a:pt x="17812" y="234"/>
                      <a:pt x="17810" y="234"/>
                    </a:cubicBezTo>
                    <a:cubicBezTo>
                      <a:pt x="17694" y="240"/>
                      <a:pt x="17640" y="319"/>
                      <a:pt x="17597" y="385"/>
                    </a:cubicBezTo>
                    <a:cubicBezTo>
                      <a:pt x="17555" y="446"/>
                      <a:pt x="17529" y="480"/>
                      <a:pt x="17475" y="482"/>
                    </a:cubicBezTo>
                    <a:cubicBezTo>
                      <a:pt x="17474" y="482"/>
                      <a:pt x="17473" y="482"/>
                      <a:pt x="17471" y="482"/>
                    </a:cubicBezTo>
                    <a:cubicBezTo>
                      <a:pt x="17419" y="482"/>
                      <a:pt x="17393" y="449"/>
                      <a:pt x="17349" y="394"/>
                    </a:cubicBezTo>
                    <a:cubicBezTo>
                      <a:pt x="17302" y="334"/>
                      <a:pt x="17244" y="260"/>
                      <a:pt x="17133" y="260"/>
                    </a:cubicBezTo>
                    <a:cubicBezTo>
                      <a:pt x="17131" y="260"/>
                      <a:pt x="17128" y="260"/>
                      <a:pt x="17126" y="260"/>
                    </a:cubicBezTo>
                    <a:cubicBezTo>
                      <a:pt x="17011" y="266"/>
                      <a:pt x="16958" y="345"/>
                      <a:pt x="16913" y="411"/>
                    </a:cubicBezTo>
                    <a:cubicBezTo>
                      <a:pt x="16873" y="472"/>
                      <a:pt x="16847" y="506"/>
                      <a:pt x="16793" y="508"/>
                    </a:cubicBezTo>
                    <a:cubicBezTo>
                      <a:pt x="16791" y="508"/>
                      <a:pt x="16788" y="508"/>
                      <a:pt x="16786" y="508"/>
                    </a:cubicBezTo>
                    <a:cubicBezTo>
                      <a:pt x="16737" y="508"/>
                      <a:pt x="16710" y="474"/>
                      <a:pt x="16667" y="420"/>
                    </a:cubicBezTo>
                    <a:cubicBezTo>
                      <a:pt x="16620" y="361"/>
                      <a:pt x="16562" y="286"/>
                      <a:pt x="16454" y="286"/>
                    </a:cubicBezTo>
                    <a:cubicBezTo>
                      <a:pt x="16451" y="286"/>
                      <a:pt x="16447" y="286"/>
                      <a:pt x="16443" y="286"/>
                    </a:cubicBezTo>
                    <a:cubicBezTo>
                      <a:pt x="16329" y="292"/>
                      <a:pt x="16274" y="371"/>
                      <a:pt x="16230" y="437"/>
                    </a:cubicBezTo>
                    <a:cubicBezTo>
                      <a:pt x="16189" y="498"/>
                      <a:pt x="16163" y="532"/>
                      <a:pt x="16111" y="534"/>
                    </a:cubicBezTo>
                    <a:cubicBezTo>
                      <a:pt x="16108" y="534"/>
                      <a:pt x="16106" y="534"/>
                      <a:pt x="16104" y="534"/>
                    </a:cubicBezTo>
                    <a:cubicBezTo>
                      <a:pt x="16053" y="534"/>
                      <a:pt x="16027" y="500"/>
                      <a:pt x="15983" y="446"/>
                    </a:cubicBezTo>
                    <a:cubicBezTo>
                      <a:pt x="15937" y="386"/>
                      <a:pt x="15875" y="312"/>
                      <a:pt x="15767" y="312"/>
                    </a:cubicBezTo>
                    <a:cubicBezTo>
                      <a:pt x="15764" y="312"/>
                      <a:pt x="15762" y="312"/>
                      <a:pt x="15760" y="312"/>
                    </a:cubicBezTo>
                    <a:cubicBezTo>
                      <a:pt x="15645" y="318"/>
                      <a:pt x="15592" y="397"/>
                      <a:pt x="15548" y="463"/>
                    </a:cubicBezTo>
                    <a:cubicBezTo>
                      <a:pt x="15507" y="524"/>
                      <a:pt x="15481" y="558"/>
                      <a:pt x="15429" y="560"/>
                    </a:cubicBezTo>
                    <a:cubicBezTo>
                      <a:pt x="15427" y="560"/>
                      <a:pt x="15426" y="560"/>
                      <a:pt x="15425" y="560"/>
                    </a:cubicBezTo>
                    <a:cubicBezTo>
                      <a:pt x="15374" y="560"/>
                      <a:pt x="15345" y="527"/>
                      <a:pt x="15301" y="472"/>
                    </a:cubicBezTo>
                    <a:cubicBezTo>
                      <a:pt x="15254" y="413"/>
                      <a:pt x="15197" y="338"/>
                      <a:pt x="15088" y="338"/>
                    </a:cubicBezTo>
                    <a:cubicBezTo>
                      <a:pt x="15085" y="338"/>
                      <a:pt x="15081" y="338"/>
                      <a:pt x="15077" y="338"/>
                    </a:cubicBezTo>
                    <a:cubicBezTo>
                      <a:pt x="14963" y="344"/>
                      <a:pt x="14908" y="423"/>
                      <a:pt x="14864" y="489"/>
                    </a:cubicBezTo>
                    <a:cubicBezTo>
                      <a:pt x="14823" y="550"/>
                      <a:pt x="14797" y="584"/>
                      <a:pt x="14745" y="586"/>
                    </a:cubicBezTo>
                    <a:cubicBezTo>
                      <a:pt x="14742" y="586"/>
                      <a:pt x="14740" y="586"/>
                      <a:pt x="14737" y="586"/>
                    </a:cubicBezTo>
                    <a:cubicBezTo>
                      <a:pt x="14687" y="586"/>
                      <a:pt x="14661" y="552"/>
                      <a:pt x="14617" y="498"/>
                    </a:cubicBezTo>
                    <a:cubicBezTo>
                      <a:pt x="14571" y="438"/>
                      <a:pt x="14512" y="364"/>
                      <a:pt x="14401" y="364"/>
                    </a:cubicBezTo>
                    <a:cubicBezTo>
                      <a:pt x="14398" y="364"/>
                      <a:pt x="14396" y="364"/>
                      <a:pt x="14393" y="364"/>
                    </a:cubicBezTo>
                    <a:cubicBezTo>
                      <a:pt x="14279" y="369"/>
                      <a:pt x="14225" y="449"/>
                      <a:pt x="14182" y="515"/>
                    </a:cubicBezTo>
                    <a:cubicBezTo>
                      <a:pt x="14141" y="576"/>
                      <a:pt x="14115" y="610"/>
                      <a:pt x="14061" y="612"/>
                    </a:cubicBezTo>
                    <a:cubicBezTo>
                      <a:pt x="14058" y="612"/>
                      <a:pt x="14056" y="612"/>
                      <a:pt x="14054" y="612"/>
                    </a:cubicBezTo>
                    <a:cubicBezTo>
                      <a:pt x="14005" y="612"/>
                      <a:pt x="13977" y="578"/>
                      <a:pt x="13934" y="524"/>
                    </a:cubicBezTo>
                    <a:cubicBezTo>
                      <a:pt x="13888" y="465"/>
                      <a:pt x="13831" y="390"/>
                      <a:pt x="13722" y="390"/>
                    </a:cubicBezTo>
                    <a:cubicBezTo>
                      <a:pt x="13718" y="390"/>
                      <a:pt x="13715" y="390"/>
                      <a:pt x="13711" y="390"/>
                    </a:cubicBezTo>
                    <a:cubicBezTo>
                      <a:pt x="13595" y="395"/>
                      <a:pt x="13541" y="475"/>
                      <a:pt x="13498" y="541"/>
                    </a:cubicBezTo>
                    <a:cubicBezTo>
                      <a:pt x="13457" y="602"/>
                      <a:pt x="13431" y="636"/>
                      <a:pt x="13377" y="638"/>
                    </a:cubicBezTo>
                    <a:cubicBezTo>
                      <a:pt x="13374" y="638"/>
                      <a:pt x="13372" y="638"/>
                      <a:pt x="13370" y="638"/>
                    </a:cubicBezTo>
                    <a:cubicBezTo>
                      <a:pt x="13321" y="638"/>
                      <a:pt x="13293" y="604"/>
                      <a:pt x="13251" y="550"/>
                    </a:cubicBezTo>
                    <a:cubicBezTo>
                      <a:pt x="13203" y="490"/>
                      <a:pt x="13146" y="416"/>
                      <a:pt x="13035" y="416"/>
                    </a:cubicBezTo>
                    <a:cubicBezTo>
                      <a:pt x="13032" y="416"/>
                      <a:pt x="13030" y="416"/>
                      <a:pt x="13027" y="416"/>
                    </a:cubicBezTo>
                    <a:cubicBezTo>
                      <a:pt x="12913" y="421"/>
                      <a:pt x="12857" y="501"/>
                      <a:pt x="12814" y="567"/>
                    </a:cubicBezTo>
                    <a:cubicBezTo>
                      <a:pt x="12773" y="627"/>
                      <a:pt x="12747" y="662"/>
                      <a:pt x="12695" y="664"/>
                    </a:cubicBezTo>
                    <a:cubicBezTo>
                      <a:pt x="12692" y="664"/>
                      <a:pt x="12689" y="664"/>
                      <a:pt x="12687" y="664"/>
                    </a:cubicBezTo>
                    <a:cubicBezTo>
                      <a:pt x="12637" y="664"/>
                      <a:pt x="12611" y="632"/>
                      <a:pt x="12568" y="576"/>
                    </a:cubicBezTo>
                    <a:cubicBezTo>
                      <a:pt x="12520" y="516"/>
                      <a:pt x="12462" y="444"/>
                      <a:pt x="12349" y="444"/>
                    </a:cubicBezTo>
                    <a:cubicBezTo>
                      <a:pt x="12348" y="444"/>
                      <a:pt x="12346" y="444"/>
                      <a:pt x="12345" y="444"/>
                    </a:cubicBezTo>
                    <a:cubicBezTo>
                      <a:pt x="12229" y="447"/>
                      <a:pt x="12175" y="529"/>
                      <a:pt x="12132" y="593"/>
                    </a:cubicBezTo>
                    <a:cubicBezTo>
                      <a:pt x="12090" y="653"/>
                      <a:pt x="12064" y="688"/>
                      <a:pt x="12011" y="690"/>
                    </a:cubicBezTo>
                    <a:cubicBezTo>
                      <a:pt x="12008" y="690"/>
                      <a:pt x="12006" y="690"/>
                      <a:pt x="12004" y="690"/>
                    </a:cubicBezTo>
                    <a:cubicBezTo>
                      <a:pt x="11958" y="690"/>
                      <a:pt x="11927" y="658"/>
                      <a:pt x="11884" y="602"/>
                    </a:cubicBezTo>
                    <a:cubicBezTo>
                      <a:pt x="11837" y="543"/>
                      <a:pt x="11779" y="470"/>
                      <a:pt x="11672" y="470"/>
                    </a:cubicBezTo>
                    <a:cubicBezTo>
                      <a:pt x="11668" y="470"/>
                      <a:pt x="11665" y="470"/>
                      <a:pt x="11661" y="470"/>
                    </a:cubicBezTo>
                    <a:cubicBezTo>
                      <a:pt x="11545" y="473"/>
                      <a:pt x="11491" y="555"/>
                      <a:pt x="11448" y="619"/>
                    </a:cubicBezTo>
                    <a:cubicBezTo>
                      <a:pt x="11406" y="679"/>
                      <a:pt x="11382" y="714"/>
                      <a:pt x="11329" y="716"/>
                    </a:cubicBezTo>
                    <a:cubicBezTo>
                      <a:pt x="11326" y="716"/>
                      <a:pt x="11323" y="716"/>
                      <a:pt x="11321" y="716"/>
                    </a:cubicBezTo>
                    <a:cubicBezTo>
                      <a:pt x="11271" y="716"/>
                      <a:pt x="11245" y="684"/>
                      <a:pt x="11202" y="627"/>
                    </a:cubicBezTo>
                    <a:cubicBezTo>
                      <a:pt x="11155" y="568"/>
                      <a:pt x="11096" y="496"/>
                      <a:pt x="10986" y="496"/>
                    </a:cubicBezTo>
                    <a:cubicBezTo>
                      <a:pt x="10984" y="496"/>
                      <a:pt x="10981" y="496"/>
                      <a:pt x="10979" y="496"/>
                    </a:cubicBezTo>
                    <a:cubicBezTo>
                      <a:pt x="10863" y="499"/>
                      <a:pt x="10809" y="581"/>
                      <a:pt x="10766" y="645"/>
                    </a:cubicBezTo>
                    <a:cubicBezTo>
                      <a:pt x="10724" y="705"/>
                      <a:pt x="10698" y="740"/>
                      <a:pt x="10646" y="742"/>
                    </a:cubicBezTo>
                    <a:cubicBezTo>
                      <a:pt x="10645" y="742"/>
                      <a:pt x="10643" y="742"/>
                      <a:pt x="10642" y="742"/>
                    </a:cubicBezTo>
                    <a:cubicBezTo>
                      <a:pt x="10589" y="742"/>
                      <a:pt x="10564" y="711"/>
                      <a:pt x="10518" y="653"/>
                    </a:cubicBezTo>
                    <a:cubicBezTo>
                      <a:pt x="10471" y="594"/>
                      <a:pt x="10413" y="522"/>
                      <a:pt x="10303" y="522"/>
                    </a:cubicBezTo>
                    <a:cubicBezTo>
                      <a:pt x="10300" y="522"/>
                      <a:pt x="10297" y="522"/>
                      <a:pt x="10295" y="522"/>
                    </a:cubicBezTo>
                    <a:cubicBezTo>
                      <a:pt x="10181" y="525"/>
                      <a:pt x="10125" y="607"/>
                      <a:pt x="10082" y="671"/>
                    </a:cubicBezTo>
                    <a:cubicBezTo>
                      <a:pt x="10042" y="731"/>
                      <a:pt x="10016" y="766"/>
                      <a:pt x="9962" y="768"/>
                    </a:cubicBezTo>
                    <a:cubicBezTo>
                      <a:pt x="9960" y="768"/>
                      <a:pt x="9957" y="768"/>
                      <a:pt x="9955" y="768"/>
                    </a:cubicBezTo>
                    <a:cubicBezTo>
                      <a:pt x="9908" y="768"/>
                      <a:pt x="9879" y="735"/>
                      <a:pt x="9836" y="679"/>
                    </a:cubicBezTo>
                    <a:cubicBezTo>
                      <a:pt x="9788" y="620"/>
                      <a:pt x="9728" y="548"/>
                      <a:pt x="9617" y="548"/>
                    </a:cubicBezTo>
                    <a:cubicBezTo>
                      <a:pt x="9615" y="548"/>
                      <a:pt x="9614" y="548"/>
                      <a:pt x="9613" y="548"/>
                    </a:cubicBezTo>
                    <a:cubicBezTo>
                      <a:pt x="9497" y="551"/>
                      <a:pt x="9443" y="633"/>
                      <a:pt x="9400" y="697"/>
                    </a:cubicBezTo>
                    <a:cubicBezTo>
                      <a:pt x="9358" y="757"/>
                      <a:pt x="9332" y="792"/>
                      <a:pt x="9280" y="794"/>
                    </a:cubicBezTo>
                    <a:cubicBezTo>
                      <a:pt x="9279" y="794"/>
                      <a:pt x="9277" y="794"/>
                      <a:pt x="9276" y="794"/>
                    </a:cubicBezTo>
                    <a:cubicBezTo>
                      <a:pt x="9223" y="794"/>
                      <a:pt x="9197" y="763"/>
                      <a:pt x="9152" y="705"/>
                    </a:cubicBezTo>
                    <a:cubicBezTo>
                      <a:pt x="9106" y="647"/>
                      <a:pt x="9051" y="573"/>
                      <a:pt x="8943" y="573"/>
                    </a:cubicBezTo>
                    <a:cubicBezTo>
                      <a:pt x="8938" y="573"/>
                      <a:pt x="8934" y="574"/>
                      <a:pt x="8929" y="574"/>
                    </a:cubicBezTo>
                    <a:cubicBezTo>
                      <a:pt x="8814" y="577"/>
                      <a:pt x="8761" y="659"/>
                      <a:pt x="8717" y="723"/>
                    </a:cubicBezTo>
                    <a:cubicBezTo>
                      <a:pt x="8676" y="783"/>
                      <a:pt x="8650" y="818"/>
                      <a:pt x="8596" y="820"/>
                    </a:cubicBezTo>
                    <a:cubicBezTo>
                      <a:pt x="8594" y="820"/>
                      <a:pt x="8591" y="820"/>
                      <a:pt x="8589" y="820"/>
                    </a:cubicBezTo>
                    <a:cubicBezTo>
                      <a:pt x="8543" y="820"/>
                      <a:pt x="8513" y="787"/>
                      <a:pt x="8470" y="731"/>
                    </a:cubicBezTo>
                    <a:cubicBezTo>
                      <a:pt x="8423" y="673"/>
                      <a:pt x="8367" y="599"/>
                      <a:pt x="8261" y="599"/>
                    </a:cubicBezTo>
                    <a:cubicBezTo>
                      <a:pt x="8256" y="599"/>
                      <a:pt x="8251" y="599"/>
                      <a:pt x="8246" y="600"/>
                    </a:cubicBezTo>
                    <a:cubicBezTo>
                      <a:pt x="8132" y="603"/>
                      <a:pt x="8077" y="685"/>
                      <a:pt x="8033" y="749"/>
                    </a:cubicBezTo>
                    <a:cubicBezTo>
                      <a:pt x="7992" y="809"/>
                      <a:pt x="7968" y="844"/>
                      <a:pt x="7914" y="846"/>
                    </a:cubicBezTo>
                    <a:cubicBezTo>
                      <a:pt x="7911" y="846"/>
                      <a:pt x="7909" y="846"/>
                      <a:pt x="7906" y="846"/>
                    </a:cubicBezTo>
                    <a:cubicBezTo>
                      <a:pt x="7856" y="846"/>
                      <a:pt x="7830" y="813"/>
                      <a:pt x="7786" y="757"/>
                    </a:cubicBezTo>
                    <a:cubicBezTo>
                      <a:pt x="7740" y="698"/>
                      <a:pt x="7678" y="626"/>
                      <a:pt x="7570" y="626"/>
                    </a:cubicBezTo>
                    <a:cubicBezTo>
                      <a:pt x="7567" y="626"/>
                      <a:pt x="7565" y="626"/>
                      <a:pt x="7562" y="626"/>
                    </a:cubicBezTo>
                    <a:cubicBezTo>
                      <a:pt x="7448" y="629"/>
                      <a:pt x="7394" y="711"/>
                      <a:pt x="7351" y="775"/>
                    </a:cubicBezTo>
                    <a:cubicBezTo>
                      <a:pt x="7310" y="835"/>
                      <a:pt x="7284" y="870"/>
                      <a:pt x="7230" y="872"/>
                    </a:cubicBezTo>
                    <a:cubicBezTo>
                      <a:pt x="7227" y="872"/>
                      <a:pt x="7225" y="872"/>
                      <a:pt x="7223" y="872"/>
                    </a:cubicBezTo>
                    <a:cubicBezTo>
                      <a:pt x="7175" y="872"/>
                      <a:pt x="7146" y="839"/>
                      <a:pt x="7104" y="783"/>
                    </a:cubicBezTo>
                    <a:cubicBezTo>
                      <a:pt x="7057" y="725"/>
                      <a:pt x="6998" y="651"/>
                      <a:pt x="6891" y="651"/>
                    </a:cubicBezTo>
                    <a:cubicBezTo>
                      <a:pt x="6888" y="651"/>
                      <a:pt x="6884" y="652"/>
                      <a:pt x="6880" y="652"/>
                    </a:cubicBezTo>
                    <a:cubicBezTo>
                      <a:pt x="6766" y="655"/>
                      <a:pt x="6711" y="737"/>
                      <a:pt x="6667" y="801"/>
                    </a:cubicBezTo>
                    <a:cubicBezTo>
                      <a:pt x="6627" y="861"/>
                      <a:pt x="6601" y="896"/>
                      <a:pt x="6548" y="898"/>
                    </a:cubicBezTo>
                    <a:cubicBezTo>
                      <a:pt x="6544" y="898"/>
                      <a:pt x="6541" y="898"/>
                      <a:pt x="6537" y="898"/>
                    </a:cubicBezTo>
                    <a:cubicBezTo>
                      <a:pt x="6489" y="898"/>
                      <a:pt x="6463" y="864"/>
                      <a:pt x="6421" y="809"/>
                    </a:cubicBezTo>
                    <a:cubicBezTo>
                      <a:pt x="6375" y="752"/>
                      <a:pt x="6317" y="677"/>
                      <a:pt x="6215" y="677"/>
                    </a:cubicBezTo>
                    <a:cubicBezTo>
                      <a:pt x="6209" y="677"/>
                      <a:pt x="6204" y="677"/>
                      <a:pt x="6198" y="678"/>
                    </a:cubicBezTo>
                    <a:cubicBezTo>
                      <a:pt x="6084" y="681"/>
                      <a:pt x="6028" y="763"/>
                      <a:pt x="5985" y="827"/>
                    </a:cubicBezTo>
                    <a:cubicBezTo>
                      <a:pt x="5945" y="887"/>
                      <a:pt x="5919" y="922"/>
                      <a:pt x="5866" y="924"/>
                    </a:cubicBezTo>
                    <a:cubicBezTo>
                      <a:pt x="5863" y="924"/>
                      <a:pt x="5860" y="924"/>
                      <a:pt x="5858" y="924"/>
                    </a:cubicBezTo>
                    <a:cubicBezTo>
                      <a:pt x="5809" y="924"/>
                      <a:pt x="5782" y="891"/>
                      <a:pt x="5739" y="835"/>
                    </a:cubicBezTo>
                    <a:cubicBezTo>
                      <a:pt x="5692" y="776"/>
                      <a:pt x="5634" y="704"/>
                      <a:pt x="5524" y="704"/>
                    </a:cubicBezTo>
                    <a:cubicBezTo>
                      <a:pt x="5521" y="704"/>
                      <a:pt x="5518" y="704"/>
                      <a:pt x="5516" y="704"/>
                    </a:cubicBezTo>
                    <a:cubicBezTo>
                      <a:pt x="5401" y="707"/>
                      <a:pt x="5346" y="789"/>
                      <a:pt x="5303" y="853"/>
                    </a:cubicBezTo>
                    <a:cubicBezTo>
                      <a:pt x="5263" y="913"/>
                      <a:pt x="5237" y="948"/>
                      <a:pt x="5183" y="950"/>
                    </a:cubicBezTo>
                    <a:cubicBezTo>
                      <a:pt x="5181" y="950"/>
                      <a:pt x="5178" y="950"/>
                      <a:pt x="5176" y="950"/>
                    </a:cubicBezTo>
                    <a:cubicBezTo>
                      <a:pt x="5127" y="950"/>
                      <a:pt x="5100" y="917"/>
                      <a:pt x="5057" y="861"/>
                    </a:cubicBezTo>
                    <a:cubicBezTo>
                      <a:pt x="5010" y="802"/>
                      <a:pt x="4952" y="730"/>
                      <a:pt x="4841" y="730"/>
                    </a:cubicBezTo>
                    <a:cubicBezTo>
                      <a:pt x="4839" y="730"/>
                      <a:pt x="4836" y="730"/>
                      <a:pt x="4834" y="730"/>
                    </a:cubicBezTo>
                    <a:cubicBezTo>
                      <a:pt x="4718" y="733"/>
                      <a:pt x="4664" y="814"/>
                      <a:pt x="4621" y="879"/>
                    </a:cubicBezTo>
                    <a:cubicBezTo>
                      <a:pt x="4579" y="939"/>
                      <a:pt x="4553" y="974"/>
                      <a:pt x="4501" y="976"/>
                    </a:cubicBezTo>
                    <a:cubicBezTo>
                      <a:pt x="4500" y="976"/>
                      <a:pt x="4498" y="976"/>
                      <a:pt x="4497" y="976"/>
                    </a:cubicBezTo>
                    <a:cubicBezTo>
                      <a:pt x="4444" y="976"/>
                      <a:pt x="4418" y="945"/>
                      <a:pt x="4373" y="887"/>
                    </a:cubicBezTo>
                    <a:cubicBezTo>
                      <a:pt x="4328" y="829"/>
                      <a:pt x="4270" y="755"/>
                      <a:pt x="4161" y="755"/>
                    </a:cubicBezTo>
                    <a:cubicBezTo>
                      <a:pt x="4157" y="755"/>
                      <a:pt x="4153" y="755"/>
                      <a:pt x="4150" y="756"/>
                    </a:cubicBezTo>
                    <a:cubicBezTo>
                      <a:pt x="4035" y="759"/>
                      <a:pt x="3982" y="840"/>
                      <a:pt x="3938" y="905"/>
                    </a:cubicBezTo>
                    <a:cubicBezTo>
                      <a:pt x="3897" y="965"/>
                      <a:pt x="3871" y="1000"/>
                      <a:pt x="3817" y="1001"/>
                    </a:cubicBezTo>
                    <a:cubicBezTo>
                      <a:pt x="3815" y="1002"/>
                      <a:pt x="3812" y="1002"/>
                      <a:pt x="3810" y="1002"/>
                    </a:cubicBezTo>
                    <a:cubicBezTo>
                      <a:pt x="3761" y="1002"/>
                      <a:pt x="3734" y="969"/>
                      <a:pt x="3691" y="913"/>
                    </a:cubicBezTo>
                    <a:cubicBezTo>
                      <a:pt x="3643" y="854"/>
                      <a:pt x="3586" y="781"/>
                      <a:pt x="3475" y="781"/>
                    </a:cubicBezTo>
                    <a:cubicBezTo>
                      <a:pt x="3473" y="781"/>
                      <a:pt x="3470" y="782"/>
                      <a:pt x="3467" y="782"/>
                    </a:cubicBezTo>
                    <a:cubicBezTo>
                      <a:pt x="3353" y="785"/>
                      <a:pt x="3299" y="866"/>
                      <a:pt x="3254" y="930"/>
                    </a:cubicBezTo>
                    <a:cubicBezTo>
                      <a:pt x="3215" y="991"/>
                      <a:pt x="3189" y="1026"/>
                      <a:pt x="3135" y="1027"/>
                    </a:cubicBezTo>
                    <a:cubicBezTo>
                      <a:pt x="3132" y="1028"/>
                      <a:pt x="3130" y="1028"/>
                      <a:pt x="3128" y="1028"/>
                    </a:cubicBezTo>
                    <a:cubicBezTo>
                      <a:pt x="3080" y="1028"/>
                      <a:pt x="3053" y="995"/>
                      <a:pt x="3008" y="939"/>
                    </a:cubicBezTo>
                    <a:cubicBezTo>
                      <a:pt x="2962" y="881"/>
                      <a:pt x="2902" y="807"/>
                      <a:pt x="2796" y="807"/>
                    </a:cubicBezTo>
                    <a:cubicBezTo>
                      <a:pt x="2792" y="807"/>
                      <a:pt x="2789" y="807"/>
                      <a:pt x="2785" y="808"/>
                    </a:cubicBezTo>
                    <a:cubicBezTo>
                      <a:pt x="2671" y="811"/>
                      <a:pt x="2617" y="892"/>
                      <a:pt x="2574" y="956"/>
                    </a:cubicBezTo>
                    <a:cubicBezTo>
                      <a:pt x="2532" y="1017"/>
                      <a:pt x="2506" y="1052"/>
                      <a:pt x="2454" y="1053"/>
                    </a:cubicBezTo>
                    <a:cubicBezTo>
                      <a:pt x="2452" y="1054"/>
                      <a:pt x="2449" y="1054"/>
                      <a:pt x="2447" y="1054"/>
                    </a:cubicBezTo>
                    <a:cubicBezTo>
                      <a:pt x="2396" y="1054"/>
                      <a:pt x="2371" y="1021"/>
                      <a:pt x="2328" y="965"/>
                    </a:cubicBezTo>
                    <a:cubicBezTo>
                      <a:pt x="2281" y="906"/>
                      <a:pt x="2222" y="833"/>
                      <a:pt x="2112" y="833"/>
                    </a:cubicBezTo>
                    <a:cubicBezTo>
                      <a:pt x="2110" y="833"/>
                      <a:pt x="2107" y="833"/>
                      <a:pt x="2105" y="834"/>
                    </a:cubicBezTo>
                    <a:cubicBezTo>
                      <a:pt x="1990" y="837"/>
                      <a:pt x="1935" y="918"/>
                      <a:pt x="1892" y="982"/>
                    </a:cubicBezTo>
                    <a:cubicBezTo>
                      <a:pt x="1852" y="1043"/>
                      <a:pt x="1826" y="1078"/>
                      <a:pt x="1772" y="1079"/>
                    </a:cubicBezTo>
                    <a:cubicBezTo>
                      <a:pt x="1769" y="1080"/>
                      <a:pt x="1765" y="1080"/>
                      <a:pt x="1762" y="1080"/>
                    </a:cubicBezTo>
                    <a:cubicBezTo>
                      <a:pt x="1715" y="1080"/>
                      <a:pt x="1688" y="1046"/>
                      <a:pt x="1646" y="991"/>
                    </a:cubicBezTo>
                    <a:cubicBezTo>
                      <a:pt x="1599" y="932"/>
                      <a:pt x="1541" y="859"/>
                      <a:pt x="1433" y="859"/>
                    </a:cubicBezTo>
                    <a:cubicBezTo>
                      <a:pt x="1430" y="859"/>
                      <a:pt x="1426" y="859"/>
                      <a:pt x="1422" y="860"/>
                    </a:cubicBezTo>
                    <a:cubicBezTo>
                      <a:pt x="1308" y="863"/>
                      <a:pt x="1254" y="944"/>
                      <a:pt x="1211" y="1008"/>
                    </a:cubicBezTo>
                    <a:cubicBezTo>
                      <a:pt x="1170" y="1069"/>
                      <a:pt x="1144" y="1104"/>
                      <a:pt x="1092" y="1105"/>
                    </a:cubicBezTo>
                    <a:cubicBezTo>
                      <a:pt x="1089" y="1106"/>
                      <a:pt x="1087" y="1106"/>
                      <a:pt x="1084" y="1106"/>
                    </a:cubicBezTo>
                    <a:cubicBezTo>
                      <a:pt x="1035" y="1106"/>
                      <a:pt x="1008" y="1073"/>
                      <a:pt x="964" y="1017"/>
                    </a:cubicBezTo>
                    <a:cubicBezTo>
                      <a:pt x="918" y="958"/>
                      <a:pt x="857" y="885"/>
                      <a:pt x="749" y="885"/>
                    </a:cubicBezTo>
                    <a:cubicBezTo>
                      <a:pt x="747" y="885"/>
                      <a:pt x="744" y="885"/>
                      <a:pt x="742" y="885"/>
                    </a:cubicBezTo>
                    <a:cubicBezTo>
                      <a:pt x="626" y="889"/>
                      <a:pt x="572" y="970"/>
                      <a:pt x="529" y="1034"/>
                    </a:cubicBezTo>
                    <a:cubicBezTo>
                      <a:pt x="487" y="1095"/>
                      <a:pt x="461" y="1130"/>
                      <a:pt x="409" y="1131"/>
                    </a:cubicBezTo>
                    <a:cubicBezTo>
                      <a:pt x="407" y="1132"/>
                      <a:pt x="404" y="1132"/>
                      <a:pt x="402" y="1132"/>
                    </a:cubicBezTo>
                    <a:cubicBezTo>
                      <a:pt x="352" y="1132"/>
                      <a:pt x="326" y="1099"/>
                      <a:pt x="281" y="1043"/>
                    </a:cubicBezTo>
                    <a:cubicBezTo>
                      <a:pt x="236" y="984"/>
                      <a:pt x="177" y="911"/>
                      <a:pt x="66" y="911"/>
                    </a:cubicBezTo>
                    <a:cubicBezTo>
                      <a:pt x="63" y="911"/>
                      <a:pt x="61" y="911"/>
                      <a:pt x="58" y="911"/>
                    </a:cubicBezTo>
                    <a:cubicBezTo>
                      <a:pt x="27" y="911"/>
                      <a:pt x="1" y="939"/>
                      <a:pt x="3" y="972"/>
                    </a:cubicBezTo>
                    <a:cubicBezTo>
                      <a:pt x="4" y="1005"/>
                      <a:pt x="35" y="1027"/>
                      <a:pt x="63" y="1027"/>
                    </a:cubicBezTo>
                    <a:cubicBezTo>
                      <a:pt x="66" y="1027"/>
                      <a:pt x="68" y="1027"/>
                      <a:pt x="70" y="1027"/>
                    </a:cubicBezTo>
                    <a:cubicBezTo>
                      <a:pt x="119" y="1027"/>
                      <a:pt x="147" y="1061"/>
                      <a:pt x="190" y="1116"/>
                    </a:cubicBezTo>
                    <a:cubicBezTo>
                      <a:pt x="236" y="1176"/>
                      <a:pt x="295" y="1249"/>
                      <a:pt x="404" y="1249"/>
                    </a:cubicBezTo>
                    <a:lnTo>
                      <a:pt x="413" y="1249"/>
                    </a:lnTo>
                    <a:cubicBezTo>
                      <a:pt x="529" y="1244"/>
                      <a:pt x="583" y="1164"/>
                      <a:pt x="626" y="1098"/>
                    </a:cubicBezTo>
                    <a:cubicBezTo>
                      <a:pt x="667" y="1038"/>
                      <a:pt x="693" y="1003"/>
                      <a:pt x="745" y="1001"/>
                    </a:cubicBezTo>
                    <a:cubicBezTo>
                      <a:pt x="747" y="1001"/>
                      <a:pt x="748" y="1001"/>
                      <a:pt x="749" y="1001"/>
                    </a:cubicBezTo>
                    <a:cubicBezTo>
                      <a:pt x="800" y="1001"/>
                      <a:pt x="828" y="1034"/>
                      <a:pt x="874" y="1090"/>
                    </a:cubicBezTo>
                    <a:cubicBezTo>
                      <a:pt x="920" y="1150"/>
                      <a:pt x="978" y="1223"/>
                      <a:pt x="1091" y="1223"/>
                    </a:cubicBezTo>
                    <a:cubicBezTo>
                      <a:pt x="1092" y="1223"/>
                      <a:pt x="1094" y="1223"/>
                      <a:pt x="1095" y="1223"/>
                    </a:cubicBezTo>
                    <a:cubicBezTo>
                      <a:pt x="1211" y="1218"/>
                      <a:pt x="1265" y="1138"/>
                      <a:pt x="1308" y="1072"/>
                    </a:cubicBezTo>
                    <a:cubicBezTo>
                      <a:pt x="1350" y="1012"/>
                      <a:pt x="1376" y="977"/>
                      <a:pt x="1428" y="976"/>
                    </a:cubicBezTo>
                    <a:cubicBezTo>
                      <a:pt x="1430" y="975"/>
                      <a:pt x="1433" y="975"/>
                      <a:pt x="1435" y="975"/>
                    </a:cubicBezTo>
                    <a:cubicBezTo>
                      <a:pt x="1484" y="975"/>
                      <a:pt x="1511" y="1008"/>
                      <a:pt x="1554" y="1064"/>
                    </a:cubicBezTo>
                    <a:cubicBezTo>
                      <a:pt x="1601" y="1122"/>
                      <a:pt x="1659" y="1197"/>
                      <a:pt x="1767" y="1197"/>
                    </a:cubicBezTo>
                    <a:cubicBezTo>
                      <a:pt x="1770" y="1197"/>
                      <a:pt x="1774" y="1197"/>
                      <a:pt x="1777" y="1197"/>
                    </a:cubicBezTo>
                    <a:cubicBezTo>
                      <a:pt x="1893" y="1192"/>
                      <a:pt x="1947" y="1112"/>
                      <a:pt x="1990" y="1047"/>
                    </a:cubicBezTo>
                    <a:cubicBezTo>
                      <a:pt x="2032" y="986"/>
                      <a:pt x="2056" y="951"/>
                      <a:pt x="2110" y="950"/>
                    </a:cubicBezTo>
                    <a:cubicBezTo>
                      <a:pt x="2111" y="950"/>
                      <a:pt x="2112" y="949"/>
                      <a:pt x="2114" y="949"/>
                    </a:cubicBezTo>
                    <a:cubicBezTo>
                      <a:pt x="2165" y="949"/>
                      <a:pt x="2192" y="982"/>
                      <a:pt x="2236" y="1038"/>
                    </a:cubicBezTo>
                    <a:cubicBezTo>
                      <a:pt x="2284" y="1098"/>
                      <a:pt x="2342" y="1171"/>
                      <a:pt x="2456" y="1171"/>
                    </a:cubicBezTo>
                    <a:cubicBezTo>
                      <a:pt x="2457" y="1171"/>
                      <a:pt x="2458" y="1171"/>
                      <a:pt x="2460" y="1171"/>
                    </a:cubicBezTo>
                    <a:cubicBezTo>
                      <a:pt x="2574" y="1166"/>
                      <a:pt x="2628" y="1086"/>
                      <a:pt x="2671" y="1021"/>
                    </a:cubicBezTo>
                    <a:cubicBezTo>
                      <a:pt x="2712" y="960"/>
                      <a:pt x="2738" y="925"/>
                      <a:pt x="2790" y="924"/>
                    </a:cubicBezTo>
                    <a:cubicBezTo>
                      <a:pt x="2792" y="924"/>
                      <a:pt x="2793" y="924"/>
                      <a:pt x="2794" y="924"/>
                    </a:cubicBezTo>
                    <a:cubicBezTo>
                      <a:pt x="2845" y="924"/>
                      <a:pt x="2873" y="956"/>
                      <a:pt x="2918" y="1012"/>
                    </a:cubicBezTo>
                    <a:cubicBezTo>
                      <a:pt x="2964" y="1071"/>
                      <a:pt x="3025" y="1145"/>
                      <a:pt x="3133" y="1145"/>
                    </a:cubicBezTo>
                    <a:cubicBezTo>
                      <a:pt x="3135" y="1145"/>
                      <a:pt x="3138" y="1145"/>
                      <a:pt x="3140" y="1145"/>
                    </a:cubicBezTo>
                    <a:cubicBezTo>
                      <a:pt x="3256" y="1140"/>
                      <a:pt x="3310" y="1060"/>
                      <a:pt x="3353" y="995"/>
                    </a:cubicBezTo>
                    <a:cubicBezTo>
                      <a:pt x="3395" y="934"/>
                      <a:pt x="3421" y="899"/>
                      <a:pt x="3473" y="898"/>
                    </a:cubicBezTo>
                    <a:cubicBezTo>
                      <a:pt x="3475" y="897"/>
                      <a:pt x="3478" y="897"/>
                      <a:pt x="3480" y="897"/>
                    </a:cubicBezTo>
                    <a:cubicBezTo>
                      <a:pt x="3530" y="897"/>
                      <a:pt x="3556" y="931"/>
                      <a:pt x="3599" y="986"/>
                    </a:cubicBezTo>
                    <a:cubicBezTo>
                      <a:pt x="3646" y="1045"/>
                      <a:pt x="3707" y="1119"/>
                      <a:pt x="3815" y="1119"/>
                    </a:cubicBezTo>
                    <a:cubicBezTo>
                      <a:pt x="3817" y="1119"/>
                      <a:pt x="3820" y="1119"/>
                      <a:pt x="3822" y="1119"/>
                    </a:cubicBezTo>
                    <a:cubicBezTo>
                      <a:pt x="3938" y="1114"/>
                      <a:pt x="3992" y="1034"/>
                      <a:pt x="4035" y="969"/>
                    </a:cubicBezTo>
                    <a:cubicBezTo>
                      <a:pt x="4077" y="908"/>
                      <a:pt x="4103" y="873"/>
                      <a:pt x="4155" y="872"/>
                    </a:cubicBezTo>
                    <a:cubicBezTo>
                      <a:pt x="4157" y="871"/>
                      <a:pt x="4159" y="871"/>
                      <a:pt x="4162" y="871"/>
                    </a:cubicBezTo>
                    <a:cubicBezTo>
                      <a:pt x="4209" y="871"/>
                      <a:pt x="4238" y="905"/>
                      <a:pt x="4283" y="960"/>
                    </a:cubicBezTo>
                    <a:cubicBezTo>
                      <a:pt x="4330" y="1019"/>
                      <a:pt x="4389" y="1093"/>
                      <a:pt x="4499" y="1093"/>
                    </a:cubicBezTo>
                    <a:cubicBezTo>
                      <a:pt x="4501" y="1093"/>
                      <a:pt x="4504" y="1093"/>
                      <a:pt x="4506" y="1093"/>
                    </a:cubicBezTo>
                    <a:cubicBezTo>
                      <a:pt x="4621" y="1088"/>
                      <a:pt x="4674" y="1008"/>
                      <a:pt x="4719" y="943"/>
                    </a:cubicBezTo>
                    <a:cubicBezTo>
                      <a:pt x="4759" y="882"/>
                      <a:pt x="4785" y="847"/>
                      <a:pt x="4839" y="846"/>
                    </a:cubicBezTo>
                    <a:cubicBezTo>
                      <a:pt x="4841" y="845"/>
                      <a:pt x="4844" y="845"/>
                      <a:pt x="4846" y="845"/>
                    </a:cubicBezTo>
                    <a:cubicBezTo>
                      <a:pt x="4895" y="845"/>
                      <a:pt x="4922" y="879"/>
                      <a:pt x="4965" y="934"/>
                    </a:cubicBezTo>
                    <a:cubicBezTo>
                      <a:pt x="5012" y="993"/>
                      <a:pt x="5070" y="1068"/>
                      <a:pt x="5178" y="1068"/>
                    </a:cubicBezTo>
                    <a:cubicBezTo>
                      <a:pt x="5181" y="1068"/>
                      <a:pt x="5185" y="1067"/>
                      <a:pt x="5188" y="1067"/>
                    </a:cubicBezTo>
                    <a:cubicBezTo>
                      <a:pt x="5305" y="1062"/>
                      <a:pt x="5358" y="982"/>
                      <a:pt x="5401" y="917"/>
                    </a:cubicBezTo>
                    <a:cubicBezTo>
                      <a:pt x="5441" y="856"/>
                      <a:pt x="5467" y="821"/>
                      <a:pt x="5521" y="820"/>
                    </a:cubicBezTo>
                    <a:cubicBezTo>
                      <a:pt x="5522" y="820"/>
                      <a:pt x="5524" y="820"/>
                      <a:pt x="5525" y="820"/>
                    </a:cubicBezTo>
                    <a:cubicBezTo>
                      <a:pt x="5578" y="820"/>
                      <a:pt x="5603" y="852"/>
                      <a:pt x="5647" y="908"/>
                    </a:cubicBezTo>
                    <a:cubicBezTo>
                      <a:pt x="5695" y="968"/>
                      <a:pt x="5753" y="1041"/>
                      <a:pt x="5867" y="1041"/>
                    </a:cubicBezTo>
                    <a:cubicBezTo>
                      <a:pt x="5868" y="1041"/>
                      <a:pt x="5869" y="1041"/>
                      <a:pt x="5871" y="1041"/>
                    </a:cubicBezTo>
                    <a:cubicBezTo>
                      <a:pt x="5987" y="1036"/>
                      <a:pt x="6040" y="956"/>
                      <a:pt x="6084" y="891"/>
                    </a:cubicBezTo>
                    <a:cubicBezTo>
                      <a:pt x="6124" y="830"/>
                      <a:pt x="6149" y="795"/>
                      <a:pt x="6203" y="794"/>
                    </a:cubicBezTo>
                    <a:cubicBezTo>
                      <a:pt x="6206" y="794"/>
                      <a:pt x="6208" y="793"/>
                      <a:pt x="6210" y="793"/>
                    </a:cubicBezTo>
                    <a:cubicBezTo>
                      <a:pt x="6259" y="793"/>
                      <a:pt x="6287" y="827"/>
                      <a:pt x="6330" y="882"/>
                    </a:cubicBezTo>
                    <a:cubicBezTo>
                      <a:pt x="6377" y="941"/>
                      <a:pt x="6436" y="1015"/>
                      <a:pt x="6545" y="1015"/>
                    </a:cubicBezTo>
                    <a:cubicBezTo>
                      <a:pt x="6548" y="1015"/>
                      <a:pt x="6550" y="1015"/>
                      <a:pt x="6553" y="1015"/>
                    </a:cubicBezTo>
                    <a:cubicBezTo>
                      <a:pt x="6669" y="1010"/>
                      <a:pt x="6723" y="930"/>
                      <a:pt x="6766" y="865"/>
                    </a:cubicBezTo>
                    <a:cubicBezTo>
                      <a:pt x="6806" y="804"/>
                      <a:pt x="6832" y="769"/>
                      <a:pt x="6885" y="768"/>
                    </a:cubicBezTo>
                    <a:cubicBezTo>
                      <a:pt x="6887" y="768"/>
                      <a:pt x="6888" y="768"/>
                      <a:pt x="6889" y="768"/>
                    </a:cubicBezTo>
                    <a:cubicBezTo>
                      <a:pt x="6940" y="768"/>
                      <a:pt x="6968" y="800"/>
                      <a:pt x="7012" y="856"/>
                    </a:cubicBezTo>
                    <a:cubicBezTo>
                      <a:pt x="7060" y="916"/>
                      <a:pt x="7119" y="989"/>
                      <a:pt x="7231" y="989"/>
                    </a:cubicBezTo>
                    <a:cubicBezTo>
                      <a:pt x="7233" y="989"/>
                      <a:pt x="7234" y="989"/>
                      <a:pt x="7235" y="989"/>
                    </a:cubicBezTo>
                    <a:cubicBezTo>
                      <a:pt x="7351" y="984"/>
                      <a:pt x="7405" y="905"/>
                      <a:pt x="7448" y="839"/>
                    </a:cubicBezTo>
                    <a:cubicBezTo>
                      <a:pt x="7490" y="778"/>
                      <a:pt x="7516" y="743"/>
                      <a:pt x="7568" y="742"/>
                    </a:cubicBezTo>
                    <a:cubicBezTo>
                      <a:pt x="7571" y="741"/>
                      <a:pt x="7575" y="741"/>
                      <a:pt x="7578" y="741"/>
                    </a:cubicBezTo>
                    <a:cubicBezTo>
                      <a:pt x="7625" y="741"/>
                      <a:pt x="7652" y="775"/>
                      <a:pt x="7696" y="830"/>
                    </a:cubicBezTo>
                    <a:cubicBezTo>
                      <a:pt x="7743" y="889"/>
                      <a:pt x="7799" y="962"/>
                      <a:pt x="7908" y="962"/>
                    </a:cubicBezTo>
                    <a:cubicBezTo>
                      <a:pt x="7912" y="962"/>
                      <a:pt x="7915" y="962"/>
                      <a:pt x="7919" y="962"/>
                    </a:cubicBezTo>
                    <a:cubicBezTo>
                      <a:pt x="8033" y="958"/>
                      <a:pt x="8087" y="877"/>
                      <a:pt x="8132" y="813"/>
                    </a:cubicBezTo>
                    <a:cubicBezTo>
                      <a:pt x="8172" y="752"/>
                      <a:pt x="8198" y="718"/>
                      <a:pt x="8252" y="716"/>
                    </a:cubicBezTo>
                    <a:cubicBezTo>
                      <a:pt x="8253" y="716"/>
                      <a:pt x="8254" y="716"/>
                      <a:pt x="8256" y="716"/>
                    </a:cubicBezTo>
                    <a:cubicBezTo>
                      <a:pt x="8308" y="716"/>
                      <a:pt x="8334" y="747"/>
                      <a:pt x="8378" y="804"/>
                    </a:cubicBezTo>
                    <a:cubicBezTo>
                      <a:pt x="8424" y="862"/>
                      <a:pt x="8480" y="936"/>
                      <a:pt x="8587" y="936"/>
                    </a:cubicBezTo>
                    <a:cubicBezTo>
                      <a:pt x="8592" y="936"/>
                      <a:pt x="8596" y="936"/>
                      <a:pt x="8601" y="936"/>
                    </a:cubicBezTo>
                    <a:cubicBezTo>
                      <a:pt x="8717" y="932"/>
                      <a:pt x="8771" y="851"/>
                      <a:pt x="8814" y="787"/>
                    </a:cubicBezTo>
                    <a:cubicBezTo>
                      <a:pt x="8854" y="726"/>
                      <a:pt x="8880" y="692"/>
                      <a:pt x="8934" y="690"/>
                    </a:cubicBezTo>
                    <a:cubicBezTo>
                      <a:pt x="8936" y="690"/>
                      <a:pt x="8939" y="690"/>
                      <a:pt x="8942" y="690"/>
                    </a:cubicBezTo>
                    <a:cubicBezTo>
                      <a:pt x="8992" y="690"/>
                      <a:pt x="9017" y="722"/>
                      <a:pt x="9060" y="778"/>
                    </a:cubicBezTo>
                    <a:cubicBezTo>
                      <a:pt x="9107" y="836"/>
                      <a:pt x="9164" y="910"/>
                      <a:pt x="9269" y="910"/>
                    </a:cubicBezTo>
                    <a:cubicBezTo>
                      <a:pt x="9274" y="910"/>
                      <a:pt x="9279" y="910"/>
                      <a:pt x="9284" y="910"/>
                    </a:cubicBezTo>
                    <a:cubicBezTo>
                      <a:pt x="9400" y="906"/>
                      <a:pt x="9453" y="825"/>
                      <a:pt x="9497" y="761"/>
                    </a:cubicBezTo>
                    <a:cubicBezTo>
                      <a:pt x="9538" y="700"/>
                      <a:pt x="9564" y="666"/>
                      <a:pt x="9616" y="664"/>
                    </a:cubicBezTo>
                    <a:cubicBezTo>
                      <a:pt x="9617" y="664"/>
                      <a:pt x="9619" y="664"/>
                      <a:pt x="9620" y="664"/>
                    </a:cubicBezTo>
                    <a:cubicBezTo>
                      <a:pt x="9673" y="664"/>
                      <a:pt x="9699" y="695"/>
                      <a:pt x="9742" y="752"/>
                    </a:cubicBezTo>
                    <a:cubicBezTo>
                      <a:pt x="9789" y="810"/>
                      <a:pt x="9848" y="884"/>
                      <a:pt x="9952" y="884"/>
                    </a:cubicBezTo>
                    <a:cubicBezTo>
                      <a:pt x="9956" y="884"/>
                      <a:pt x="9961" y="884"/>
                      <a:pt x="9966" y="884"/>
                    </a:cubicBezTo>
                    <a:cubicBezTo>
                      <a:pt x="10082" y="880"/>
                      <a:pt x="10135" y="799"/>
                      <a:pt x="10179" y="735"/>
                    </a:cubicBezTo>
                    <a:cubicBezTo>
                      <a:pt x="10220" y="674"/>
                      <a:pt x="10246" y="640"/>
                      <a:pt x="10300" y="638"/>
                    </a:cubicBezTo>
                    <a:cubicBezTo>
                      <a:pt x="10303" y="638"/>
                      <a:pt x="10305" y="638"/>
                      <a:pt x="10308" y="638"/>
                    </a:cubicBezTo>
                    <a:cubicBezTo>
                      <a:pt x="10356" y="638"/>
                      <a:pt x="10384" y="670"/>
                      <a:pt x="10426" y="726"/>
                    </a:cubicBezTo>
                    <a:cubicBezTo>
                      <a:pt x="10473" y="785"/>
                      <a:pt x="10532" y="858"/>
                      <a:pt x="10639" y="858"/>
                    </a:cubicBezTo>
                    <a:cubicBezTo>
                      <a:pt x="10642" y="858"/>
                      <a:pt x="10646" y="858"/>
                      <a:pt x="10650" y="858"/>
                    </a:cubicBezTo>
                    <a:cubicBezTo>
                      <a:pt x="10766" y="854"/>
                      <a:pt x="10819" y="773"/>
                      <a:pt x="10863" y="709"/>
                    </a:cubicBezTo>
                    <a:cubicBezTo>
                      <a:pt x="10904" y="648"/>
                      <a:pt x="10930" y="614"/>
                      <a:pt x="10982" y="612"/>
                    </a:cubicBezTo>
                    <a:cubicBezTo>
                      <a:pt x="10986" y="612"/>
                      <a:pt x="10989" y="611"/>
                      <a:pt x="10993" y="611"/>
                    </a:cubicBezTo>
                    <a:cubicBezTo>
                      <a:pt x="11041" y="611"/>
                      <a:pt x="11067" y="645"/>
                      <a:pt x="11110" y="700"/>
                    </a:cubicBezTo>
                    <a:cubicBezTo>
                      <a:pt x="11156" y="759"/>
                      <a:pt x="11214" y="832"/>
                      <a:pt x="11321" y="832"/>
                    </a:cubicBezTo>
                    <a:cubicBezTo>
                      <a:pt x="11325" y="832"/>
                      <a:pt x="11328" y="832"/>
                      <a:pt x="11332" y="832"/>
                    </a:cubicBezTo>
                    <a:cubicBezTo>
                      <a:pt x="11448" y="828"/>
                      <a:pt x="11502" y="747"/>
                      <a:pt x="11545" y="683"/>
                    </a:cubicBezTo>
                    <a:cubicBezTo>
                      <a:pt x="11587" y="622"/>
                      <a:pt x="11612" y="588"/>
                      <a:pt x="11664" y="586"/>
                    </a:cubicBezTo>
                    <a:cubicBezTo>
                      <a:pt x="11667" y="586"/>
                      <a:pt x="11670" y="586"/>
                      <a:pt x="11672" y="586"/>
                    </a:cubicBezTo>
                    <a:cubicBezTo>
                      <a:pt x="11722" y="586"/>
                      <a:pt x="11748" y="618"/>
                      <a:pt x="11793" y="674"/>
                    </a:cubicBezTo>
                    <a:cubicBezTo>
                      <a:pt x="11839" y="733"/>
                      <a:pt x="11896" y="806"/>
                      <a:pt x="12005" y="806"/>
                    </a:cubicBezTo>
                    <a:cubicBezTo>
                      <a:pt x="12008" y="806"/>
                      <a:pt x="12012" y="806"/>
                      <a:pt x="12016" y="806"/>
                    </a:cubicBezTo>
                    <a:cubicBezTo>
                      <a:pt x="12130" y="802"/>
                      <a:pt x="12184" y="721"/>
                      <a:pt x="12229" y="657"/>
                    </a:cubicBezTo>
                    <a:cubicBezTo>
                      <a:pt x="12269" y="596"/>
                      <a:pt x="12295" y="562"/>
                      <a:pt x="12348" y="560"/>
                    </a:cubicBezTo>
                    <a:cubicBezTo>
                      <a:pt x="12351" y="560"/>
                      <a:pt x="12353" y="560"/>
                      <a:pt x="12356" y="560"/>
                    </a:cubicBezTo>
                    <a:cubicBezTo>
                      <a:pt x="12405" y="560"/>
                      <a:pt x="12432" y="592"/>
                      <a:pt x="12475" y="648"/>
                    </a:cubicBezTo>
                    <a:cubicBezTo>
                      <a:pt x="12522" y="707"/>
                      <a:pt x="12578" y="780"/>
                      <a:pt x="12687" y="780"/>
                    </a:cubicBezTo>
                    <a:cubicBezTo>
                      <a:pt x="12691" y="780"/>
                      <a:pt x="12694" y="780"/>
                      <a:pt x="12698" y="780"/>
                    </a:cubicBezTo>
                    <a:cubicBezTo>
                      <a:pt x="12814" y="776"/>
                      <a:pt x="12868" y="695"/>
                      <a:pt x="12911" y="631"/>
                    </a:cubicBezTo>
                    <a:cubicBezTo>
                      <a:pt x="12953" y="570"/>
                      <a:pt x="12979" y="536"/>
                      <a:pt x="13031" y="534"/>
                    </a:cubicBezTo>
                    <a:cubicBezTo>
                      <a:pt x="13033" y="534"/>
                      <a:pt x="13036" y="534"/>
                      <a:pt x="13038" y="534"/>
                    </a:cubicBezTo>
                    <a:cubicBezTo>
                      <a:pt x="13087" y="534"/>
                      <a:pt x="13114" y="566"/>
                      <a:pt x="13159" y="622"/>
                    </a:cubicBezTo>
                    <a:cubicBezTo>
                      <a:pt x="13206" y="682"/>
                      <a:pt x="13263" y="754"/>
                      <a:pt x="13374" y="754"/>
                    </a:cubicBezTo>
                    <a:cubicBezTo>
                      <a:pt x="13377" y="754"/>
                      <a:pt x="13380" y="754"/>
                      <a:pt x="13382" y="754"/>
                    </a:cubicBezTo>
                    <a:cubicBezTo>
                      <a:pt x="13496" y="750"/>
                      <a:pt x="13552" y="669"/>
                      <a:pt x="13595" y="605"/>
                    </a:cubicBezTo>
                    <a:cubicBezTo>
                      <a:pt x="13635" y="544"/>
                      <a:pt x="13661" y="510"/>
                      <a:pt x="13715" y="508"/>
                    </a:cubicBezTo>
                    <a:cubicBezTo>
                      <a:pt x="13718" y="508"/>
                      <a:pt x="13721" y="507"/>
                      <a:pt x="13725" y="507"/>
                    </a:cubicBezTo>
                    <a:cubicBezTo>
                      <a:pt x="13770" y="507"/>
                      <a:pt x="13799" y="541"/>
                      <a:pt x="13843" y="596"/>
                    </a:cubicBezTo>
                    <a:cubicBezTo>
                      <a:pt x="13890" y="655"/>
                      <a:pt x="13948" y="728"/>
                      <a:pt x="14055" y="728"/>
                    </a:cubicBezTo>
                    <a:cubicBezTo>
                      <a:pt x="14059" y="728"/>
                      <a:pt x="14062" y="728"/>
                      <a:pt x="14066" y="728"/>
                    </a:cubicBezTo>
                    <a:cubicBezTo>
                      <a:pt x="14180" y="724"/>
                      <a:pt x="14234" y="643"/>
                      <a:pt x="14279" y="579"/>
                    </a:cubicBezTo>
                    <a:cubicBezTo>
                      <a:pt x="14319" y="518"/>
                      <a:pt x="14345" y="484"/>
                      <a:pt x="14399" y="482"/>
                    </a:cubicBezTo>
                    <a:cubicBezTo>
                      <a:pt x="14400" y="482"/>
                      <a:pt x="14401" y="482"/>
                      <a:pt x="14403" y="482"/>
                    </a:cubicBezTo>
                    <a:cubicBezTo>
                      <a:pt x="14454" y="482"/>
                      <a:pt x="14481" y="513"/>
                      <a:pt x="14525" y="570"/>
                    </a:cubicBezTo>
                    <a:cubicBezTo>
                      <a:pt x="14572" y="630"/>
                      <a:pt x="14633" y="702"/>
                      <a:pt x="14741" y="702"/>
                    </a:cubicBezTo>
                    <a:cubicBezTo>
                      <a:pt x="14743" y="702"/>
                      <a:pt x="14746" y="702"/>
                      <a:pt x="14748" y="702"/>
                    </a:cubicBezTo>
                    <a:cubicBezTo>
                      <a:pt x="14864" y="698"/>
                      <a:pt x="14918" y="617"/>
                      <a:pt x="14961" y="553"/>
                    </a:cubicBezTo>
                    <a:cubicBezTo>
                      <a:pt x="15003" y="492"/>
                      <a:pt x="15029" y="458"/>
                      <a:pt x="15082" y="456"/>
                    </a:cubicBezTo>
                    <a:cubicBezTo>
                      <a:pt x="15084" y="456"/>
                      <a:pt x="15085" y="456"/>
                      <a:pt x="15087" y="456"/>
                    </a:cubicBezTo>
                    <a:cubicBezTo>
                      <a:pt x="15141" y="456"/>
                      <a:pt x="15165" y="487"/>
                      <a:pt x="15209" y="544"/>
                    </a:cubicBezTo>
                    <a:cubicBezTo>
                      <a:pt x="15255" y="602"/>
                      <a:pt x="15313" y="676"/>
                      <a:pt x="15418" y="676"/>
                    </a:cubicBezTo>
                    <a:cubicBezTo>
                      <a:pt x="15423" y="676"/>
                      <a:pt x="15427" y="676"/>
                      <a:pt x="15432" y="676"/>
                    </a:cubicBezTo>
                    <a:cubicBezTo>
                      <a:pt x="15548" y="673"/>
                      <a:pt x="15602" y="591"/>
                      <a:pt x="15645" y="527"/>
                    </a:cubicBezTo>
                    <a:cubicBezTo>
                      <a:pt x="15685" y="466"/>
                      <a:pt x="15711" y="432"/>
                      <a:pt x="15765" y="430"/>
                    </a:cubicBezTo>
                    <a:cubicBezTo>
                      <a:pt x="15768" y="430"/>
                      <a:pt x="15772" y="430"/>
                      <a:pt x="15775" y="430"/>
                    </a:cubicBezTo>
                    <a:cubicBezTo>
                      <a:pt x="15822" y="430"/>
                      <a:pt x="15849" y="463"/>
                      <a:pt x="15891" y="518"/>
                    </a:cubicBezTo>
                    <a:cubicBezTo>
                      <a:pt x="15937" y="576"/>
                      <a:pt x="15994" y="651"/>
                      <a:pt x="16098" y="651"/>
                    </a:cubicBezTo>
                    <a:cubicBezTo>
                      <a:pt x="16103" y="651"/>
                      <a:pt x="16109" y="650"/>
                      <a:pt x="16114" y="650"/>
                    </a:cubicBezTo>
                    <a:cubicBezTo>
                      <a:pt x="16230" y="647"/>
                      <a:pt x="16284" y="565"/>
                      <a:pt x="16327" y="501"/>
                    </a:cubicBezTo>
                    <a:cubicBezTo>
                      <a:pt x="16369" y="440"/>
                      <a:pt x="16395" y="406"/>
                      <a:pt x="16447" y="404"/>
                    </a:cubicBezTo>
                    <a:cubicBezTo>
                      <a:pt x="16448" y="404"/>
                      <a:pt x="16450" y="404"/>
                      <a:pt x="16451" y="404"/>
                    </a:cubicBezTo>
                    <a:cubicBezTo>
                      <a:pt x="16502" y="404"/>
                      <a:pt x="16530" y="435"/>
                      <a:pt x="16575" y="492"/>
                    </a:cubicBezTo>
                    <a:cubicBezTo>
                      <a:pt x="16622" y="550"/>
                      <a:pt x="16676" y="624"/>
                      <a:pt x="16784" y="624"/>
                    </a:cubicBezTo>
                    <a:cubicBezTo>
                      <a:pt x="16789" y="624"/>
                      <a:pt x="16794" y="624"/>
                      <a:pt x="16798" y="624"/>
                    </a:cubicBezTo>
                    <a:cubicBezTo>
                      <a:pt x="16913" y="621"/>
                      <a:pt x="16966" y="539"/>
                      <a:pt x="17010" y="475"/>
                    </a:cubicBezTo>
                    <a:cubicBezTo>
                      <a:pt x="17051" y="415"/>
                      <a:pt x="17077" y="380"/>
                      <a:pt x="17129" y="378"/>
                    </a:cubicBezTo>
                    <a:cubicBezTo>
                      <a:pt x="17133" y="378"/>
                      <a:pt x="17136" y="378"/>
                      <a:pt x="17139" y="378"/>
                    </a:cubicBezTo>
                    <a:cubicBezTo>
                      <a:pt x="17187" y="378"/>
                      <a:pt x="17214" y="411"/>
                      <a:pt x="17257" y="466"/>
                    </a:cubicBezTo>
                    <a:cubicBezTo>
                      <a:pt x="17305" y="526"/>
                      <a:pt x="17362" y="598"/>
                      <a:pt x="17473" y="598"/>
                    </a:cubicBezTo>
                    <a:cubicBezTo>
                      <a:pt x="17475" y="598"/>
                      <a:pt x="17478" y="598"/>
                      <a:pt x="17481" y="598"/>
                    </a:cubicBezTo>
                    <a:cubicBezTo>
                      <a:pt x="17595" y="595"/>
                      <a:pt x="17649" y="513"/>
                      <a:pt x="17694" y="449"/>
                    </a:cubicBezTo>
                    <a:cubicBezTo>
                      <a:pt x="17733" y="389"/>
                      <a:pt x="17759" y="354"/>
                      <a:pt x="17813" y="352"/>
                    </a:cubicBezTo>
                    <a:cubicBezTo>
                      <a:pt x="17816" y="352"/>
                      <a:pt x="17818" y="352"/>
                      <a:pt x="17820" y="352"/>
                    </a:cubicBezTo>
                    <a:cubicBezTo>
                      <a:pt x="17868" y="352"/>
                      <a:pt x="17897" y="384"/>
                      <a:pt x="17940" y="440"/>
                    </a:cubicBezTo>
                    <a:cubicBezTo>
                      <a:pt x="17986" y="499"/>
                      <a:pt x="18045" y="572"/>
                      <a:pt x="18152" y="572"/>
                    </a:cubicBezTo>
                    <a:cubicBezTo>
                      <a:pt x="18155" y="572"/>
                      <a:pt x="18159" y="572"/>
                      <a:pt x="18163" y="572"/>
                    </a:cubicBezTo>
                    <a:cubicBezTo>
                      <a:pt x="18279" y="569"/>
                      <a:pt x="18333" y="487"/>
                      <a:pt x="18376" y="423"/>
                    </a:cubicBezTo>
                    <a:cubicBezTo>
                      <a:pt x="18417" y="363"/>
                      <a:pt x="18443" y="328"/>
                      <a:pt x="18497" y="326"/>
                    </a:cubicBezTo>
                    <a:cubicBezTo>
                      <a:pt x="18500" y="326"/>
                      <a:pt x="18502" y="326"/>
                      <a:pt x="18505" y="326"/>
                    </a:cubicBezTo>
                    <a:cubicBezTo>
                      <a:pt x="18553" y="326"/>
                      <a:pt x="18581" y="358"/>
                      <a:pt x="18623" y="415"/>
                    </a:cubicBezTo>
                    <a:cubicBezTo>
                      <a:pt x="18670" y="473"/>
                      <a:pt x="18728" y="547"/>
                      <a:pt x="18833" y="547"/>
                    </a:cubicBezTo>
                    <a:cubicBezTo>
                      <a:pt x="18837" y="547"/>
                      <a:pt x="18842" y="546"/>
                      <a:pt x="18847" y="546"/>
                    </a:cubicBezTo>
                    <a:cubicBezTo>
                      <a:pt x="18961" y="543"/>
                      <a:pt x="19017" y="461"/>
                      <a:pt x="19060" y="397"/>
                    </a:cubicBezTo>
                    <a:cubicBezTo>
                      <a:pt x="19101" y="337"/>
                      <a:pt x="19127" y="302"/>
                      <a:pt x="19179" y="300"/>
                    </a:cubicBezTo>
                    <a:cubicBezTo>
                      <a:pt x="19182" y="300"/>
                      <a:pt x="19185" y="300"/>
                      <a:pt x="19187" y="300"/>
                    </a:cubicBezTo>
                    <a:cubicBezTo>
                      <a:pt x="19237" y="300"/>
                      <a:pt x="19263" y="332"/>
                      <a:pt x="19307" y="389"/>
                    </a:cubicBezTo>
                    <a:cubicBezTo>
                      <a:pt x="19354" y="447"/>
                      <a:pt x="19410" y="521"/>
                      <a:pt x="19517" y="521"/>
                    </a:cubicBezTo>
                    <a:cubicBezTo>
                      <a:pt x="19521" y="521"/>
                      <a:pt x="19526" y="520"/>
                      <a:pt x="19531" y="520"/>
                    </a:cubicBezTo>
                    <a:cubicBezTo>
                      <a:pt x="19645" y="517"/>
                      <a:pt x="19700" y="435"/>
                      <a:pt x="19744" y="371"/>
                    </a:cubicBezTo>
                    <a:cubicBezTo>
                      <a:pt x="19785" y="311"/>
                      <a:pt x="19811" y="276"/>
                      <a:pt x="19863" y="274"/>
                    </a:cubicBezTo>
                    <a:cubicBezTo>
                      <a:pt x="19867" y="274"/>
                      <a:pt x="19870" y="274"/>
                      <a:pt x="19873" y="274"/>
                    </a:cubicBezTo>
                    <a:cubicBezTo>
                      <a:pt x="19919" y="274"/>
                      <a:pt x="19948" y="308"/>
                      <a:pt x="19991" y="363"/>
                    </a:cubicBezTo>
                    <a:cubicBezTo>
                      <a:pt x="20038" y="421"/>
                      <a:pt x="20094" y="495"/>
                      <a:pt x="20200" y="495"/>
                    </a:cubicBezTo>
                    <a:cubicBezTo>
                      <a:pt x="20205" y="495"/>
                      <a:pt x="20210" y="494"/>
                      <a:pt x="20215" y="494"/>
                    </a:cubicBezTo>
                    <a:cubicBezTo>
                      <a:pt x="20331" y="491"/>
                      <a:pt x="20384" y="409"/>
                      <a:pt x="20428" y="345"/>
                    </a:cubicBezTo>
                    <a:cubicBezTo>
                      <a:pt x="20469" y="285"/>
                      <a:pt x="20495" y="250"/>
                      <a:pt x="20549" y="248"/>
                    </a:cubicBezTo>
                    <a:cubicBezTo>
                      <a:pt x="20551" y="248"/>
                      <a:pt x="20554" y="248"/>
                      <a:pt x="20556" y="248"/>
                    </a:cubicBezTo>
                    <a:cubicBezTo>
                      <a:pt x="20604" y="248"/>
                      <a:pt x="20632" y="281"/>
                      <a:pt x="20675" y="337"/>
                    </a:cubicBezTo>
                    <a:cubicBezTo>
                      <a:pt x="20722" y="395"/>
                      <a:pt x="20779" y="469"/>
                      <a:pt x="20885" y="469"/>
                    </a:cubicBezTo>
                    <a:cubicBezTo>
                      <a:pt x="20889" y="469"/>
                      <a:pt x="20894" y="468"/>
                      <a:pt x="20899" y="468"/>
                    </a:cubicBezTo>
                    <a:cubicBezTo>
                      <a:pt x="21015" y="465"/>
                      <a:pt x="21068" y="383"/>
                      <a:pt x="21112" y="319"/>
                    </a:cubicBezTo>
                    <a:cubicBezTo>
                      <a:pt x="21153" y="259"/>
                      <a:pt x="21179" y="224"/>
                      <a:pt x="21233" y="222"/>
                    </a:cubicBezTo>
                    <a:cubicBezTo>
                      <a:pt x="21234" y="222"/>
                      <a:pt x="21236" y="222"/>
                      <a:pt x="21237" y="222"/>
                    </a:cubicBezTo>
                    <a:cubicBezTo>
                      <a:pt x="21291" y="222"/>
                      <a:pt x="21315" y="253"/>
                      <a:pt x="21359" y="311"/>
                    </a:cubicBezTo>
                    <a:cubicBezTo>
                      <a:pt x="21407" y="371"/>
                      <a:pt x="21470" y="442"/>
                      <a:pt x="21580" y="442"/>
                    </a:cubicBezTo>
                    <a:cubicBezTo>
                      <a:pt x="21582" y="442"/>
                      <a:pt x="21583" y="442"/>
                      <a:pt x="21584" y="442"/>
                    </a:cubicBezTo>
                    <a:cubicBezTo>
                      <a:pt x="21699" y="439"/>
                      <a:pt x="21752" y="357"/>
                      <a:pt x="21796" y="293"/>
                    </a:cubicBezTo>
                    <a:cubicBezTo>
                      <a:pt x="21837" y="233"/>
                      <a:pt x="21863" y="198"/>
                      <a:pt x="21917" y="196"/>
                    </a:cubicBezTo>
                    <a:cubicBezTo>
                      <a:pt x="21920" y="196"/>
                      <a:pt x="21922" y="196"/>
                      <a:pt x="21925" y="196"/>
                    </a:cubicBezTo>
                    <a:cubicBezTo>
                      <a:pt x="21976" y="196"/>
                      <a:pt x="22000" y="229"/>
                      <a:pt x="22043" y="285"/>
                    </a:cubicBezTo>
                    <a:cubicBezTo>
                      <a:pt x="22091" y="345"/>
                      <a:pt x="22149" y="416"/>
                      <a:pt x="22263" y="416"/>
                    </a:cubicBezTo>
                    <a:cubicBezTo>
                      <a:pt x="22264" y="416"/>
                      <a:pt x="22265" y="416"/>
                      <a:pt x="22267" y="416"/>
                    </a:cubicBezTo>
                    <a:cubicBezTo>
                      <a:pt x="22383" y="413"/>
                      <a:pt x="22436" y="331"/>
                      <a:pt x="22480" y="267"/>
                    </a:cubicBezTo>
                    <a:cubicBezTo>
                      <a:pt x="22521" y="207"/>
                      <a:pt x="22547" y="172"/>
                      <a:pt x="22601" y="169"/>
                    </a:cubicBezTo>
                    <a:cubicBezTo>
                      <a:pt x="22602" y="169"/>
                      <a:pt x="22603" y="169"/>
                      <a:pt x="22605" y="169"/>
                    </a:cubicBezTo>
                    <a:cubicBezTo>
                      <a:pt x="22656" y="169"/>
                      <a:pt x="22683" y="201"/>
                      <a:pt x="22729" y="257"/>
                    </a:cubicBezTo>
                    <a:cubicBezTo>
                      <a:pt x="22775" y="317"/>
                      <a:pt x="22831" y="391"/>
                      <a:pt x="22938" y="391"/>
                    </a:cubicBezTo>
                    <a:cubicBezTo>
                      <a:pt x="22943" y="391"/>
                      <a:pt x="22947" y="391"/>
                      <a:pt x="22952" y="390"/>
                    </a:cubicBezTo>
                    <a:cubicBezTo>
                      <a:pt x="23068" y="387"/>
                      <a:pt x="23122" y="305"/>
                      <a:pt x="23165" y="241"/>
                    </a:cubicBezTo>
                    <a:cubicBezTo>
                      <a:pt x="23207" y="181"/>
                      <a:pt x="23233" y="146"/>
                      <a:pt x="23286" y="143"/>
                    </a:cubicBezTo>
                    <a:cubicBezTo>
                      <a:pt x="23288" y="143"/>
                      <a:pt x="23289" y="143"/>
                      <a:pt x="23291" y="143"/>
                    </a:cubicBezTo>
                    <a:cubicBezTo>
                      <a:pt x="23343" y="143"/>
                      <a:pt x="23369" y="175"/>
                      <a:pt x="23415" y="231"/>
                    </a:cubicBezTo>
                    <a:cubicBezTo>
                      <a:pt x="23461" y="291"/>
                      <a:pt x="23517" y="365"/>
                      <a:pt x="23624" y="365"/>
                    </a:cubicBezTo>
                    <a:cubicBezTo>
                      <a:pt x="23628" y="365"/>
                      <a:pt x="23633" y="365"/>
                      <a:pt x="23638" y="364"/>
                    </a:cubicBezTo>
                    <a:cubicBezTo>
                      <a:pt x="23754" y="359"/>
                      <a:pt x="23808" y="279"/>
                      <a:pt x="23851" y="215"/>
                    </a:cubicBezTo>
                    <a:cubicBezTo>
                      <a:pt x="23893" y="155"/>
                      <a:pt x="23919" y="118"/>
                      <a:pt x="23972" y="117"/>
                    </a:cubicBezTo>
                    <a:cubicBezTo>
                      <a:pt x="24005" y="117"/>
                      <a:pt x="24029" y="89"/>
                      <a:pt x="24029" y="56"/>
                    </a:cubicBezTo>
                    <a:cubicBezTo>
                      <a:pt x="24028" y="25"/>
                      <a:pt x="24007" y="2"/>
                      <a:pt x="239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3086891" y="2542650"/>
                <a:ext cx="1096951" cy="314734"/>
              </a:xfrm>
              <a:custGeom>
                <a:avLst/>
                <a:gdLst/>
                <a:ahLst/>
                <a:cxnLst/>
                <a:rect l="l" t="t" r="r" b="b"/>
                <a:pathLst>
                  <a:path w="22808" h="6544" extrusionOk="0">
                    <a:moveTo>
                      <a:pt x="22401" y="0"/>
                    </a:moveTo>
                    <a:cubicBezTo>
                      <a:pt x="22382" y="0"/>
                      <a:pt x="22363" y="3"/>
                      <a:pt x="22342" y="9"/>
                    </a:cubicBezTo>
                    <a:cubicBezTo>
                      <a:pt x="22231" y="40"/>
                      <a:pt x="22198" y="130"/>
                      <a:pt x="22172" y="203"/>
                    </a:cubicBezTo>
                    <a:cubicBezTo>
                      <a:pt x="22146" y="272"/>
                      <a:pt x="22129" y="310"/>
                      <a:pt x="22081" y="324"/>
                    </a:cubicBezTo>
                    <a:cubicBezTo>
                      <a:pt x="22071" y="326"/>
                      <a:pt x="22063" y="328"/>
                      <a:pt x="22054" y="328"/>
                    </a:cubicBezTo>
                    <a:cubicBezTo>
                      <a:pt x="22018" y="328"/>
                      <a:pt x="21985" y="305"/>
                      <a:pt x="21940" y="267"/>
                    </a:cubicBezTo>
                    <a:cubicBezTo>
                      <a:pt x="21891" y="227"/>
                      <a:pt x="21832" y="180"/>
                      <a:pt x="21753" y="180"/>
                    </a:cubicBezTo>
                    <a:cubicBezTo>
                      <a:pt x="21735" y="180"/>
                      <a:pt x="21715" y="183"/>
                      <a:pt x="21695" y="189"/>
                    </a:cubicBezTo>
                    <a:cubicBezTo>
                      <a:pt x="21585" y="218"/>
                      <a:pt x="21551" y="310"/>
                      <a:pt x="21525" y="383"/>
                    </a:cubicBezTo>
                    <a:cubicBezTo>
                      <a:pt x="21499" y="450"/>
                      <a:pt x="21483" y="490"/>
                      <a:pt x="21433" y="504"/>
                    </a:cubicBezTo>
                    <a:cubicBezTo>
                      <a:pt x="21424" y="506"/>
                      <a:pt x="21416" y="508"/>
                      <a:pt x="21408" y="508"/>
                    </a:cubicBezTo>
                    <a:cubicBezTo>
                      <a:pt x="21371" y="508"/>
                      <a:pt x="21339" y="484"/>
                      <a:pt x="21293" y="447"/>
                    </a:cubicBezTo>
                    <a:cubicBezTo>
                      <a:pt x="21243" y="407"/>
                      <a:pt x="21184" y="359"/>
                      <a:pt x="21104" y="359"/>
                    </a:cubicBezTo>
                    <a:cubicBezTo>
                      <a:pt x="21086" y="359"/>
                      <a:pt x="21067" y="362"/>
                      <a:pt x="21047" y="367"/>
                    </a:cubicBezTo>
                    <a:cubicBezTo>
                      <a:pt x="20938" y="398"/>
                      <a:pt x="20905" y="488"/>
                      <a:pt x="20877" y="561"/>
                    </a:cubicBezTo>
                    <a:cubicBezTo>
                      <a:pt x="20853" y="630"/>
                      <a:pt x="20836" y="668"/>
                      <a:pt x="20787" y="682"/>
                    </a:cubicBezTo>
                    <a:cubicBezTo>
                      <a:pt x="20778" y="685"/>
                      <a:pt x="20769" y="686"/>
                      <a:pt x="20760" y="686"/>
                    </a:cubicBezTo>
                    <a:cubicBezTo>
                      <a:pt x="20723" y="686"/>
                      <a:pt x="20692" y="663"/>
                      <a:pt x="20647" y="625"/>
                    </a:cubicBezTo>
                    <a:cubicBezTo>
                      <a:pt x="20598" y="586"/>
                      <a:pt x="20539" y="539"/>
                      <a:pt x="20460" y="539"/>
                    </a:cubicBezTo>
                    <a:cubicBezTo>
                      <a:pt x="20441" y="539"/>
                      <a:pt x="20422" y="541"/>
                      <a:pt x="20401" y="547"/>
                    </a:cubicBezTo>
                    <a:cubicBezTo>
                      <a:pt x="20292" y="577"/>
                      <a:pt x="20257" y="668"/>
                      <a:pt x="20231" y="741"/>
                    </a:cubicBezTo>
                    <a:cubicBezTo>
                      <a:pt x="20207" y="809"/>
                      <a:pt x="20190" y="849"/>
                      <a:pt x="20140" y="862"/>
                    </a:cubicBezTo>
                    <a:cubicBezTo>
                      <a:pt x="20131" y="865"/>
                      <a:pt x="20122" y="866"/>
                      <a:pt x="20114" y="866"/>
                    </a:cubicBezTo>
                    <a:cubicBezTo>
                      <a:pt x="20078" y="866"/>
                      <a:pt x="20046" y="842"/>
                      <a:pt x="19999" y="805"/>
                    </a:cubicBezTo>
                    <a:cubicBezTo>
                      <a:pt x="19950" y="766"/>
                      <a:pt x="19891" y="718"/>
                      <a:pt x="19812" y="718"/>
                    </a:cubicBezTo>
                    <a:cubicBezTo>
                      <a:pt x="19794" y="718"/>
                      <a:pt x="19775" y="720"/>
                      <a:pt x="19755" y="726"/>
                    </a:cubicBezTo>
                    <a:cubicBezTo>
                      <a:pt x="19644" y="757"/>
                      <a:pt x="19611" y="847"/>
                      <a:pt x="19585" y="919"/>
                    </a:cubicBezTo>
                    <a:cubicBezTo>
                      <a:pt x="19560" y="989"/>
                      <a:pt x="19544" y="1029"/>
                      <a:pt x="19494" y="1041"/>
                    </a:cubicBezTo>
                    <a:cubicBezTo>
                      <a:pt x="19485" y="1043"/>
                      <a:pt x="19476" y="1045"/>
                      <a:pt x="19467" y="1045"/>
                    </a:cubicBezTo>
                    <a:cubicBezTo>
                      <a:pt x="19431" y="1045"/>
                      <a:pt x="19400" y="1021"/>
                      <a:pt x="19353" y="984"/>
                    </a:cubicBezTo>
                    <a:cubicBezTo>
                      <a:pt x="19304" y="944"/>
                      <a:pt x="19245" y="897"/>
                      <a:pt x="19166" y="897"/>
                    </a:cubicBezTo>
                    <a:cubicBezTo>
                      <a:pt x="19148" y="897"/>
                      <a:pt x="19128" y="900"/>
                      <a:pt x="19108" y="906"/>
                    </a:cubicBezTo>
                    <a:cubicBezTo>
                      <a:pt x="18999" y="937"/>
                      <a:pt x="18964" y="1027"/>
                      <a:pt x="18938" y="1100"/>
                    </a:cubicBezTo>
                    <a:cubicBezTo>
                      <a:pt x="18912" y="1167"/>
                      <a:pt x="18896" y="1207"/>
                      <a:pt x="18846" y="1221"/>
                    </a:cubicBezTo>
                    <a:cubicBezTo>
                      <a:pt x="18837" y="1223"/>
                      <a:pt x="18829" y="1225"/>
                      <a:pt x="18821" y="1225"/>
                    </a:cubicBezTo>
                    <a:cubicBezTo>
                      <a:pt x="18784" y="1225"/>
                      <a:pt x="18753" y="1200"/>
                      <a:pt x="18706" y="1164"/>
                    </a:cubicBezTo>
                    <a:cubicBezTo>
                      <a:pt x="18657" y="1124"/>
                      <a:pt x="18599" y="1077"/>
                      <a:pt x="18519" y="1077"/>
                    </a:cubicBezTo>
                    <a:cubicBezTo>
                      <a:pt x="18501" y="1077"/>
                      <a:pt x="18481" y="1080"/>
                      <a:pt x="18460" y="1086"/>
                    </a:cubicBezTo>
                    <a:cubicBezTo>
                      <a:pt x="18349" y="1115"/>
                      <a:pt x="18316" y="1205"/>
                      <a:pt x="18290" y="1278"/>
                    </a:cubicBezTo>
                    <a:cubicBezTo>
                      <a:pt x="18264" y="1347"/>
                      <a:pt x="18249" y="1387"/>
                      <a:pt x="18199" y="1401"/>
                    </a:cubicBezTo>
                    <a:cubicBezTo>
                      <a:pt x="18189" y="1403"/>
                      <a:pt x="18181" y="1405"/>
                      <a:pt x="18172" y="1405"/>
                    </a:cubicBezTo>
                    <a:cubicBezTo>
                      <a:pt x="18135" y="1405"/>
                      <a:pt x="18104" y="1381"/>
                      <a:pt x="18058" y="1344"/>
                    </a:cubicBezTo>
                    <a:cubicBezTo>
                      <a:pt x="18009" y="1303"/>
                      <a:pt x="17950" y="1256"/>
                      <a:pt x="17871" y="1256"/>
                    </a:cubicBezTo>
                    <a:cubicBezTo>
                      <a:pt x="17853" y="1256"/>
                      <a:pt x="17833" y="1258"/>
                      <a:pt x="17812" y="1264"/>
                    </a:cubicBezTo>
                    <a:cubicBezTo>
                      <a:pt x="17703" y="1295"/>
                      <a:pt x="17669" y="1385"/>
                      <a:pt x="17643" y="1458"/>
                    </a:cubicBezTo>
                    <a:cubicBezTo>
                      <a:pt x="17617" y="1527"/>
                      <a:pt x="17601" y="1565"/>
                      <a:pt x="17551" y="1579"/>
                    </a:cubicBezTo>
                    <a:cubicBezTo>
                      <a:pt x="17542" y="1582"/>
                      <a:pt x="17533" y="1583"/>
                      <a:pt x="17525" y="1583"/>
                    </a:cubicBezTo>
                    <a:cubicBezTo>
                      <a:pt x="17489" y="1583"/>
                      <a:pt x="17457" y="1560"/>
                      <a:pt x="17411" y="1522"/>
                    </a:cubicBezTo>
                    <a:cubicBezTo>
                      <a:pt x="17362" y="1483"/>
                      <a:pt x="17302" y="1436"/>
                      <a:pt x="17224" y="1436"/>
                    </a:cubicBezTo>
                    <a:cubicBezTo>
                      <a:pt x="17205" y="1436"/>
                      <a:pt x="17186" y="1438"/>
                      <a:pt x="17165" y="1444"/>
                    </a:cubicBezTo>
                    <a:cubicBezTo>
                      <a:pt x="17056" y="1474"/>
                      <a:pt x="17023" y="1565"/>
                      <a:pt x="16995" y="1638"/>
                    </a:cubicBezTo>
                    <a:cubicBezTo>
                      <a:pt x="16971" y="1706"/>
                      <a:pt x="16954" y="1745"/>
                      <a:pt x="16905" y="1759"/>
                    </a:cubicBezTo>
                    <a:cubicBezTo>
                      <a:pt x="16896" y="1762"/>
                      <a:pt x="16887" y="1763"/>
                      <a:pt x="16879" y="1763"/>
                    </a:cubicBezTo>
                    <a:cubicBezTo>
                      <a:pt x="16841" y="1763"/>
                      <a:pt x="16810" y="1739"/>
                      <a:pt x="16763" y="1702"/>
                    </a:cubicBezTo>
                    <a:cubicBezTo>
                      <a:pt x="16715" y="1663"/>
                      <a:pt x="16656" y="1614"/>
                      <a:pt x="16577" y="1614"/>
                    </a:cubicBezTo>
                    <a:cubicBezTo>
                      <a:pt x="16559" y="1614"/>
                      <a:pt x="16539" y="1617"/>
                      <a:pt x="16519" y="1622"/>
                    </a:cubicBezTo>
                    <a:cubicBezTo>
                      <a:pt x="16408" y="1654"/>
                      <a:pt x="16375" y="1744"/>
                      <a:pt x="16349" y="1816"/>
                    </a:cubicBezTo>
                    <a:cubicBezTo>
                      <a:pt x="16323" y="1886"/>
                      <a:pt x="16308" y="1926"/>
                      <a:pt x="16257" y="1938"/>
                    </a:cubicBezTo>
                    <a:cubicBezTo>
                      <a:pt x="16248" y="1940"/>
                      <a:pt x="16239" y="1942"/>
                      <a:pt x="16230" y="1942"/>
                    </a:cubicBezTo>
                    <a:cubicBezTo>
                      <a:pt x="16193" y="1942"/>
                      <a:pt x="16162" y="1918"/>
                      <a:pt x="16117" y="1880"/>
                    </a:cubicBezTo>
                    <a:cubicBezTo>
                      <a:pt x="16068" y="1841"/>
                      <a:pt x="16009" y="1794"/>
                      <a:pt x="15930" y="1794"/>
                    </a:cubicBezTo>
                    <a:cubicBezTo>
                      <a:pt x="15912" y="1794"/>
                      <a:pt x="15892" y="1797"/>
                      <a:pt x="15871" y="1803"/>
                    </a:cubicBezTo>
                    <a:cubicBezTo>
                      <a:pt x="15762" y="1832"/>
                      <a:pt x="15728" y="1924"/>
                      <a:pt x="15702" y="1997"/>
                    </a:cubicBezTo>
                    <a:cubicBezTo>
                      <a:pt x="15676" y="2064"/>
                      <a:pt x="15660" y="2104"/>
                      <a:pt x="15610" y="2118"/>
                    </a:cubicBezTo>
                    <a:cubicBezTo>
                      <a:pt x="15601" y="2120"/>
                      <a:pt x="15592" y="2121"/>
                      <a:pt x="15584" y="2121"/>
                    </a:cubicBezTo>
                    <a:cubicBezTo>
                      <a:pt x="15546" y="2121"/>
                      <a:pt x="15515" y="2097"/>
                      <a:pt x="15470" y="2061"/>
                    </a:cubicBezTo>
                    <a:cubicBezTo>
                      <a:pt x="15420" y="2021"/>
                      <a:pt x="15360" y="1973"/>
                      <a:pt x="15280" y="1973"/>
                    </a:cubicBezTo>
                    <a:cubicBezTo>
                      <a:pt x="15262" y="1973"/>
                      <a:pt x="15244" y="1976"/>
                      <a:pt x="15224" y="1981"/>
                    </a:cubicBezTo>
                    <a:cubicBezTo>
                      <a:pt x="15113" y="2012"/>
                      <a:pt x="15080" y="2102"/>
                      <a:pt x="15054" y="2175"/>
                    </a:cubicBezTo>
                    <a:cubicBezTo>
                      <a:pt x="15028" y="2244"/>
                      <a:pt x="15011" y="2284"/>
                      <a:pt x="14962" y="2298"/>
                    </a:cubicBezTo>
                    <a:cubicBezTo>
                      <a:pt x="14953" y="2300"/>
                      <a:pt x="14945" y="2302"/>
                      <a:pt x="14937" y="2302"/>
                    </a:cubicBezTo>
                    <a:cubicBezTo>
                      <a:pt x="14900" y="2302"/>
                      <a:pt x="14867" y="2277"/>
                      <a:pt x="14822" y="2241"/>
                    </a:cubicBezTo>
                    <a:cubicBezTo>
                      <a:pt x="14773" y="2200"/>
                      <a:pt x="14714" y="2152"/>
                      <a:pt x="14635" y="2152"/>
                    </a:cubicBezTo>
                    <a:cubicBezTo>
                      <a:pt x="14616" y="2152"/>
                      <a:pt x="14597" y="2155"/>
                      <a:pt x="14576" y="2161"/>
                    </a:cubicBezTo>
                    <a:cubicBezTo>
                      <a:pt x="14465" y="2192"/>
                      <a:pt x="14432" y="2282"/>
                      <a:pt x="14406" y="2355"/>
                    </a:cubicBezTo>
                    <a:cubicBezTo>
                      <a:pt x="14381" y="2422"/>
                      <a:pt x="14365" y="2462"/>
                      <a:pt x="14315" y="2476"/>
                    </a:cubicBezTo>
                    <a:cubicBezTo>
                      <a:pt x="14306" y="2479"/>
                      <a:pt x="14297" y="2480"/>
                      <a:pt x="14289" y="2480"/>
                    </a:cubicBezTo>
                    <a:cubicBezTo>
                      <a:pt x="14251" y="2480"/>
                      <a:pt x="14220" y="2456"/>
                      <a:pt x="14174" y="2419"/>
                    </a:cubicBezTo>
                    <a:cubicBezTo>
                      <a:pt x="14125" y="2380"/>
                      <a:pt x="14067" y="2333"/>
                      <a:pt x="13988" y="2333"/>
                    </a:cubicBezTo>
                    <a:cubicBezTo>
                      <a:pt x="13969" y="2333"/>
                      <a:pt x="13950" y="2335"/>
                      <a:pt x="13929" y="2341"/>
                    </a:cubicBezTo>
                    <a:cubicBezTo>
                      <a:pt x="13818" y="2371"/>
                      <a:pt x="13785" y="2461"/>
                      <a:pt x="13759" y="2535"/>
                    </a:cubicBezTo>
                    <a:cubicBezTo>
                      <a:pt x="13733" y="2603"/>
                      <a:pt x="13717" y="2642"/>
                      <a:pt x="13667" y="2656"/>
                    </a:cubicBezTo>
                    <a:cubicBezTo>
                      <a:pt x="13658" y="2659"/>
                      <a:pt x="13649" y="2660"/>
                      <a:pt x="13641" y="2660"/>
                    </a:cubicBezTo>
                    <a:cubicBezTo>
                      <a:pt x="13604" y="2660"/>
                      <a:pt x="13572" y="2636"/>
                      <a:pt x="13527" y="2599"/>
                    </a:cubicBezTo>
                    <a:cubicBezTo>
                      <a:pt x="13477" y="2559"/>
                      <a:pt x="13418" y="2512"/>
                      <a:pt x="13338" y="2512"/>
                    </a:cubicBezTo>
                    <a:cubicBezTo>
                      <a:pt x="13320" y="2512"/>
                      <a:pt x="13301" y="2514"/>
                      <a:pt x="13281" y="2519"/>
                    </a:cubicBezTo>
                    <a:cubicBezTo>
                      <a:pt x="13170" y="2551"/>
                      <a:pt x="13137" y="2641"/>
                      <a:pt x="13111" y="2713"/>
                    </a:cubicBezTo>
                    <a:cubicBezTo>
                      <a:pt x="13085" y="2783"/>
                      <a:pt x="13070" y="2821"/>
                      <a:pt x="13020" y="2835"/>
                    </a:cubicBezTo>
                    <a:cubicBezTo>
                      <a:pt x="13010" y="2837"/>
                      <a:pt x="13001" y="2838"/>
                      <a:pt x="12992" y="2838"/>
                    </a:cubicBezTo>
                    <a:cubicBezTo>
                      <a:pt x="12955" y="2838"/>
                      <a:pt x="12924" y="2815"/>
                      <a:pt x="12878" y="2777"/>
                    </a:cubicBezTo>
                    <a:cubicBezTo>
                      <a:pt x="12830" y="2738"/>
                      <a:pt x="12771" y="2691"/>
                      <a:pt x="12692" y="2691"/>
                    </a:cubicBezTo>
                    <a:cubicBezTo>
                      <a:pt x="12674" y="2691"/>
                      <a:pt x="12654" y="2694"/>
                      <a:pt x="12633" y="2700"/>
                    </a:cubicBezTo>
                    <a:cubicBezTo>
                      <a:pt x="12523" y="2729"/>
                      <a:pt x="12490" y="2821"/>
                      <a:pt x="12462" y="2893"/>
                    </a:cubicBezTo>
                    <a:cubicBezTo>
                      <a:pt x="12438" y="2961"/>
                      <a:pt x="12420" y="3001"/>
                      <a:pt x="12372" y="3015"/>
                    </a:cubicBezTo>
                    <a:cubicBezTo>
                      <a:pt x="12363" y="3017"/>
                      <a:pt x="12354" y="3018"/>
                      <a:pt x="12346" y="3018"/>
                    </a:cubicBezTo>
                    <a:cubicBezTo>
                      <a:pt x="12308" y="3018"/>
                      <a:pt x="12277" y="2994"/>
                      <a:pt x="12230" y="2958"/>
                    </a:cubicBezTo>
                    <a:cubicBezTo>
                      <a:pt x="12180" y="2918"/>
                      <a:pt x="12122" y="2870"/>
                      <a:pt x="12042" y="2870"/>
                    </a:cubicBezTo>
                    <a:cubicBezTo>
                      <a:pt x="12024" y="2870"/>
                      <a:pt x="12006" y="2872"/>
                      <a:pt x="11986" y="2878"/>
                    </a:cubicBezTo>
                    <a:cubicBezTo>
                      <a:pt x="11875" y="2909"/>
                      <a:pt x="11842" y="2999"/>
                      <a:pt x="11814" y="3072"/>
                    </a:cubicBezTo>
                    <a:cubicBezTo>
                      <a:pt x="11790" y="3141"/>
                      <a:pt x="11773" y="3181"/>
                      <a:pt x="11724" y="3195"/>
                    </a:cubicBezTo>
                    <a:cubicBezTo>
                      <a:pt x="11715" y="3197"/>
                      <a:pt x="11707" y="3198"/>
                      <a:pt x="11698" y="3198"/>
                    </a:cubicBezTo>
                    <a:cubicBezTo>
                      <a:pt x="11661" y="3198"/>
                      <a:pt x="11629" y="3174"/>
                      <a:pt x="11582" y="3138"/>
                    </a:cubicBezTo>
                    <a:cubicBezTo>
                      <a:pt x="11533" y="3097"/>
                      <a:pt x="11474" y="3050"/>
                      <a:pt x="11395" y="3050"/>
                    </a:cubicBezTo>
                    <a:cubicBezTo>
                      <a:pt x="11376" y="3050"/>
                      <a:pt x="11357" y="3052"/>
                      <a:pt x="11336" y="3058"/>
                    </a:cubicBezTo>
                    <a:cubicBezTo>
                      <a:pt x="11227" y="3089"/>
                      <a:pt x="11194" y="3179"/>
                      <a:pt x="11167" y="3252"/>
                    </a:cubicBezTo>
                    <a:cubicBezTo>
                      <a:pt x="11143" y="3321"/>
                      <a:pt x="11125" y="3359"/>
                      <a:pt x="11075" y="3373"/>
                    </a:cubicBezTo>
                    <a:cubicBezTo>
                      <a:pt x="11066" y="3376"/>
                      <a:pt x="11057" y="3377"/>
                      <a:pt x="11049" y="3377"/>
                    </a:cubicBezTo>
                    <a:cubicBezTo>
                      <a:pt x="11013" y="3377"/>
                      <a:pt x="10981" y="3354"/>
                      <a:pt x="10935" y="3316"/>
                    </a:cubicBezTo>
                    <a:cubicBezTo>
                      <a:pt x="10886" y="3277"/>
                      <a:pt x="10828" y="3229"/>
                      <a:pt x="10748" y="3229"/>
                    </a:cubicBezTo>
                    <a:cubicBezTo>
                      <a:pt x="10730" y="3229"/>
                      <a:pt x="10710" y="3232"/>
                      <a:pt x="10689" y="3238"/>
                    </a:cubicBezTo>
                    <a:cubicBezTo>
                      <a:pt x="10580" y="3267"/>
                      <a:pt x="10545" y="3359"/>
                      <a:pt x="10519" y="3432"/>
                    </a:cubicBezTo>
                    <a:cubicBezTo>
                      <a:pt x="10493" y="3499"/>
                      <a:pt x="10478" y="3539"/>
                      <a:pt x="10427" y="3553"/>
                    </a:cubicBezTo>
                    <a:cubicBezTo>
                      <a:pt x="10418" y="3556"/>
                      <a:pt x="10410" y="3557"/>
                      <a:pt x="10401" y="3557"/>
                    </a:cubicBezTo>
                    <a:cubicBezTo>
                      <a:pt x="10364" y="3557"/>
                      <a:pt x="10332" y="3533"/>
                      <a:pt x="10287" y="3496"/>
                    </a:cubicBezTo>
                    <a:cubicBezTo>
                      <a:pt x="10238" y="3456"/>
                      <a:pt x="10178" y="3409"/>
                      <a:pt x="10098" y="3409"/>
                    </a:cubicBezTo>
                    <a:cubicBezTo>
                      <a:pt x="10080" y="3409"/>
                      <a:pt x="10061" y="3411"/>
                      <a:pt x="10041" y="3416"/>
                    </a:cubicBezTo>
                    <a:cubicBezTo>
                      <a:pt x="9930" y="3448"/>
                      <a:pt x="9898" y="3538"/>
                      <a:pt x="9872" y="3610"/>
                    </a:cubicBezTo>
                    <a:cubicBezTo>
                      <a:pt x="9846" y="3680"/>
                      <a:pt x="9828" y="3719"/>
                      <a:pt x="9780" y="3733"/>
                    </a:cubicBezTo>
                    <a:cubicBezTo>
                      <a:pt x="9771" y="3735"/>
                      <a:pt x="9763" y="3736"/>
                      <a:pt x="9755" y="3736"/>
                    </a:cubicBezTo>
                    <a:cubicBezTo>
                      <a:pt x="9717" y="3736"/>
                      <a:pt x="9685" y="3713"/>
                      <a:pt x="9638" y="3676"/>
                    </a:cubicBezTo>
                    <a:cubicBezTo>
                      <a:pt x="9589" y="3637"/>
                      <a:pt x="9530" y="3588"/>
                      <a:pt x="9450" y="3588"/>
                    </a:cubicBezTo>
                    <a:cubicBezTo>
                      <a:pt x="9432" y="3588"/>
                      <a:pt x="9413" y="3591"/>
                      <a:pt x="9392" y="3596"/>
                    </a:cubicBezTo>
                    <a:cubicBezTo>
                      <a:pt x="9283" y="3628"/>
                      <a:pt x="9250" y="3718"/>
                      <a:pt x="9222" y="3790"/>
                    </a:cubicBezTo>
                    <a:cubicBezTo>
                      <a:pt x="9198" y="3860"/>
                      <a:pt x="9181" y="3898"/>
                      <a:pt x="9130" y="3912"/>
                    </a:cubicBezTo>
                    <a:cubicBezTo>
                      <a:pt x="9121" y="3914"/>
                      <a:pt x="9112" y="3915"/>
                      <a:pt x="9104" y="3915"/>
                    </a:cubicBezTo>
                    <a:cubicBezTo>
                      <a:pt x="9067" y="3915"/>
                      <a:pt x="9037" y="3892"/>
                      <a:pt x="8990" y="3854"/>
                    </a:cubicBezTo>
                    <a:cubicBezTo>
                      <a:pt x="8941" y="3815"/>
                      <a:pt x="8883" y="3768"/>
                      <a:pt x="8804" y="3768"/>
                    </a:cubicBezTo>
                    <a:cubicBezTo>
                      <a:pt x="8785" y="3768"/>
                      <a:pt x="8765" y="3771"/>
                      <a:pt x="8744" y="3777"/>
                    </a:cubicBezTo>
                    <a:cubicBezTo>
                      <a:pt x="8635" y="3806"/>
                      <a:pt x="8601" y="3898"/>
                      <a:pt x="8575" y="3970"/>
                    </a:cubicBezTo>
                    <a:cubicBezTo>
                      <a:pt x="8549" y="4038"/>
                      <a:pt x="8533" y="4078"/>
                      <a:pt x="8483" y="4092"/>
                    </a:cubicBezTo>
                    <a:cubicBezTo>
                      <a:pt x="8474" y="4094"/>
                      <a:pt x="8466" y="4095"/>
                      <a:pt x="8458" y="4095"/>
                    </a:cubicBezTo>
                    <a:cubicBezTo>
                      <a:pt x="8421" y="4095"/>
                      <a:pt x="8389" y="4071"/>
                      <a:pt x="8343" y="4035"/>
                    </a:cubicBezTo>
                    <a:cubicBezTo>
                      <a:pt x="8293" y="3995"/>
                      <a:pt x="8234" y="3947"/>
                      <a:pt x="8155" y="3947"/>
                    </a:cubicBezTo>
                    <a:cubicBezTo>
                      <a:pt x="8137" y="3947"/>
                      <a:pt x="8118" y="3949"/>
                      <a:pt x="8098" y="3955"/>
                    </a:cubicBezTo>
                    <a:cubicBezTo>
                      <a:pt x="7988" y="3986"/>
                      <a:pt x="7955" y="4076"/>
                      <a:pt x="7927" y="4149"/>
                    </a:cubicBezTo>
                    <a:cubicBezTo>
                      <a:pt x="7903" y="4218"/>
                      <a:pt x="7886" y="4258"/>
                      <a:pt x="7837" y="4270"/>
                    </a:cubicBezTo>
                    <a:cubicBezTo>
                      <a:pt x="7828" y="4273"/>
                      <a:pt x="7819" y="4274"/>
                      <a:pt x="7810" y="4274"/>
                    </a:cubicBezTo>
                    <a:cubicBezTo>
                      <a:pt x="7773" y="4274"/>
                      <a:pt x="7741" y="4251"/>
                      <a:pt x="7695" y="4213"/>
                    </a:cubicBezTo>
                    <a:cubicBezTo>
                      <a:pt x="7646" y="4174"/>
                      <a:pt x="7588" y="4126"/>
                      <a:pt x="7510" y="4126"/>
                    </a:cubicBezTo>
                    <a:cubicBezTo>
                      <a:pt x="7491" y="4126"/>
                      <a:pt x="7472" y="4129"/>
                      <a:pt x="7451" y="4135"/>
                    </a:cubicBezTo>
                    <a:cubicBezTo>
                      <a:pt x="7340" y="4166"/>
                      <a:pt x="7307" y="4256"/>
                      <a:pt x="7279" y="4329"/>
                    </a:cubicBezTo>
                    <a:cubicBezTo>
                      <a:pt x="7255" y="4396"/>
                      <a:pt x="7238" y="4436"/>
                      <a:pt x="7188" y="4450"/>
                    </a:cubicBezTo>
                    <a:cubicBezTo>
                      <a:pt x="7179" y="4453"/>
                      <a:pt x="7170" y="4454"/>
                      <a:pt x="7161" y="4454"/>
                    </a:cubicBezTo>
                    <a:cubicBezTo>
                      <a:pt x="7125" y="4454"/>
                      <a:pt x="7094" y="4431"/>
                      <a:pt x="7047" y="4393"/>
                    </a:cubicBezTo>
                    <a:cubicBezTo>
                      <a:pt x="6998" y="4354"/>
                      <a:pt x="6940" y="4306"/>
                      <a:pt x="6861" y="4306"/>
                    </a:cubicBezTo>
                    <a:cubicBezTo>
                      <a:pt x="6842" y="4306"/>
                      <a:pt x="6823" y="4309"/>
                      <a:pt x="6802" y="4315"/>
                    </a:cubicBezTo>
                    <a:cubicBezTo>
                      <a:pt x="6692" y="4344"/>
                      <a:pt x="6660" y="4436"/>
                      <a:pt x="6632" y="4509"/>
                    </a:cubicBezTo>
                    <a:cubicBezTo>
                      <a:pt x="6608" y="4576"/>
                      <a:pt x="6590" y="4616"/>
                      <a:pt x="6542" y="4630"/>
                    </a:cubicBezTo>
                    <a:cubicBezTo>
                      <a:pt x="6533" y="4633"/>
                      <a:pt x="6524" y="4634"/>
                      <a:pt x="6516" y="4634"/>
                    </a:cubicBezTo>
                    <a:cubicBezTo>
                      <a:pt x="6478" y="4634"/>
                      <a:pt x="6447" y="4610"/>
                      <a:pt x="6400" y="4573"/>
                    </a:cubicBezTo>
                    <a:cubicBezTo>
                      <a:pt x="6351" y="4534"/>
                      <a:pt x="6292" y="4485"/>
                      <a:pt x="6212" y="4485"/>
                    </a:cubicBezTo>
                    <a:cubicBezTo>
                      <a:pt x="6194" y="4485"/>
                      <a:pt x="6175" y="4488"/>
                      <a:pt x="6154" y="4493"/>
                    </a:cubicBezTo>
                    <a:cubicBezTo>
                      <a:pt x="6045" y="4525"/>
                      <a:pt x="6012" y="4615"/>
                      <a:pt x="5984" y="4687"/>
                    </a:cubicBezTo>
                    <a:cubicBezTo>
                      <a:pt x="5960" y="4757"/>
                      <a:pt x="5943" y="4796"/>
                      <a:pt x="5893" y="4810"/>
                    </a:cubicBezTo>
                    <a:cubicBezTo>
                      <a:pt x="5884" y="4812"/>
                      <a:pt x="5876" y="4813"/>
                      <a:pt x="5868" y="4813"/>
                    </a:cubicBezTo>
                    <a:cubicBezTo>
                      <a:pt x="5830" y="4813"/>
                      <a:pt x="5800" y="4790"/>
                      <a:pt x="5752" y="4753"/>
                    </a:cubicBezTo>
                    <a:cubicBezTo>
                      <a:pt x="5703" y="4712"/>
                      <a:pt x="5644" y="4666"/>
                      <a:pt x="5564" y="4666"/>
                    </a:cubicBezTo>
                    <a:cubicBezTo>
                      <a:pt x="5546" y="4666"/>
                      <a:pt x="5527" y="4668"/>
                      <a:pt x="5506" y="4673"/>
                    </a:cubicBezTo>
                    <a:cubicBezTo>
                      <a:pt x="5396" y="4705"/>
                      <a:pt x="5363" y="4795"/>
                      <a:pt x="5337" y="4867"/>
                    </a:cubicBezTo>
                    <a:cubicBezTo>
                      <a:pt x="5311" y="4937"/>
                      <a:pt x="5295" y="4975"/>
                      <a:pt x="5245" y="4989"/>
                    </a:cubicBezTo>
                    <a:cubicBezTo>
                      <a:pt x="5235" y="4991"/>
                      <a:pt x="5226" y="4992"/>
                      <a:pt x="5218" y="4992"/>
                    </a:cubicBezTo>
                    <a:cubicBezTo>
                      <a:pt x="5181" y="4992"/>
                      <a:pt x="5149" y="4969"/>
                      <a:pt x="5103" y="4931"/>
                    </a:cubicBezTo>
                    <a:cubicBezTo>
                      <a:pt x="5055" y="4892"/>
                      <a:pt x="4996" y="4845"/>
                      <a:pt x="4917" y="4845"/>
                    </a:cubicBezTo>
                    <a:cubicBezTo>
                      <a:pt x="4898" y="4845"/>
                      <a:pt x="4878" y="4848"/>
                      <a:pt x="4857" y="4854"/>
                    </a:cubicBezTo>
                    <a:cubicBezTo>
                      <a:pt x="4748" y="4883"/>
                      <a:pt x="4715" y="4975"/>
                      <a:pt x="4687" y="5047"/>
                    </a:cubicBezTo>
                    <a:cubicBezTo>
                      <a:pt x="4663" y="5115"/>
                      <a:pt x="4646" y="5155"/>
                      <a:pt x="4596" y="5169"/>
                    </a:cubicBezTo>
                    <a:cubicBezTo>
                      <a:pt x="4586" y="5171"/>
                      <a:pt x="4578" y="5172"/>
                      <a:pt x="4569" y="5172"/>
                    </a:cubicBezTo>
                    <a:cubicBezTo>
                      <a:pt x="4532" y="5172"/>
                      <a:pt x="4501" y="5148"/>
                      <a:pt x="4455" y="5112"/>
                    </a:cubicBezTo>
                    <a:cubicBezTo>
                      <a:pt x="4406" y="5072"/>
                      <a:pt x="4346" y="5024"/>
                      <a:pt x="4266" y="5024"/>
                    </a:cubicBezTo>
                    <a:cubicBezTo>
                      <a:pt x="4248" y="5024"/>
                      <a:pt x="4229" y="5027"/>
                      <a:pt x="4209" y="5032"/>
                    </a:cubicBezTo>
                    <a:cubicBezTo>
                      <a:pt x="4099" y="5063"/>
                      <a:pt x="4066" y="5153"/>
                      <a:pt x="4038" y="5226"/>
                    </a:cubicBezTo>
                    <a:cubicBezTo>
                      <a:pt x="4014" y="5295"/>
                      <a:pt x="3996" y="5335"/>
                      <a:pt x="3946" y="5349"/>
                    </a:cubicBezTo>
                    <a:cubicBezTo>
                      <a:pt x="3938" y="5351"/>
                      <a:pt x="3930" y="5352"/>
                      <a:pt x="3922" y="5352"/>
                    </a:cubicBezTo>
                    <a:cubicBezTo>
                      <a:pt x="3885" y="5352"/>
                      <a:pt x="3853" y="5329"/>
                      <a:pt x="3806" y="5292"/>
                    </a:cubicBezTo>
                    <a:cubicBezTo>
                      <a:pt x="3757" y="5252"/>
                      <a:pt x="3698" y="5204"/>
                      <a:pt x="3619" y="5204"/>
                    </a:cubicBezTo>
                    <a:cubicBezTo>
                      <a:pt x="3600" y="5204"/>
                      <a:pt x="3581" y="5206"/>
                      <a:pt x="3560" y="5212"/>
                    </a:cubicBezTo>
                    <a:cubicBezTo>
                      <a:pt x="3449" y="5243"/>
                      <a:pt x="3416" y="5333"/>
                      <a:pt x="3390" y="5406"/>
                    </a:cubicBezTo>
                    <a:cubicBezTo>
                      <a:pt x="3364" y="5475"/>
                      <a:pt x="3347" y="5515"/>
                      <a:pt x="3297" y="5529"/>
                    </a:cubicBezTo>
                    <a:cubicBezTo>
                      <a:pt x="3289" y="5531"/>
                      <a:pt x="3281" y="5532"/>
                      <a:pt x="3273" y="5532"/>
                    </a:cubicBezTo>
                    <a:cubicBezTo>
                      <a:pt x="3236" y="5532"/>
                      <a:pt x="3204" y="5509"/>
                      <a:pt x="3157" y="5472"/>
                    </a:cubicBezTo>
                    <a:cubicBezTo>
                      <a:pt x="3107" y="5432"/>
                      <a:pt x="3049" y="5384"/>
                      <a:pt x="2969" y="5384"/>
                    </a:cubicBezTo>
                    <a:cubicBezTo>
                      <a:pt x="2951" y="5384"/>
                      <a:pt x="2932" y="5386"/>
                      <a:pt x="2911" y="5392"/>
                    </a:cubicBezTo>
                    <a:cubicBezTo>
                      <a:pt x="2800" y="5423"/>
                      <a:pt x="2767" y="5513"/>
                      <a:pt x="2741" y="5586"/>
                    </a:cubicBezTo>
                    <a:cubicBezTo>
                      <a:pt x="2715" y="5655"/>
                      <a:pt x="2698" y="5693"/>
                      <a:pt x="2649" y="5707"/>
                    </a:cubicBezTo>
                    <a:cubicBezTo>
                      <a:pt x="2640" y="5710"/>
                      <a:pt x="2631" y="5711"/>
                      <a:pt x="2622" y="5711"/>
                    </a:cubicBezTo>
                    <a:cubicBezTo>
                      <a:pt x="2585" y="5711"/>
                      <a:pt x="2554" y="5688"/>
                      <a:pt x="2507" y="5652"/>
                    </a:cubicBezTo>
                    <a:cubicBezTo>
                      <a:pt x="2458" y="5612"/>
                      <a:pt x="2398" y="5564"/>
                      <a:pt x="2319" y="5564"/>
                    </a:cubicBezTo>
                    <a:cubicBezTo>
                      <a:pt x="2301" y="5564"/>
                      <a:pt x="2282" y="5566"/>
                      <a:pt x="2261" y="5572"/>
                    </a:cubicBezTo>
                    <a:cubicBezTo>
                      <a:pt x="2152" y="5603"/>
                      <a:pt x="2118" y="5693"/>
                      <a:pt x="2092" y="5766"/>
                    </a:cubicBezTo>
                    <a:cubicBezTo>
                      <a:pt x="2066" y="5835"/>
                      <a:pt x="2050" y="5873"/>
                      <a:pt x="2000" y="5887"/>
                    </a:cubicBezTo>
                    <a:cubicBezTo>
                      <a:pt x="1991" y="5890"/>
                      <a:pt x="1982" y="5891"/>
                      <a:pt x="1973" y="5891"/>
                    </a:cubicBezTo>
                    <a:cubicBezTo>
                      <a:pt x="1936" y="5891"/>
                      <a:pt x="1904" y="5868"/>
                      <a:pt x="1858" y="5830"/>
                    </a:cubicBezTo>
                    <a:cubicBezTo>
                      <a:pt x="1809" y="5791"/>
                      <a:pt x="1751" y="5744"/>
                      <a:pt x="1672" y="5744"/>
                    </a:cubicBezTo>
                    <a:cubicBezTo>
                      <a:pt x="1653" y="5744"/>
                      <a:pt x="1633" y="5746"/>
                      <a:pt x="1612" y="5752"/>
                    </a:cubicBezTo>
                    <a:cubicBezTo>
                      <a:pt x="1503" y="5783"/>
                      <a:pt x="1470" y="5873"/>
                      <a:pt x="1442" y="5946"/>
                    </a:cubicBezTo>
                    <a:cubicBezTo>
                      <a:pt x="1417" y="6015"/>
                      <a:pt x="1401" y="6053"/>
                      <a:pt x="1351" y="6067"/>
                    </a:cubicBezTo>
                    <a:cubicBezTo>
                      <a:pt x="1341" y="6070"/>
                      <a:pt x="1332" y="6071"/>
                      <a:pt x="1324" y="6071"/>
                    </a:cubicBezTo>
                    <a:cubicBezTo>
                      <a:pt x="1287" y="6071"/>
                      <a:pt x="1255" y="6048"/>
                      <a:pt x="1209" y="6010"/>
                    </a:cubicBezTo>
                    <a:cubicBezTo>
                      <a:pt x="1160" y="5971"/>
                      <a:pt x="1100" y="5924"/>
                      <a:pt x="1022" y="5924"/>
                    </a:cubicBezTo>
                    <a:cubicBezTo>
                      <a:pt x="1003" y="5924"/>
                      <a:pt x="984" y="5926"/>
                      <a:pt x="963" y="5932"/>
                    </a:cubicBezTo>
                    <a:cubicBezTo>
                      <a:pt x="852" y="5963"/>
                      <a:pt x="819" y="6053"/>
                      <a:pt x="793" y="6126"/>
                    </a:cubicBezTo>
                    <a:cubicBezTo>
                      <a:pt x="767" y="6194"/>
                      <a:pt x="750" y="6234"/>
                      <a:pt x="700" y="6247"/>
                    </a:cubicBezTo>
                    <a:cubicBezTo>
                      <a:pt x="690" y="6250"/>
                      <a:pt x="682" y="6251"/>
                      <a:pt x="673" y="6251"/>
                    </a:cubicBezTo>
                    <a:cubicBezTo>
                      <a:pt x="637" y="6251"/>
                      <a:pt x="604" y="6228"/>
                      <a:pt x="559" y="6190"/>
                    </a:cubicBezTo>
                    <a:cubicBezTo>
                      <a:pt x="510" y="6151"/>
                      <a:pt x="451" y="6104"/>
                      <a:pt x="371" y="6104"/>
                    </a:cubicBezTo>
                    <a:cubicBezTo>
                      <a:pt x="353" y="6104"/>
                      <a:pt x="333" y="6106"/>
                      <a:pt x="312" y="6112"/>
                    </a:cubicBezTo>
                    <a:cubicBezTo>
                      <a:pt x="203" y="6144"/>
                      <a:pt x="168" y="6234"/>
                      <a:pt x="142" y="6306"/>
                    </a:cubicBezTo>
                    <a:cubicBezTo>
                      <a:pt x="116" y="6376"/>
                      <a:pt x="99" y="6414"/>
                      <a:pt x="49" y="6427"/>
                    </a:cubicBezTo>
                    <a:cubicBezTo>
                      <a:pt x="17" y="6436"/>
                      <a:pt x="0" y="6469"/>
                      <a:pt x="9" y="6500"/>
                    </a:cubicBezTo>
                    <a:cubicBezTo>
                      <a:pt x="16" y="6526"/>
                      <a:pt x="38" y="6543"/>
                      <a:pt x="64" y="6543"/>
                    </a:cubicBezTo>
                    <a:lnTo>
                      <a:pt x="66" y="6542"/>
                    </a:lnTo>
                    <a:cubicBezTo>
                      <a:pt x="71" y="6542"/>
                      <a:pt x="76" y="6542"/>
                      <a:pt x="81" y="6540"/>
                    </a:cubicBezTo>
                    <a:cubicBezTo>
                      <a:pt x="192" y="6509"/>
                      <a:pt x="225" y="6419"/>
                      <a:pt x="253" y="6346"/>
                    </a:cubicBezTo>
                    <a:cubicBezTo>
                      <a:pt x="277" y="6277"/>
                      <a:pt x="294" y="6239"/>
                      <a:pt x="345" y="6225"/>
                    </a:cubicBezTo>
                    <a:cubicBezTo>
                      <a:pt x="355" y="6222"/>
                      <a:pt x="364" y="6220"/>
                      <a:pt x="373" y="6220"/>
                    </a:cubicBezTo>
                    <a:cubicBezTo>
                      <a:pt x="410" y="6220"/>
                      <a:pt x="441" y="6244"/>
                      <a:pt x="487" y="6280"/>
                    </a:cubicBezTo>
                    <a:cubicBezTo>
                      <a:pt x="536" y="6320"/>
                      <a:pt x="594" y="6368"/>
                      <a:pt x="674" y="6368"/>
                    </a:cubicBezTo>
                    <a:cubicBezTo>
                      <a:pt x="692" y="6368"/>
                      <a:pt x="712" y="6366"/>
                      <a:pt x="733" y="6360"/>
                    </a:cubicBezTo>
                    <a:cubicBezTo>
                      <a:pt x="843" y="6329"/>
                      <a:pt x="876" y="6239"/>
                      <a:pt x="904" y="6166"/>
                    </a:cubicBezTo>
                    <a:cubicBezTo>
                      <a:pt x="928" y="6097"/>
                      <a:pt x="946" y="6057"/>
                      <a:pt x="996" y="6043"/>
                    </a:cubicBezTo>
                    <a:cubicBezTo>
                      <a:pt x="1005" y="6041"/>
                      <a:pt x="1013" y="6039"/>
                      <a:pt x="1021" y="6039"/>
                    </a:cubicBezTo>
                    <a:cubicBezTo>
                      <a:pt x="1058" y="6039"/>
                      <a:pt x="1091" y="6063"/>
                      <a:pt x="1136" y="6100"/>
                    </a:cubicBezTo>
                    <a:cubicBezTo>
                      <a:pt x="1186" y="6140"/>
                      <a:pt x="1246" y="6188"/>
                      <a:pt x="1326" y="6188"/>
                    </a:cubicBezTo>
                    <a:cubicBezTo>
                      <a:pt x="1344" y="6188"/>
                      <a:pt x="1363" y="6185"/>
                      <a:pt x="1384" y="6180"/>
                    </a:cubicBezTo>
                    <a:cubicBezTo>
                      <a:pt x="1493" y="6149"/>
                      <a:pt x="1526" y="6059"/>
                      <a:pt x="1553" y="5986"/>
                    </a:cubicBezTo>
                    <a:cubicBezTo>
                      <a:pt x="1579" y="5917"/>
                      <a:pt x="1595" y="5877"/>
                      <a:pt x="1645" y="5863"/>
                    </a:cubicBezTo>
                    <a:cubicBezTo>
                      <a:pt x="1654" y="5861"/>
                      <a:pt x="1662" y="5860"/>
                      <a:pt x="1670" y="5860"/>
                    </a:cubicBezTo>
                    <a:cubicBezTo>
                      <a:pt x="1708" y="5860"/>
                      <a:pt x="1740" y="5883"/>
                      <a:pt x="1787" y="5920"/>
                    </a:cubicBezTo>
                    <a:cubicBezTo>
                      <a:pt x="1836" y="5961"/>
                      <a:pt x="1894" y="6008"/>
                      <a:pt x="1974" y="6008"/>
                    </a:cubicBezTo>
                    <a:cubicBezTo>
                      <a:pt x="1992" y="6008"/>
                      <a:pt x="2012" y="6006"/>
                      <a:pt x="2033" y="6000"/>
                    </a:cubicBezTo>
                    <a:cubicBezTo>
                      <a:pt x="2142" y="5969"/>
                      <a:pt x="2175" y="5879"/>
                      <a:pt x="2203" y="5806"/>
                    </a:cubicBezTo>
                    <a:cubicBezTo>
                      <a:pt x="2227" y="5737"/>
                      <a:pt x="2244" y="5699"/>
                      <a:pt x="2294" y="5685"/>
                    </a:cubicBezTo>
                    <a:cubicBezTo>
                      <a:pt x="2304" y="5682"/>
                      <a:pt x="2313" y="5681"/>
                      <a:pt x="2321" y="5681"/>
                    </a:cubicBezTo>
                    <a:cubicBezTo>
                      <a:pt x="2358" y="5681"/>
                      <a:pt x="2388" y="5704"/>
                      <a:pt x="2435" y="5742"/>
                    </a:cubicBezTo>
                    <a:cubicBezTo>
                      <a:pt x="2484" y="5781"/>
                      <a:pt x="2543" y="5828"/>
                      <a:pt x="2622" y="5828"/>
                    </a:cubicBezTo>
                    <a:cubicBezTo>
                      <a:pt x="2640" y="5828"/>
                      <a:pt x="2660" y="5826"/>
                      <a:pt x="2681" y="5820"/>
                    </a:cubicBezTo>
                    <a:cubicBezTo>
                      <a:pt x="2791" y="5789"/>
                      <a:pt x="2824" y="5699"/>
                      <a:pt x="2852" y="5626"/>
                    </a:cubicBezTo>
                    <a:cubicBezTo>
                      <a:pt x="2876" y="5557"/>
                      <a:pt x="2894" y="5518"/>
                      <a:pt x="2944" y="5505"/>
                    </a:cubicBezTo>
                    <a:cubicBezTo>
                      <a:pt x="2953" y="5502"/>
                      <a:pt x="2962" y="5501"/>
                      <a:pt x="2970" y="5501"/>
                    </a:cubicBezTo>
                    <a:cubicBezTo>
                      <a:pt x="3006" y="5501"/>
                      <a:pt x="3038" y="5524"/>
                      <a:pt x="3084" y="5562"/>
                    </a:cubicBezTo>
                    <a:cubicBezTo>
                      <a:pt x="3133" y="5601"/>
                      <a:pt x="3192" y="5648"/>
                      <a:pt x="3271" y="5648"/>
                    </a:cubicBezTo>
                    <a:cubicBezTo>
                      <a:pt x="3290" y="5648"/>
                      <a:pt x="3309" y="5646"/>
                      <a:pt x="3330" y="5640"/>
                    </a:cubicBezTo>
                    <a:cubicBezTo>
                      <a:pt x="3441" y="5608"/>
                      <a:pt x="3474" y="5518"/>
                      <a:pt x="3501" y="5446"/>
                    </a:cubicBezTo>
                    <a:cubicBezTo>
                      <a:pt x="3526" y="5378"/>
                      <a:pt x="3543" y="5338"/>
                      <a:pt x="3593" y="5325"/>
                    </a:cubicBezTo>
                    <a:cubicBezTo>
                      <a:pt x="3602" y="5322"/>
                      <a:pt x="3611" y="5321"/>
                      <a:pt x="3619" y="5321"/>
                    </a:cubicBezTo>
                    <a:cubicBezTo>
                      <a:pt x="3655" y="5321"/>
                      <a:pt x="3687" y="5344"/>
                      <a:pt x="3733" y="5382"/>
                    </a:cubicBezTo>
                    <a:cubicBezTo>
                      <a:pt x="3782" y="5421"/>
                      <a:pt x="3841" y="5468"/>
                      <a:pt x="3920" y="5468"/>
                    </a:cubicBezTo>
                    <a:cubicBezTo>
                      <a:pt x="3938" y="5468"/>
                      <a:pt x="3958" y="5465"/>
                      <a:pt x="3979" y="5460"/>
                    </a:cubicBezTo>
                    <a:cubicBezTo>
                      <a:pt x="4090" y="5430"/>
                      <a:pt x="4123" y="5338"/>
                      <a:pt x="4149" y="5266"/>
                    </a:cubicBezTo>
                    <a:cubicBezTo>
                      <a:pt x="4175" y="5198"/>
                      <a:pt x="4192" y="5158"/>
                      <a:pt x="4241" y="5144"/>
                    </a:cubicBezTo>
                    <a:cubicBezTo>
                      <a:pt x="4250" y="5142"/>
                      <a:pt x="4258" y="5141"/>
                      <a:pt x="4267" y="5141"/>
                    </a:cubicBezTo>
                    <a:cubicBezTo>
                      <a:pt x="4304" y="5141"/>
                      <a:pt x="4336" y="5165"/>
                      <a:pt x="4383" y="5202"/>
                    </a:cubicBezTo>
                    <a:cubicBezTo>
                      <a:pt x="4432" y="5241"/>
                      <a:pt x="4491" y="5288"/>
                      <a:pt x="4570" y="5288"/>
                    </a:cubicBezTo>
                    <a:cubicBezTo>
                      <a:pt x="4588" y="5288"/>
                      <a:pt x="4608" y="5285"/>
                      <a:pt x="4629" y="5279"/>
                    </a:cubicBezTo>
                    <a:cubicBezTo>
                      <a:pt x="4738" y="5250"/>
                      <a:pt x="4772" y="5160"/>
                      <a:pt x="4798" y="5086"/>
                    </a:cubicBezTo>
                    <a:cubicBezTo>
                      <a:pt x="4824" y="5018"/>
                      <a:pt x="4840" y="4978"/>
                      <a:pt x="4890" y="4964"/>
                    </a:cubicBezTo>
                    <a:cubicBezTo>
                      <a:pt x="4899" y="4962"/>
                      <a:pt x="4908" y="4961"/>
                      <a:pt x="4916" y="4961"/>
                    </a:cubicBezTo>
                    <a:cubicBezTo>
                      <a:pt x="4954" y="4961"/>
                      <a:pt x="4985" y="4985"/>
                      <a:pt x="5032" y="5021"/>
                    </a:cubicBezTo>
                    <a:cubicBezTo>
                      <a:pt x="5080" y="5061"/>
                      <a:pt x="5140" y="5109"/>
                      <a:pt x="5221" y="5109"/>
                    </a:cubicBezTo>
                    <a:cubicBezTo>
                      <a:pt x="5239" y="5109"/>
                      <a:pt x="5258" y="5106"/>
                      <a:pt x="5278" y="5101"/>
                    </a:cubicBezTo>
                    <a:cubicBezTo>
                      <a:pt x="5387" y="5070"/>
                      <a:pt x="5420" y="4980"/>
                      <a:pt x="5448" y="4907"/>
                    </a:cubicBezTo>
                    <a:cubicBezTo>
                      <a:pt x="5472" y="4838"/>
                      <a:pt x="5489" y="4800"/>
                      <a:pt x="5538" y="4786"/>
                    </a:cubicBezTo>
                    <a:cubicBezTo>
                      <a:pt x="5547" y="4783"/>
                      <a:pt x="5556" y="4782"/>
                      <a:pt x="5565" y="4782"/>
                    </a:cubicBezTo>
                    <a:cubicBezTo>
                      <a:pt x="5602" y="4782"/>
                      <a:pt x="5633" y="4805"/>
                      <a:pt x="5680" y="4843"/>
                    </a:cubicBezTo>
                    <a:cubicBezTo>
                      <a:pt x="5729" y="4882"/>
                      <a:pt x="5788" y="4930"/>
                      <a:pt x="5867" y="4930"/>
                    </a:cubicBezTo>
                    <a:cubicBezTo>
                      <a:pt x="5885" y="4930"/>
                      <a:pt x="5905" y="4927"/>
                      <a:pt x="5925" y="4921"/>
                    </a:cubicBezTo>
                    <a:cubicBezTo>
                      <a:pt x="6035" y="4890"/>
                      <a:pt x="6069" y="4800"/>
                      <a:pt x="6095" y="4727"/>
                    </a:cubicBezTo>
                    <a:cubicBezTo>
                      <a:pt x="6121" y="4660"/>
                      <a:pt x="6137" y="4620"/>
                      <a:pt x="6187" y="4606"/>
                    </a:cubicBezTo>
                    <a:cubicBezTo>
                      <a:pt x="6196" y="4603"/>
                      <a:pt x="6205" y="4602"/>
                      <a:pt x="6214" y="4602"/>
                    </a:cubicBezTo>
                    <a:cubicBezTo>
                      <a:pt x="6251" y="4602"/>
                      <a:pt x="6282" y="4625"/>
                      <a:pt x="6327" y="4663"/>
                    </a:cubicBezTo>
                    <a:cubicBezTo>
                      <a:pt x="6376" y="4702"/>
                      <a:pt x="6434" y="4750"/>
                      <a:pt x="6514" y="4750"/>
                    </a:cubicBezTo>
                    <a:cubicBezTo>
                      <a:pt x="6532" y="4750"/>
                      <a:pt x="6552" y="4747"/>
                      <a:pt x="6573" y="4741"/>
                    </a:cubicBezTo>
                    <a:cubicBezTo>
                      <a:pt x="6682" y="4712"/>
                      <a:pt x="6717" y="4620"/>
                      <a:pt x="6743" y="4547"/>
                    </a:cubicBezTo>
                    <a:cubicBezTo>
                      <a:pt x="6769" y="4480"/>
                      <a:pt x="6784" y="4440"/>
                      <a:pt x="6834" y="4426"/>
                    </a:cubicBezTo>
                    <a:cubicBezTo>
                      <a:pt x="6844" y="4423"/>
                      <a:pt x="6852" y="4422"/>
                      <a:pt x="6861" y="4422"/>
                    </a:cubicBezTo>
                    <a:cubicBezTo>
                      <a:pt x="6898" y="4422"/>
                      <a:pt x="6928" y="4446"/>
                      <a:pt x="6975" y="4483"/>
                    </a:cubicBezTo>
                    <a:cubicBezTo>
                      <a:pt x="7024" y="4523"/>
                      <a:pt x="7083" y="4570"/>
                      <a:pt x="7163" y="4570"/>
                    </a:cubicBezTo>
                    <a:cubicBezTo>
                      <a:pt x="7181" y="4570"/>
                      <a:pt x="7200" y="4568"/>
                      <a:pt x="7221" y="4563"/>
                    </a:cubicBezTo>
                    <a:cubicBezTo>
                      <a:pt x="7330" y="4531"/>
                      <a:pt x="7364" y="4441"/>
                      <a:pt x="7390" y="4369"/>
                    </a:cubicBezTo>
                    <a:cubicBezTo>
                      <a:pt x="7416" y="4299"/>
                      <a:pt x="7432" y="4260"/>
                      <a:pt x="7482" y="4246"/>
                    </a:cubicBezTo>
                    <a:cubicBezTo>
                      <a:pt x="7491" y="4243"/>
                      <a:pt x="7500" y="4242"/>
                      <a:pt x="7508" y="4242"/>
                    </a:cubicBezTo>
                    <a:cubicBezTo>
                      <a:pt x="7546" y="4242"/>
                      <a:pt x="7577" y="4266"/>
                      <a:pt x="7622" y="4303"/>
                    </a:cubicBezTo>
                    <a:cubicBezTo>
                      <a:pt x="7671" y="4344"/>
                      <a:pt x="7731" y="4391"/>
                      <a:pt x="7810" y="4391"/>
                    </a:cubicBezTo>
                    <a:cubicBezTo>
                      <a:pt x="7828" y="4391"/>
                      <a:pt x="7847" y="4388"/>
                      <a:pt x="7868" y="4383"/>
                    </a:cubicBezTo>
                    <a:cubicBezTo>
                      <a:pt x="7979" y="4351"/>
                      <a:pt x="8012" y="4261"/>
                      <a:pt x="8038" y="4189"/>
                    </a:cubicBezTo>
                    <a:cubicBezTo>
                      <a:pt x="8064" y="4121"/>
                      <a:pt x="8079" y="4081"/>
                      <a:pt x="8130" y="4067"/>
                    </a:cubicBezTo>
                    <a:cubicBezTo>
                      <a:pt x="8139" y="4065"/>
                      <a:pt x="8147" y="4064"/>
                      <a:pt x="8156" y="4064"/>
                    </a:cubicBezTo>
                    <a:cubicBezTo>
                      <a:pt x="8193" y="4064"/>
                      <a:pt x="8223" y="4088"/>
                      <a:pt x="8270" y="4125"/>
                    </a:cubicBezTo>
                    <a:cubicBezTo>
                      <a:pt x="8319" y="4164"/>
                      <a:pt x="8377" y="4211"/>
                      <a:pt x="8456" y="4211"/>
                    </a:cubicBezTo>
                    <a:cubicBezTo>
                      <a:pt x="8475" y="4211"/>
                      <a:pt x="8495" y="4208"/>
                      <a:pt x="8516" y="4202"/>
                    </a:cubicBezTo>
                    <a:cubicBezTo>
                      <a:pt x="8625" y="4173"/>
                      <a:pt x="8658" y="4083"/>
                      <a:pt x="8685" y="4010"/>
                    </a:cubicBezTo>
                    <a:cubicBezTo>
                      <a:pt x="8710" y="3941"/>
                      <a:pt x="8727" y="3901"/>
                      <a:pt x="8776" y="3887"/>
                    </a:cubicBezTo>
                    <a:cubicBezTo>
                      <a:pt x="8785" y="3885"/>
                      <a:pt x="8793" y="3884"/>
                      <a:pt x="8802" y="3884"/>
                    </a:cubicBezTo>
                    <a:cubicBezTo>
                      <a:pt x="8839" y="3884"/>
                      <a:pt x="8871" y="3908"/>
                      <a:pt x="8918" y="3944"/>
                    </a:cubicBezTo>
                    <a:cubicBezTo>
                      <a:pt x="8967" y="3985"/>
                      <a:pt x="9025" y="4033"/>
                      <a:pt x="9104" y="4033"/>
                    </a:cubicBezTo>
                    <a:cubicBezTo>
                      <a:pt x="9123" y="4033"/>
                      <a:pt x="9142" y="4030"/>
                      <a:pt x="9163" y="4024"/>
                    </a:cubicBezTo>
                    <a:cubicBezTo>
                      <a:pt x="9272" y="3993"/>
                      <a:pt x="9305" y="3903"/>
                      <a:pt x="9333" y="3830"/>
                    </a:cubicBezTo>
                    <a:cubicBezTo>
                      <a:pt x="9357" y="3761"/>
                      <a:pt x="9375" y="3723"/>
                      <a:pt x="9425" y="3709"/>
                    </a:cubicBezTo>
                    <a:cubicBezTo>
                      <a:pt x="9434" y="3706"/>
                      <a:pt x="9443" y="3705"/>
                      <a:pt x="9451" y="3705"/>
                    </a:cubicBezTo>
                    <a:cubicBezTo>
                      <a:pt x="9487" y="3705"/>
                      <a:pt x="9519" y="3728"/>
                      <a:pt x="9565" y="3766"/>
                    </a:cubicBezTo>
                    <a:cubicBezTo>
                      <a:pt x="9614" y="3805"/>
                      <a:pt x="9673" y="3853"/>
                      <a:pt x="9752" y="3853"/>
                    </a:cubicBezTo>
                    <a:cubicBezTo>
                      <a:pt x="9771" y="3853"/>
                      <a:pt x="9790" y="3850"/>
                      <a:pt x="9811" y="3844"/>
                    </a:cubicBezTo>
                    <a:cubicBezTo>
                      <a:pt x="9922" y="3815"/>
                      <a:pt x="9955" y="3723"/>
                      <a:pt x="9981" y="3650"/>
                    </a:cubicBezTo>
                    <a:cubicBezTo>
                      <a:pt x="10007" y="3583"/>
                      <a:pt x="10022" y="3543"/>
                      <a:pt x="10072" y="3529"/>
                    </a:cubicBezTo>
                    <a:cubicBezTo>
                      <a:pt x="10082" y="3526"/>
                      <a:pt x="10090" y="3525"/>
                      <a:pt x="10099" y="3525"/>
                    </a:cubicBezTo>
                    <a:cubicBezTo>
                      <a:pt x="10136" y="3525"/>
                      <a:pt x="10167" y="3549"/>
                      <a:pt x="10213" y="3586"/>
                    </a:cubicBezTo>
                    <a:cubicBezTo>
                      <a:pt x="10262" y="3626"/>
                      <a:pt x="10321" y="3673"/>
                      <a:pt x="10401" y="3673"/>
                    </a:cubicBezTo>
                    <a:cubicBezTo>
                      <a:pt x="10419" y="3673"/>
                      <a:pt x="10438" y="3671"/>
                      <a:pt x="10459" y="3666"/>
                    </a:cubicBezTo>
                    <a:cubicBezTo>
                      <a:pt x="10569" y="3635"/>
                      <a:pt x="10602" y="3544"/>
                      <a:pt x="10628" y="3472"/>
                    </a:cubicBezTo>
                    <a:cubicBezTo>
                      <a:pt x="10654" y="3403"/>
                      <a:pt x="10672" y="3363"/>
                      <a:pt x="10720" y="3349"/>
                    </a:cubicBezTo>
                    <a:cubicBezTo>
                      <a:pt x="10729" y="3347"/>
                      <a:pt x="10737" y="3346"/>
                      <a:pt x="10745" y="3346"/>
                    </a:cubicBezTo>
                    <a:cubicBezTo>
                      <a:pt x="10783" y="3346"/>
                      <a:pt x="10815" y="3369"/>
                      <a:pt x="10862" y="3406"/>
                    </a:cubicBezTo>
                    <a:cubicBezTo>
                      <a:pt x="10911" y="3447"/>
                      <a:pt x="10969" y="3494"/>
                      <a:pt x="11049" y="3494"/>
                    </a:cubicBezTo>
                    <a:cubicBezTo>
                      <a:pt x="11067" y="3494"/>
                      <a:pt x="11087" y="3492"/>
                      <a:pt x="11108" y="3486"/>
                    </a:cubicBezTo>
                    <a:cubicBezTo>
                      <a:pt x="11217" y="3454"/>
                      <a:pt x="11250" y="3364"/>
                      <a:pt x="11278" y="3292"/>
                    </a:cubicBezTo>
                    <a:cubicBezTo>
                      <a:pt x="11302" y="3222"/>
                      <a:pt x="11319" y="3184"/>
                      <a:pt x="11369" y="3170"/>
                    </a:cubicBezTo>
                    <a:cubicBezTo>
                      <a:pt x="11379" y="3168"/>
                      <a:pt x="11387" y="3167"/>
                      <a:pt x="11396" y="3167"/>
                    </a:cubicBezTo>
                    <a:cubicBezTo>
                      <a:pt x="11432" y="3167"/>
                      <a:pt x="11463" y="3190"/>
                      <a:pt x="11510" y="3228"/>
                    </a:cubicBezTo>
                    <a:cubicBezTo>
                      <a:pt x="11559" y="3267"/>
                      <a:pt x="11617" y="3314"/>
                      <a:pt x="11696" y="3314"/>
                    </a:cubicBezTo>
                    <a:cubicBezTo>
                      <a:pt x="11715" y="3314"/>
                      <a:pt x="11734" y="3311"/>
                      <a:pt x="11755" y="3306"/>
                    </a:cubicBezTo>
                    <a:cubicBezTo>
                      <a:pt x="11865" y="3276"/>
                      <a:pt x="11897" y="3184"/>
                      <a:pt x="11925" y="3112"/>
                    </a:cubicBezTo>
                    <a:cubicBezTo>
                      <a:pt x="11949" y="3044"/>
                      <a:pt x="11967" y="3004"/>
                      <a:pt x="12017" y="2990"/>
                    </a:cubicBezTo>
                    <a:cubicBezTo>
                      <a:pt x="12026" y="2988"/>
                      <a:pt x="12035" y="2987"/>
                      <a:pt x="12043" y="2987"/>
                    </a:cubicBezTo>
                    <a:cubicBezTo>
                      <a:pt x="12080" y="2987"/>
                      <a:pt x="12111" y="3011"/>
                      <a:pt x="12157" y="3048"/>
                    </a:cubicBezTo>
                    <a:cubicBezTo>
                      <a:pt x="12207" y="3087"/>
                      <a:pt x="12266" y="3135"/>
                      <a:pt x="12346" y="3135"/>
                    </a:cubicBezTo>
                    <a:cubicBezTo>
                      <a:pt x="12364" y="3135"/>
                      <a:pt x="12383" y="3133"/>
                      <a:pt x="12403" y="3127"/>
                    </a:cubicBezTo>
                    <a:cubicBezTo>
                      <a:pt x="12512" y="3096"/>
                      <a:pt x="12545" y="3006"/>
                      <a:pt x="12573" y="2933"/>
                    </a:cubicBezTo>
                    <a:cubicBezTo>
                      <a:pt x="12597" y="2864"/>
                      <a:pt x="12614" y="2824"/>
                      <a:pt x="12665" y="2810"/>
                    </a:cubicBezTo>
                    <a:cubicBezTo>
                      <a:pt x="12673" y="2808"/>
                      <a:pt x="12681" y="2807"/>
                      <a:pt x="12689" y="2807"/>
                    </a:cubicBezTo>
                    <a:cubicBezTo>
                      <a:pt x="12726" y="2807"/>
                      <a:pt x="12758" y="2830"/>
                      <a:pt x="12805" y="2867"/>
                    </a:cubicBezTo>
                    <a:cubicBezTo>
                      <a:pt x="12854" y="2908"/>
                      <a:pt x="12913" y="2956"/>
                      <a:pt x="12992" y="2956"/>
                    </a:cubicBezTo>
                    <a:cubicBezTo>
                      <a:pt x="13010" y="2956"/>
                      <a:pt x="13030" y="2953"/>
                      <a:pt x="13051" y="2947"/>
                    </a:cubicBezTo>
                    <a:cubicBezTo>
                      <a:pt x="13160" y="2916"/>
                      <a:pt x="13194" y="2826"/>
                      <a:pt x="13220" y="2753"/>
                    </a:cubicBezTo>
                    <a:cubicBezTo>
                      <a:pt x="13246" y="2684"/>
                      <a:pt x="13262" y="2646"/>
                      <a:pt x="13312" y="2632"/>
                    </a:cubicBezTo>
                    <a:cubicBezTo>
                      <a:pt x="13322" y="2629"/>
                      <a:pt x="13331" y="2628"/>
                      <a:pt x="13339" y="2628"/>
                    </a:cubicBezTo>
                    <a:cubicBezTo>
                      <a:pt x="13376" y="2628"/>
                      <a:pt x="13407" y="2651"/>
                      <a:pt x="13452" y="2689"/>
                    </a:cubicBezTo>
                    <a:cubicBezTo>
                      <a:pt x="13501" y="2728"/>
                      <a:pt x="13561" y="2776"/>
                      <a:pt x="13639" y="2776"/>
                    </a:cubicBezTo>
                    <a:cubicBezTo>
                      <a:pt x="13658" y="2776"/>
                      <a:pt x="13678" y="2773"/>
                      <a:pt x="13698" y="2767"/>
                    </a:cubicBezTo>
                    <a:cubicBezTo>
                      <a:pt x="13809" y="2738"/>
                      <a:pt x="13842" y="2646"/>
                      <a:pt x="13868" y="2573"/>
                    </a:cubicBezTo>
                    <a:cubicBezTo>
                      <a:pt x="13894" y="2506"/>
                      <a:pt x="13910" y="2466"/>
                      <a:pt x="13960" y="2452"/>
                    </a:cubicBezTo>
                    <a:cubicBezTo>
                      <a:pt x="13969" y="2449"/>
                      <a:pt x="13978" y="2448"/>
                      <a:pt x="13986" y="2448"/>
                    </a:cubicBezTo>
                    <a:cubicBezTo>
                      <a:pt x="14023" y="2448"/>
                      <a:pt x="14055" y="2472"/>
                      <a:pt x="14100" y="2509"/>
                    </a:cubicBezTo>
                    <a:cubicBezTo>
                      <a:pt x="14149" y="2548"/>
                      <a:pt x="14208" y="2597"/>
                      <a:pt x="14287" y="2597"/>
                    </a:cubicBezTo>
                    <a:cubicBezTo>
                      <a:pt x="14306" y="2597"/>
                      <a:pt x="14325" y="2595"/>
                      <a:pt x="14346" y="2589"/>
                    </a:cubicBezTo>
                    <a:cubicBezTo>
                      <a:pt x="14457" y="2558"/>
                      <a:pt x="14490" y="2467"/>
                      <a:pt x="14516" y="2395"/>
                    </a:cubicBezTo>
                    <a:cubicBezTo>
                      <a:pt x="14542" y="2325"/>
                      <a:pt x="14557" y="2287"/>
                      <a:pt x="14607" y="2274"/>
                    </a:cubicBezTo>
                    <a:cubicBezTo>
                      <a:pt x="14617" y="2271"/>
                      <a:pt x="14625" y="2270"/>
                      <a:pt x="14634" y="2270"/>
                    </a:cubicBezTo>
                    <a:cubicBezTo>
                      <a:pt x="14670" y="2270"/>
                      <a:pt x="14701" y="2293"/>
                      <a:pt x="14748" y="2331"/>
                    </a:cubicBezTo>
                    <a:cubicBezTo>
                      <a:pt x="14797" y="2370"/>
                      <a:pt x="14855" y="2417"/>
                      <a:pt x="14934" y="2417"/>
                    </a:cubicBezTo>
                    <a:cubicBezTo>
                      <a:pt x="14953" y="2417"/>
                      <a:pt x="14972" y="2415"/>
                      <a:pt x="14993" y="2409"/>
                    </a:cubicBezTo>
                    <a:cubicBezTo>
                      <a:pt x="15103" y="2379"/>
                      <a:pt x="15137" y="2287"/>
                      <a:pt x="15163" y="2215"/>
                    </a:cubicBezTo>
                    <a:cubicBezTo>
                      <a:pt x="15189" y="2147"/>
                      <a:pt x="15205" y="2107"/>
                      <a:pt x="15255" y="2093"/>
                    </a:cubicBezTo>
                    <a:cubicBezTo>
                      <a:pt x="15264" y="2091"/>
                      <a:pt x="15273" y="2090"/>
                      <a:pt x="15281" y="2090"/>
                    </a:cubicBezTo>
                    <a:cubicBezTo>
                      <a:pt x="15318" y="2090"/>
                      <a:pt x="15350" y="2114"/>
                      <a:pt x="15395" y="2151"/>
                    </a:cubicBezTo>
                    <a:cubicBezTo>
                      <a:pt x="15445" y="2190"/>
                      <a:pt x="15505" y="2238"/>
                      <a:pt x="15585" y="2238"/>
                    </a:cubicBezTo>
                    <a:cubicBezTo>
                      <a:pt x="15602" y="2238"/>
                      <a:pt x="15621" y="2236"/>
                      <a:pt x="15641" y="2230"/>
                    </a:cubicBezTo>
                    <a:cubicBezTo>
                      <a:pt x="15752" y="2199"/>
                      <a:pt x="15785" y="2109"/>
                      <a:pt x="15811" y="2036"/>
                    </a:cubicBezTo>
                    <a:cubicBezTo>
                      <a:pt x="15837" y="1967"/>
                      <a:pt x="15854" y="1927"/>
                      <a:pt x="15903" y="1913"/>
                    </a:cubicBezTo>
                    <a:cubicBezTo>
                      <a:pt x="15911" y="1911"/>
                      <a:pt x="15919" y="1910"/>
                      <a:pt x="15927" y="1910"/>
                    </a:cubicBezTo>
                    <a:cubicBezTo>
                      <a:pt x="15965" y="1910"/>
                      <a:pt x="15997" y="1933"/>
                      <a:pt x="16043" y="1971"/>
                    </a:cubicBezTo>
                    <a:cubicBezTo>
                      <a:pt x="16092" y="2011"/>
                      <a:pt x="16150" y="2059"/>
                      <a:pt x="16229" y="2059"/>
                    </a:cubicBezTo>
                    <a:cubicBezTo>
                      <a:pt x="16248" y="2059"/>
                      <a:pt x="16268" y="2056"/>
                      <a:pt x="16289" y="2050"/>
                    </a:cubicBezTo>
                    <a:cubicBezTo>
                      <a:pt x="16399" y="2019"/>
                      <a:pt x="16432" y="1929"/>
                      <a:pt x="16458" y="1856"/>
                    </a:cubicBezTo>
                    <a:cubicBezTo>
                      <a:pt x="16484" y="1789"/>
                      <a:pt x="16500" y="1749"/>
                      <a:pt x="16550" y="1735"/>
                    </a:cubicBezTo>
                    <a:cubicBezTo>
                      <a:pt x="16559" y="1733"/>
                      <a:pt x="16567" y="1731"/>
                      <a:pt x="16576" y="1731"/>
                    </a:cubicBezTo>
                    <a:cubicBezTo>
                      <a:pt x="16612" y="1731"/>
                      <a:pt x="16644" y="1755"/>
                      <a:pt x="16690" y="1792"/>
                    </a:cubicBezTo>
                    <a:cubicBezTo>
                      <a:pt x="16739" y="1831"/>
                      <a:pt x="16798" y="1879"/>
                      <a:pt x="16877" y="1879"/>
                    </a:cubicBezTo>
                    <a:cubicBezTo>
                      <a:pt x="16895" y="1879"/>
                      <a:pt x="16915" y="1876"/>
                      <a:pt x="16936" y="1870"/>
                    </a:cubicBezTo>
                    <a:cubicBezTo>
                      <a:pt x="17045" y="1841"/>
                      <a:pt x="17078" y="1751"/>
                      <a:pt x="17106" y="1678"/>
                    </a:cubicBezTo>
                    <a:cubicBezTo>
                      <a:pt x="17130" y="1609"/>
                      <a:pt x="17147" y="1569"/>
                      <a:pt x="17196" y="1555"/>
                    </a:cubicBezTo>
                    <a:cubicBezTo>
                      <a:pt x="17205" y="1553"/>
                      <a:pt x="17213" y="1552"/>
                      <a:pt x="17221" y="1552"/>
                    </a:cubicBezTo>
                    <a:cubicBezTo>
                      <a:pt x="17259" y="1552"/>
                      <a:pt x="17291" y="1575"/>
                      <a:pt x="17338" y="1612"/>
                    </a:cubicBezTo>
                    <a:cubicBezTo>
                      <a:pt x="17386" y="1653"/>
                      <a:pt x="17445" y="1700"/>
                      <a:pt x="17523" y="1700"/>
                    </a:cubicBezTo>
                    <a:cubicBezTo>
                      <a:pt x="17542" y="1700"/>
                      <a:pt x="17561" y="1698"/>
                      <a:pt x="17582" y="1692"/>
                    </a:cubicBezTo>
                    <a:cubicBezTo>
                      <a:pt x="17693" y="1661"/>
                      <a:pt x="17726" y="1571"/>
                      <a:pt x="17752" y="1498"/>
                    </a:cubicBezTo>
                    <a:cubicBezTo>
                      <a:pt x="17778" y="1430"/>
                      <a:pt x="17793" y="1390"/>
                      <a:pt x="17844" y="1377"/>
                    </a:cubicBezTo>
                    <a:cubicBezTo>
                      <a:pt x="17853" y="1374"/>
                      <a:pt x="17861" y="1373"/>
                      <a:pt x="17870" y="1373"/>
                    </a:cubicBezTo>
                    <a:cubicBezTo>
                      <a:pt x="17907" y="1373"/>
                      <a:pt x="17939" y="1397"/>
                      <a:pt x="17984" y="1434"/>
                    </a:cubicBezTo>
                    <a:cubicBezTo>
                      <a:pt x="18033" y="1473"/>
                      <a:pt x="18091" y="1520"/>
                      <a:pt x="18170" y="1520"/>
                    </a:cubicBezTo>
                    <a:cubicBezTo>
                      <a:pt x="18189" y="1520"/>
                      <a:pt x="18209" y="1518"/>
                      <a:pt x="18230" y="1512"/>
                    </a:cubicBezTo>
                    <a:cubicBezTo>
                      <a:pt x="18341" y="1482"/>
                      <a:pt x="18373" y="1392"/>
                      <a:pt x="18399" y="1319"/>
                    </a:cubicBezTo>
                    <a:cubicBezTo>
                      <a:pt x="18425" y="1250"/>
                      <a:pt x="18443" y="1210"/>
                      <a:pt x="18491" y="1197"/>
                    </a:cubicBezTo>
                    <a:cubicBezTo>
                      <a:pt x="18500" y="1194"/>
                      <a:pt x="18508" y="1193"/>
                      <a:pt x="18516" y="1193"/>
                    </a:cubicBezTo>
                    <a:cubicBezTo>
                      <a:pt x="18554" y="1193"/>
                      <a:pt x="18586" y="1216"/>
                      <a:pt x="18633" y="1254"/>
                    </a:cubicBezTo>
                    <a:cubicBezTo>
                      <a:pt x="18682" y="1294"/>
                      <a:pt x="18740" y="1342"/>
                      <a:pt x="18819" y="1342"/>
                    </a:cubicBezTo>
                    <a:cubicBezTo>
                      <a:pt x="18837" y="1342"/>
                      <a:pt x="18857" y="1339"/>
                      <a:pt x="18877" y="1333"/>
                    </a:cubicBezTo>
                    <a:cubicBezTo>
                      <a:pt x="18988" y="1302"/>
                      <a:pt x="19021" y="1212"/>
                      <a:pt x="19049" y="1139"/>
                    </a:cubicBezTo>
                    <a:cubicBezTo>
                      <a:pt x="19073" y="1070"/>
                      <a:pt x="19090" y="1032"/>
                      <a:pt x="19139" y="1018"/>
                    </a:cubicBezTo>
                    <a:cubicBezTo>
                      <a:pt x="19148" y="1016"/>
                      <a:pt x="19157" y="1014"/>
                      <a:pt x="19166" y="1014"/>
                    </a:cubicBezTo>
                    <a:cubicBezTo>
                      <a:pt x="19203" y="1014"/>
                      <a:pt x="19234" y="1037"/>
                      <a:pt x="19279" y="1075"/>
                    </a:cubicBezTo>
                    <a:cubicBezTo>
                      <a:pt x="19328" y="1115"/>
                      <a:pt x="19386" y="1162"/>
                      <a:pt x="19465" y="1162"/>
                    </a:cubicBezTo>
                    <a:cubicBezTo>
                      <a:pt x="19484" y="1162"/>
                      <a:pt x="19504" y="1159"/>
                      <a:pt x="19525" y="1153"/>
                    </a:cubicBezTo>
                    <a:cubicBezTo>
                      <a:pt x="19636" y="1124"/>
                      <a:pt x="19669" y="1032"/>
                      <a:pt x="19695" y="959"/>
                    </a:cubicBezTo>
                    <a:cubicBezTo>
                      <a:pt x="19721" y="892"/>
                      <a:pt x="19736" y="852"/>
                      <a:pt x="19786" y="838"/>
                    </a:cubicBezTo>
                    <a:cubicBezTo>
                      <a:pt x="19795" y="836"/>
                      <a:pt x="19804" y="834"/>
                      <a:pt x="19812" y="834"/>
                    </a:cubicBezTo>
                    <a:cubicBezTo>
                      <a:pt x="19848" y="834"/>
                      <a:pt x="19880" y="858"/>
                      <a:pt x="19927" y="895"/>
                    </a:cubicBezTo>
                    <a:cubicBezTo>
                      <a:pt x="19976" y="935"/>
                      <a:pt x="20034" y="983"/>
                      <a:pt x="20114" y="983"/>
                    </a:cubicBezTo>
                    <a:cubicBezTo>
                      <a:pt x="20132" y="983"/>
                      <a:pt x="20152" y="981"/>
                      <a:pt x="20172" y="975"/>
                    </a:cubicBezTo>
                    <a:cubicBezTo>
                      <a:pt x="20282" y="944"/>
                      <a:pt x="20314" y="854"/>
                      <a:pt x="20342" y="781"/>
                    </a:cubicBezTo>
                    <a:cubicBezTo>
                      <a:pt x="20366" y="712"/>
                      <a:pt x="20384" y="674"/>
                      <a:pt x="20432" y="660"/>
                    </a:cubicBezTo>
                    <a:cubicBezTo>
                      <a:pt x="20442" y="657"/>
                      <a:pt x="20451" y="656"/>
                      <a:pt x="20459" y="656"/>
                    </a:cubicBezTo>
                    <a:cubicBezTo>
                      <a:pt x="20496" y="656"/>
                      <a:pt x="20528" y="679"/>
                      <a:pt x="20572" y="717"/>
                    </a:cubicBezTo>
                    <a:cubicBezTo>
                      <a:pt x="20622" y="756"/>
                      <a:pt x="20681" y="803"/>
                      <a:pt x="20760" y="803"/>
                    </a:cubicBezTo>
                    <a:cubicBezTo>
                      <a:pt x="20778" y="803"/>
                      <a:pt x="20798" y="801"/>
                      <a:pt x="20818" y="795"/>
                    </a:cubicBezTo>
                    <a:cubicBezTo>
                      <a:pt x="20927" y="765"/>
                      <a:pt x="20962" y="674"/>
                      <a:pt x="20988" y="601"/>
                    </a:cubicBezTo>
                    <a:cubicBezTo>
                      <a:pt x="21012" y="533"/>
                      <a:pt x="21030" y="494"/>
                      <a:pt x="21080" y="480"/>
                    </a:cubicBezTo>
                    <a:cubicBezTo>
                      <a:pt x="21089" y="477"/>
                      <a:pt x="21097" y="476"/>
                      <a:pt x="21105" y="476"/>
                    </a:cubicBezTo>
                    <a:cubicBezTo>
                      <a:pt x="21142" y="476"/>
                      <a:pt x="21173" y="500"/>
                      <a:pt x="21220" y="537"/>
                    </a:cubicBezTo>
                    <a:cubicBezTo>
                      <a:pt x="21270" y="576"/>
                      <a:pt x="21328" y="624"/>
                      <a:pt x="21408" y="624"/>
                    </a:cubicBezTo>
                    <a:cubicBezTo>
                      <a:pt x="21426" y="624"/>
                      <a:pt x="21444" y="622"/>
                      <a:pt x="21464" y="616"/>
                    </a:cubicBezTo>
                    <a:cubicBezTo>
                      <a:pt x="21575" y="585"/>
                      <a:pt x="21608" y="495"/>
                      <a:pt x="21634" y="423"/>
                    </a:cubicBezTo>
                    <a:cubicBezTo>
                      <a:pt x="21660" y="353"/>
                      <a:pt x="21675" y="315"/>
                      <a:pt x="21726" y="301"/>
                    </a:cubicBezTo>
                    <a:cubicBezTo>
                      <a:pt x="21735" y="299"/>
                      <a:pt x="21744" y="297"/>
                      <a:pt x="21753" y="297"/>
                    </a:cubicBezTo>
                    <a:cubicBezTo>
                      <a:pt x="21789" y="297"/>
                      <a:pt x="21820" y="321"/>
                      <a:pt x="21866" y="358"/>
                    </a:cubicBezTo>
                    <a:cubicBezTo>
                      <a:pt x="21915" y="398"/>
                      <a:pt x="21974" y="445"/>
                      <a:pt x="22053" y="445"/>
                    </a:cubicBezTo>
                    <a:cubicBezTo>
                      <a:pt x="22071" y="445"/>
                      <a:pt x="22091" y="442"/>
                      <a:pt x="22112" y="436"/>
                    </a:cubicBezTo>
                    <a:cubicBezTo>
                      <a:pt x="22221" y="407"/>
                      <a:pt x="22256" y="315"/>
                      <a:pt x="22281" y="242"/>
                    </a:cubicBezTo>
                    <a:cubicBezTo>
                      <a:pt x="22307" y="175"/>
                      <a:pt x="22323" y="135"/>
                      <a:pt x="22373" y="121"/>
                    </a:cubicBezTo>
                    <a:cubicBezTo>
                      <a:pt x="22382" y="119"/>
                      <a:pt x="22391" y="118"/>
                      <a:pt x="22399" y="118"/>
                    </a:cubicBezTo>
                    <a:cubicBezTo>
                      <a:pt x="22435" y="118"/>
                      <a:pt x="22467" y="142"/>
                      <a:pt x="22514" y="178"/>
                    </a:cubicBezTo>
                    <a:cubicBezTo>
                      <a:pt x="22563" y="218"/>
                      <a:pt x="22622" y="266"/>
                      <a:pt x="22702" y="266"/>
                    </a:cubicBezTo>
                    <a:cubicBezTo>
                      <a:pt x="22720" y="266"/>
                      <a:pt x="22739" y="263"/>
                      <a:pt x="22759" y="258"/>
                    </a:cubicBezTo>
                    <a:cubicBezTo>
                      <a:pt x="22791" y="249"/>
                      <a:pt x="22808" y="216"/>
                      <a:pt x="22799" y="185"/>
                    </a:cubicBezTo>
                    <a:cubicBezTo>
                      <a:pt x="22792" y="160"/>
                      <a:pt x="22770" y="143"/>
                      <a:pt x="22746" y="143"/>
                    </a:cubicBezTo>
                    <a:cubicBezTo>
                      <a:pt x="22740" y="143"/>
                      <a:pt x="22734" y="144"/>
                      <a:pt x="22728" y="146"/>
                    </a:cubicBezTo>
                    <a:cubicBezTo>
                      <a:pt x="22720" y="148"/>
                      <a:pt x="22711" y="149"/>
                      <a:pt x="22703" y="149"/>
                    </a:cubicBezTo>
                    <a:cubicBezTo>
                      <a:pt x="22665" y="149"/>
                      <a:pt x="22633" y="126"/>
                      <a:pt x="22586" y="88"/>
                    </a:cubicBezTo>
                    <a:cubicBezTo>
                      <a:pt x="22539" y="48"/>
                      <a:pt x="22479" y="0"/>
                      <a:pt x="224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3982171" y="2524374"/>
                <a:ext cx="447332" cy="439396"/>
              </a:xfrm>
              <a:custGeom>
                <a:avLst/>
                <a:gdLst/>
                <a:ahLst/>
                <a:cxnLst/>
                <a:rect l="l" t="t" r="r" b="b"/>
                <a:pathLst>
                  <a:path w="9301" h="9136" extrusionOk="0">
                    <a:moveTo>
                      <a:pt x="4182" y="1114"/>
                    </a:moveTo>
                    <a:lnTo>
                      <a:pt x="4404" y="1275"/>
                    </a:lnTo>
                    <a:cubicBezTo>
                      <a:pt x="4487" y="1336"/>
                      <a:pt x="4585" y="1367"/>
                      <a:pt x="4682" y="1367"/>
                    </a:cubicBezTo>
                    <a:cubicBezTo>
                      <a:pt x="4776" y="1367"/>
                      <a:pt x="4871" y="1338"/>
                      <a:pt x="4951" y="1280"/>
                    </a:cubicBezTo>
                    <a:lnTo>
                      <a:pt x="5175" y="1121"/>
                    </a:lnTo>
                    <a:lnTo>
                      <a:pt x="5339" y="1339"/>
                    </a:lnTo>
                    <a:cubicBezTo>
                      <a:pt x="5430" y="1458"/>
                      <a:pt x="5567" y="1524"/>
                      <a:pt x="5711" y="1524"/>
                    </a:cubicBezTo>
                    <a:cubicBezTo>
                      <a:pt x="5762" y="1524"/>
                      <a:pt x="5814" y="1516"/>
                      <a:pt x="5866" y="1499"/>
                    </a:cubicBezTo>
                    <a:lnTo>
                      <a:pt x="6124" y="1410"/>
                    </a:lnTo>
                    <a:lnTo>
                      <a:pt x="6222" y="1665"/>
                    </a:lnTo>
                    <a:cubicBezTo>
                      <a:pt x="6290" y="1848"/>
                      <a:pt x="6464" y="1967"/>
                      <a:pt x="6657" y="1967"/>
                    </a:cubicBezTo>
                    <a:cubicBezTo>
                      <a:pt x="6665" y="1967"/>
                      <a:pt x="6673" y="1967"/>
                      <a:pt x="6681" y="1966"/>
                    </a:cubicBezTo>
                    <a:lnTo>
                      <a:pt x="6955" y="1952"/>
                    </a:lnTo>
                    <a:lnTo>
                      <a:pt x="6975" y="2226"/>
                    </a:lnTo>
                    <a:cubicBezTo>
                      <a:pt x="6993" y="2427"/>
                      <a:pt x="7136" y="2595"/>
                      <a:pt x="7332" y="2643"/>
                    </a:cubicBezTo>
                    <a:lnTo>
                      <a:pt x="7597" y="2707"/>
                    </a:lnTo>
                    <a:lnTo>
                      <a:pt x="7542" y="2974"/>
                    </a:lnTo>
                    <a:cubicBezTo>
                      <a:pt x="7500" y="3173"/>
                      <a:pt x="7590" y="3376"/>
                      <a:pt x="7765" y="3476"/>
                    </a:cubicBezTo>
                    <a:lnTo>
                      <a:pt x="8002" y="3613"/>
                    </a:lnTo>
                    <a:lnTo>
                      <a:pt x="7872" y="3855"/>
                    </a:lnTo>
                    <a:cubicBezTo>
                      <a:pt x="7777" y="4034"/>
                      <a:pt x="7807" y="4253"/>
                      <a:pt x="7947" y="4399"/>
                    </a:cubicBezTo>
                    <a:lnTo>
                      <a:pt x="8136" y="4596"/>
                    </a:lnTo>
                    <a:lnTo>
                      <a:pt x="7943" y="4792"/>
                    </a:lnTo>
                    <a:cubicBezTo>
                      <a:pt x="7801" y="4936"/>
                      <a:pt x="7769" y="5154"/>
                      <a:pt x="7860" y="5334"/>
                    </a:cubicBezTo>
                    <a:lnTo>
                      <a:pt x="7985" y="5576"/>
                    </a:lnTo>
                    <a:lnTo>
                      <a:pt x="7746" y="5710"/>
                    </a:lnTo>
                    <a:cubicBezTo>
                      <a:pt x="7569" y="5808"/>
                      <a:pt x="7476" y="6009"/>
                      <a:pt x="7514" y="6207"/>
                    </a:cubicBezTo>
                    <a:lnTo>
                      <a:pt x="7566" y="6475"/>
                    </a:lnTo>
                    <a:lnTo>
                      <a:pt x="7299" y="6536"/>
                    </a:lnTo>
                    <a:cubicBezTo>
                      <a:pt x="7098" y="6581"/>
                      <a:pt x="6955" y="6747"/>
                      <a:pt x="6936" y="6949"/>
                    </a:cubicBezTo>
                    <a:lnTo>
                      <a:pt x="6910" y="7220"/>
                    </a:lnTo>
                    <a:lnTo>
                      <a:pt x="6638" y="7202"/>
                    </a:lnTo>
                    <a:cubicBezTo>
                      <a:pt x="6628" y="7202"/>
                      <a:pt x="6619" y="7201"/>
                      <a:pt x="6609" y="7201"/>
                    </a:cubicBezTo>
                    <a:cubicBezTo>
                      <a:pt x="6419" y="7201"/>
                      <a:pt x="6245" y="7317"/>
                      <a:pt x="6174" y="7495"/>
                    </a:cubicBezTo>
                    <a:lnTo>
                      <a:pt x="6072" y="7749"/>
                    </a:lnTo>
                    <a:lnTo>
                      <a:pt x="5815" y="7656"/>
                    </a:lnTo>
                    <a:cubicBezTo>
                      <a:pt x="5763" y="7637"/>
                      <a:pt x="5709" y="7628"/>
                      <a:pt x="5655" y="7628"/>
                    </a:cubicBezTo>
                    <a:cubicBezTo>
                      <a:pt x="5514" y="7628"/>
                      <a:pt x="5377" y="7691"/>
                      <a:pt x="5285" y="7807"/>
                    </a:cubicBezTo>
                    <a:lnTo>
                      <a:pt x="5118" y="8021"/>
                    </a:lnTo>
                    <a:lnTo>
                      <a:pt x="4898" y="7859"/>
                    </a:lnTo>
                    <a:cubicBezTo>
                      <a:pt x="4815" y="7798"/>
                      <a:pt x="4717" y="7768"/>
                      <a:pt x="4619" y="7768"/>
                    </a:cubicBezTo>
                    <a:cubicBezTo>
                      <a:pt x="4576" y="7768"/>
                      <a:pt x="4533" y="7774"/>
                      <a:pt x="4491" y="7786"/>
                    </a:cubicBezTo>
                    <a:cubicBezTo>
                      <a:pt x="4440" y="7800"/>
                      <a:pt x="4392" y="7824"/>
                      <a:pt x="4349" y="7855"/>
                    </a:cubicBezTo>
                    <a:lnTo>
                      <a:pt x="4125" y="8013"/>
                    </a:lnTo>
                    <a:lnTo>
                      <a:pt x="3961" y="7796"/>
                    </a:lnTo>
                    <a:cubicBezTo>
                      <a:pt x="3870" y="7678"/>
                      <a:pt x="3732" y="7611"/>
                      <a:pt x="3588" y="7611"/>
                    </a:cubicBezTo>
                    <a:cubicBezTo>
                      <a:pt x="3537" y="7611"/>
                      <a:pt x="3485" y="7619"/>
                      <a:pt x="3434" y="7637"/>
                    </a:cubicBezTo>
                    <a:lnTo>
                      <a:pt x="3176" y="7725"/>
                    </a:lnTo>
                    <a:lnTo>
                      <a:pt x="3080" y="7469"/>
                    </a:lnTo>
                    <a:cubicBezTo>
                      <a:pt x="3010" y="7288"/>
                      <a:pt x="2836" y="7169"/>
                      <a:pt x="2643" y="7169"/>
                    </a:cubicBezTo>
                    <a:cubicBezTo>
                      <a:pt x="2635" y="7169"/>
                      <a:pt x="2627" y="7169"/>
                      <a:pt x="2619" y="7169"/>
                    </a:cubicBezTo>
                    <a:lnTo>
                      <a:pt x="2345" y="7181"/>
                    </a:lnTo>
                    <a:lnTo>
                      <a:pt x="2325" y="6910"/>
                    </a:lnTo>
                    <a:cubicBezTo>
                      <a:pt x="2309" y="6707"/>
                      <a:pt x="2165" y="6539"/>
                      <a:pt x="1968" y="6492"/>
                    </a:cubicBezTo>
                    <a:lnTo>
                      <a:pt x="1703" y="6427"/>
                    </a:lnTo>
                    <a:lnTo>
                      <a:pt x="1760" y="6160"/>
                    </a:lnTo>
                    <a:cubicBezTo>
                      <a:pt x="1802" y="5962"/>
                      <a:pt x="1712" y="5760"/>
                      <a:pt x="1537" y="5658"/>
                    </a:cubicBezTo>
                    <a:lnTo>
                      <a:pt x="1299" y="5521"/>
                    </a:lnTo>
                    <a:lnTo>
                      <a:pt x="1428" y="5280"/>
                    </a:lnTo>
                    <a:cubicBezTo>
                      <a:pt x="1523" y="5102"/>
                      <a:pt x="1493" y="4882"/>
                      <a:pt x="1353" y="4735"/>
                    </a:cubicBezTo>
                    <a:lnTo>
                      <a:pt x="1166" y="4537"/>
                    </a:lnTo>
                    <a:lnTo>
                      <a:pt x="1357" y="4344"/>
                    </a:lnTo>
                    <a:cubicBezTo>
                      <a:pt x="1499" y="4200"/>
                      <a:pt x="1532" y="3980"/>
                      <a:pt x="1440" y="3802"/>
                    </a:cubicBezTo>
                    <a:lnTo>
                      <a:pt x="1315" y="3557"/>
                    </a:lnTo>
                    <a:lnTo>
                      <a:pt x="1554" y="3426"/>
                    </a:lnTo>
                    <a:cubicBezTo>
                      <a:pt x="1731" y="3327"/>
                      <a:pt x="1824" y="3126"/>
                      <a:pt x="1786" y="2927"/>
                    </a:cubicBezTo>
                    <a:lnTo>
                      <a:pt x="1734" y="2659"/>
                    </a:lnTo>
                    <a:lnTo>
                      <a:pt x="2002" y="2598"/>
                    </a:lnTo>
                    <a:cubicBezTo>
                      <a:pt x="2200" y="2553"/>
                      <a:pt x="2345" y="2387"/>
                      <a:pt x="2364" y="2186"/>
                    </a:cubicBezTo>
                    <a:lnTo>
                      <a:pt x="2390" y="1914"/>
                    </a:lnTo>
                    <a:lnTo>
                      <a:pt x="2662" y="1932"/>
                    </a:lnTo>
                    <a:cubicBezTo>
                      <a:pt x="2673" y="1932"/>
                      <a:pt x="2683" y="1933"/>
                      <a:pt x="2694" y="1933"/>
                    </a:cubicBezTo>
                    <a:cubicBezTo>
                      <a:pt x="2884" y="1933"/>
                      <a:pt x="3056" y="1816"/>
                      <a:pt x="3126" y="1639"/>
                    </a:cubicBezTo>
                    <a:lnTo>
                      <a:pt x="3228" y="1386"/>
                    </a:lnTo>
                    <a:lnTo>
                      <a:pt x="3486" y="1480"/>
                    </a:lnTo>
                    <a:cubicBezTo>
                      <a:pt x="3538" y="1499"/>
                      <a:pt x="3593" y="1508"/>
                      <a:pt x="3646" y="1508"/>
                    </a:cubicBezTo>
                    <a:cubicBezTo>
                      <a:pt x="3787" y="1508"/>
                      <a:pt x="3924" y="1444"/>
                      <a:pt x="4015" y="1329"/>
                    </a:cubicBezTo>
                    <a:lnTo>
                      <a:pt x="4182" y="1114"/>
                    </a:lnTo>
                    <a:close/>
                    <a:moveTo>
                      <a:pt x="4097" y="0"/>
                    </a:moveTo>
                    <a:cubicBezTo>
                      <a:pt x="3958" y="0"/>
                      <a:pt x="3821" y="62"/>
                      <a:pt x="3729" y="179"/>
                    </a:cubicBezTo>
                    <a:lnTo>
                      <a:pt x="3490" y="484"/>
                    </a:lnTo>
                    <a:lnTo>
                      <a:pt x="3125" y="351"/>
                    </a:lnTo>
                    <a:cubicBezTo>
                      <a:pt x="3072" y="331"/>
                      <a:pt x="3018" y="322"/>
                      <a:pt x="2964" y="322"/>
                    </a:cubicBezTo>
                    <a:cubicBezTo>
                      <a:pt x="2779" y="322"/>
                      <a:pt x="2603" y="434"/>
                      <a:pt x="2531" y="616"/>
                    </a:cubicBezTo>
                    <a:lnTo>
                      <a:pt x="2385" y="976"/>
                    </a:lnTo>
                    <a:lnTo>
                      <a:pt x="1997" y="951"/>
                    </a:lnTo>
                    <a:cubicBezTo>
                      <a:pt x="1988" y="951"/>
                      <a:pt x="1978" y="951"/>
                      <a:pt x="1968" y="951"/>
                    </a:cubicBezTo>
                    <a:cubicBezTo>
                      <a:pt x="1729" y="951"/>
                      <a:pt x="1525" y="1133"/>
                      <a:pt x="1502" y="1374"/>
                    </a:cubicBezTo>
                    <a:lnTo>
                      <a:pt x="1466" y="1760"/>
                    </a:lnTo>
                    <a:lnTo>
                      <a:pt x="1087" y="1847"/>
                    </a:lnTo>
                    <a:cubicBezTo>
                      <a:pt x="842" y="1904"/>
                      <a:pt x="683" y="2143"/>
                      <a:pt x="730" y="2390"/>
                    </a:cubicBezTo>
                    <a:lnTo>
                      <a:pt x="804" y="2771"/>
                    </a:lnTo>
                    <a:lnTo>
                      <a:pt x="465" y="2960"/>
                    </a:lnTo>
                    <a:cubicBezTo>
                      <a:pt x="243" y="3083"/>
                      <a:pt x="160" y="3358"/>
                      <a:pt x="276" y="3583"/>
                    </a:cubicBezTo>
                    <a:lnTo>
                      <a:pt x="453" y="3928"/>
                    </a:lnTo>
                    <a:lnTo>
                      <a:pt x="181" y="4205"/>
                    </a:lnTo>
                    <a:cubicBezTo>
                      <a:pt x="3" y="4385"/>
                      <a:pt x="1" y="4673"/>
                      <a:pt x="176" y="4856"/>
                    </a:cubicBezTo>
                    <a:lnTo>
                      <a:pt x="442" y="5137"/>
                    </a:lnTo>
                    <a:lnTo>
                      <a:pt x="261" y="5479"/>
                    </a:lnTo>
                    <a:cubicBezTo>
                      <a:pt x="141" y="5701"/>
                      <a:pt x="219" y="5978"/>
                      <a:pt x="439" y="6104"/>
                    </a:cubicBezTo>
                    <a:lnTo>
                      <a:pt x="773" y="6298"/>
                    </a:lnTo>
                    <a:lnTo>
                      <a:pt x="693" y="6679"/>
                    </a:lnTo>
                    <a:cubicBezTo>
                      <a:pt x="642" y="6927"/>
                      <a:pt x="796" y="7171"/>
                      <a:pt x="1041" y="7230"/>
                    </a:cubicBezTo>
                    <a:lnTo>
                      <a:pt x="1419" y="7322"/>
                    </a:lnTo>
                    <a:lnTo>
                      <a:pt x="1448" y="7708"/>
                    </a:lnTo>
                    <a:cubicBezTo>
                      <a:pt x="1469" y="7953"/>
                      <a:pt x="1673" y="8140"/>
                      <a:pt x="1916" y="8140"/>
                    </a:cubicBezTo>
                    <a:cubicBezTo>
                      <a:pt x="1923" y="8140"/>
                      <a:pt x="1931" y="8139"/>
                      <a:pt x="1938" y="8139"/>
                    </a:cubicBezTo>
                    <a:lnTo>
                      <a:pt x="2325" y="8120"/>
                    </a:lnTo>
                    <a:lnTo>
                      <a:pt x="2463" y="8482"/>
                    </a:lnTo>
                    <a:cubicBezTo>
                      <a:pt x="2534" y="8668"/>
                      <a:pt x="2711" y="8782"/>
                      <a:pt x="2901" y="8782"/>
                    </a:cubicBezTo>
                    <a:cubicBezTo>
                      <a:pt x="2951" y="8782"/>
                      <a:pt x="3003" y="8774"/>
                      <a:pt x="3054" y="8757"/>
                    </a:cubicBezTo>
                    <a:lnTo>
                      <a:pt x="3421" y="8633"/>
                    </a:lnTo>
                    <a:lnTo>
                      <a:pt x="3654" y="8941"/>
                    </a:lnTo>
                    <a:cubicBezTo>
                      <a:pt x="3746" y="9062"/>
                      <a:pt x="3886" y="9125"/>
                      <a:pt x="4028" y="9125"/>
                    </a:cubicBezTo>
                    <a:cubicBezTo>
                      <a:pt x="4122" y="9125"/>
                      <a:pt x="4216" y="9097"/>
                      <a:pt x="4299" y="9039"/>
                    </a:cubicBezTo>
                    <a:lnTo>
                      <a:pt x="4615" y="8814"/>
                    </a:lnTo>
                    <a:lnTo>
                      <a:pt x="4927" y="9045"/>
                    </a:lnTo>
                    <a:cubicBezTo>
                      <a:pt x="5011" y="9106"/>
                      <a:pt x="5108" y="9135"/>
                      <a:pt x="5205" y="9135"/>
                    </a:cubicBezTo>
                    <a:cubicBezTo>
                      <a:pt x="5344" y="9135"/>
                      <a:pt x="5481" y="9074"/>
                      <a:pt x="5573" y="8956"/>
                    </a:cubicBezTo>
                    <a:lnTo>
                      <a:pt x="5814" y="8652"/>
                    </a:lnTo>
                    <a:lnTo>
                      <a:pt x="6177" y="8785"/>
                    </a:lnTo>
                    <a:cubicBezTo>
                      <a:pt x="6230" y="8804"/>
                      <a:pt x="6284" y="8813"/>
                      <a:pt x="6337" y="8813"/>
                    </a:cubicBezTo>
                    <a:cubicBezTo>
                      <a:pt x="6380" y="8813"/>
                      <a:pt x="6423" y="8807"/>
                      <a:pt x="6465" y="8795"/>
                    </a:cubicBezTo>
                    <a:lnTo>
                      <a:pt x="6466" y="8795"/>
                    </a:lnTo>
                    <a:cubicBezTo>
                      <a:pt x="6600" y="8757"/>
                      <a:pt x="6716" y="8658"/>
                      <a:pt x="6773" y="8520"/>
                    </a:cubicBezTo>
                    <a:lnTo>
                      <a:pt x="6917" y="8160"/>
                    </a:lnTo>
                    <a:lnTo>
                      <a:pt x="7304" y="8184"/>
                    </a:lnTo>
                    <a:cubicBezTo>
                      <a:pt x="7314" y="8185"/>
                      <a:pt x="7324" y="8185"/>
                      <a:pt x="7334" y="8185"/>
                    </a:cubicBezTo>
                    <a:cubicBezTo>
                      <a:pt x="7574" y="8185"/>
                      <a:pt x="7778" y="8003"/>
                      <a:pt x="7800" y="7762"/>
                    </a:cubicBezTo>
                    <a:lnTo>
                      <a:pt x="7838" y="7375"/>
                    </a:lnTo>
                    <a:lnTo>
                      <a:pt x="8215" y="7289"/>
                    </a:lnTo>
                    <a:cubicBezTo>
                      <a:pt x="8465" y="7233"/>
                      <a:pt x="8619" y="6993"/>
                      <a:pt x="8572" y="6745"/>
                    </a:cubicBezTo>
                    <a:lnTo>
                      <a:pt x="8499" y="6364"/>
                    </a:lnTo>
                    <a:lnTo>
                      <a:pt x="8837" y="6175"/>
                    </a:lnTo>
                    <a:cubicBezTo>
                      <a:pt x="9058" y="6054"/>
                      <a:pt x="9142" y="5777"/>
                      <a:pt x="9027" y="5552"/>
                    </a:cubicBezTo>
                    <a:lnTo>
                      <a:pt x="8849" y="5208"/>
                    </a:lnTo>
                    <a:lnTo>
                      <a:pt x="9121" y="4931"/>
                    </a:lnTo>
                    <a:cubicBezTo>
                      <a:pt x="9299" y="4750"/>
                      <a:pt x="9301" y="4463"/>
                      <a:pt x="9126" y="4279"/>
                    </a:cubicBezTo>
                    <a:lnTo>
                      <a:pt x="8859" y="3999"/>
                    </a:lnTo>
                    <a:lnTo>
                      <a:pt x="9041" y="3656"/>
                    </a:lnTo>
                    <a:cubicBezTo>
                      <a:pt x="9161" y="3434"/>
                      <a:pt x="9083" y="3157"/>
                      <a:pt x="8865" y="3031"/>
                    </a:cubicBezTo>
                    <a:lnTo>
                      <a:pt x="8529" y="2837"/>
                    </a:lnTo>
                    <a:lnTo>
                      <a:pt x="8608" y="2456"/>
                    </a:lnTo>
                    <a:cubicBezTo>
                      <a:pt x="8660" y="2209"/>
                      <a:pt x="8506" y="1966"/>
                      <a:pt x="8260" y="1906"/>
                    </a:cubicBezTo>
                    <a:lnTo>
                      <a:pt x="7883" y="1814"/>
                    </a:lnTo>
                    <a:lnTo>
                      <a:pt x="7853" y="1428"/>
                    </a:lnTo>
                    <a:cubicBezTo>
                      <a:pt x="7833" y="1182"/>
                      <a:pt x="7629" y="996"/>
                      <a:pt x="7386" y="996"/>
                    </a:cubicBezTo>
                    <a:cubicBezTo>
                      <a:pt x="7379" y="996"/>
                      <a:pt x="7371" y="996"/>
                      <a:pt x="7363" y="996"/>
                    </a:cubicBezTo>
                    <a:lnTo>
                      <a:pt x="6977" y="1016"/>
                    </a:lnTo>
                    <a:lnTo>
                      <a:pt x="6839" y="654"/>
                    </a:lnTo>
                    <a:cubicBezTo>
                      <a:pt x="6768" y="468"/>
                      <a:pt x="6592" y="352"/>
                      <a:pt x="6403" y="352"/>
                    </a:cubicBezTo>
                    <a:cubicBezTo>
                      <a:pt x="6352" y="352"/>
                      <a:pt x="6300" y="361"/>
                      <a:pt x="6248" y="378"/>
                    </a:cubicBezTo>
                    <a:lnTo>
                      <a:pt x="5883" y="505"/>
                    </a:lnTo>
                    <a:lnTo>
                      <a:pt x="5647" y="195"/>
                    </a:lnTo>
                    <a:cubicBezTo>
                      <a:pt x="5556" y="74"/>
                      <a:pt x="5416" y="10"/>
                      <a:pt x="5274" y="10"/>
                    </a:cubicBezTo>
                    <a:cubicBezTo>
                      <a:pt x="5180" y="10"/>
                      <a:pt x="5085" y="38"/>
                      <a:pt x="5003" y="96"/>
                    </a:cubicBezTo>
                    <a:lnTo>
                      <a:pt x="4686" y="321"/>
                    </a:lnTo>
                    <a:lnTo>
                      <a:pt x="4375" y="91"/>
                    </a:lnTo>
                    <a:cubicBezTo>
                      <a:pt x="4291" y="30"/>
                      <a:pt x="4194" y="0"/>
                      <a:pt x="40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3979045" y="2521488"/>
                <a:ext cx="453632" cy="445167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9256" extrusionOk="0">
                    <a:moveTo>
                      <a:pt x="4260" y="1256"/>
                    </a:moveTo>
                    <a:lnTo>
                      <a:pt x="4435" y="1384"/>
                    </a:lnTo>
                    <a:cubicBezTo>
                      <a:pt x="4527" y="1452"/>
                      <a:pt x="4637" y="1486"/>
                      <a:pt x="4746" y="1486"/>
                    </a:cubicBezTo>
                    <a:cubicBezTo>
                      <a:pt x="4853" y="1486"/>
                      <a:pt x="4959" y="1454"/>
                      <a:pt x="5051" y="1389"/>
                    </a:cubicBezTo>
                    <a:lnTo>
                      <a:pt x="5228" y="1264"/>
                    </a:lnTo>
                    <a:lnTo>
                      <a:pt x="5357" y="1436"/>
                    </a:lnTo>
                    <a:cubicBezTo>
                      <a:pt x="5460" y="1571"/>
                      <a:pt x="5612" y="1644"/>
                      <a:pt x="5775" y="1644"/>
                    </a:cubicBezTo>
                    <a:cubicBezTo>
                      <a:pt x="5832" y="1644"/>
                      <a:pt x="5891" y="1635"/>
                      <a:pt x="5950" y="1616"/>
                    </a:cubicBezTo>
                    <a:lnTo>
                      <a:pt x="6154" y="1545"/>
                    </a:lnTo>
                    <a:lnTo>
                      <a:pt x="6232" y="1747"/>
                    </a:lnTo>
                    <a:cubicBezTo>
                      <a:pt x="6310" y="1953"/>
                      <a:pt x="6506" y="2086"/>
                      <a:pt x="6725" y="2086"/>
                    </a:cubicBezTo>
                    <a:cubicBezTo>
                      <a:pt x="6733" y="2086"/>
                      <a:pt x="6741" y="2085"/>
                      <a:pt x="6750" y="2085"/>
                    </a:cubicBezTo>
                    <a:lnTo>
                      <a:pt x="6966" y="2075"/>
                    </a:lnTo>
                    <a:lnTo>
                      <a:pt x="6983" y="2291"/>
                    </a:lnTo>
                    <a:cubicBezTo>
                      <a:pt x="7001" y="2518"/>
                      <a:pt x="7162" y="2707"/>
                      <a:pt x="7383" y="2762"/>
                    </a:cubicBezTo>
                    <a:lnTo>
                      <a:pt x="7593" y="2812"/>
                    </a:lnTo>
                    <a:lnTo>
                      <a:pt x="7550" y="3023"/>
                    </a:lnTo>
                    <a:cubicBezTo>
                      <a:pt x="7503" y="3247"/>
                      <a:pt x="7603" y="3474"/>
                      <a:pt x="7801" y="3588"/>
                    </a:cubicBezTo>
                    <a:lnTo>
                      <a:pt x="7989" y="3697"/>
                    </a:lnTo>
                    <a:lnTo>
                      <a:pt x="7885" y="3888"/>
                    </a:lnTo>
                    <a:cubicBezTo>
                      <a:pt x="7778" y="4090"/>
                      <a:pt x="7813" y="4336"/>
                      <a:pt x="7969" y="4500"/>
                    </a:cubicBezTo>
                    <a:lnTo>
                      <a:pt x="8119" y="4656"/>
                    </a:lnTo>
                    <a:lnTo>
                      <a:pt x="7967" y="4810"/>
                    </a:lnTo>
                    <a:cubicBezTo>
                      <a:pt x="7808" y="4973"/>
                      <a:pt x="7769" y="5219"/>
                      <a:pt x="7873" y="5422"/>
                    </a:cubicBezTo>
                    <a:lnTo>
                      <a:pt x="7972" y="5614"/>
                    </a:lnTo>
                    <a:lnTo>
                      <a:pt x="7783" y="5719"/>
                    </a:lnTo>
                    <a:cubicBezTo>
                      <a:pt x="7584" y="5830"/>
                      <a:pt x="7479" y="6055"/>
                      <a:pt x="7522" y="6279"/>
                    </a:cubicBezTo>
                    <a:lnTo>
                      <a:pt x="7562" y="6492"/>
                    </a:lnTo>
                    <a:lnTo>
                      <a:pt x="7350" y="6540"/>
                    </a:lnTo>
                    <a:cubicBezTo>
                      <a:pt x="7129" y="6589"/>
                      <a:pt x="6964" y="6776"/>
                      <a:pt x="6943" y="7004"/>
                    </a:cubicBezTo>
                    <a:lnTo>
                      <a:pt x="6923" y="7219"/>
                    </a:lnTo>
                    <a:lnTo>
                      <a:pt x="6706" y="7205"/>
                    </a:lnTo>
                    <a:cubicBezTo>
                      <a:pt x="6695" y="7204"/>
                      <a:pt x="6684" y="7204"/>
                      <a:pt x="6674" y="7204"/>
                    </a:cubicBezTo>
                    <a:cubicBezTo>
                      <a:pt x="6460" y="7204"/>
                      <a:pt x="6266" y="7333"/>
                      <a:pt x="6185" y="7534"/>
                    </a:cubicBezTo>
                    <a:lnTo>
                      <a:pt x="6104" y="7735"/>
                    </a:lnTo>
                    <a:lnTo>
                      <a:pt x="5899" y="7661"/>
                    </a:lnTo>
                    <a:cubicBezTo>
                      <a:pt x="5840" y="7639"/>
                      <a:pt x="5779" y="7629"/>
                      <a:pt x="5718" y="7629"/>
                    </a:cubicBezTo>
                    <a:cubicBezTo>
                      <a:pt x="5560" y="7629"/>
                      <a:pt x="5407" y="7700"/>
                      <a:pt x="5305" y="7830"/>
                    </a:cubicBezTo>
                    <a:lnTo>
                      <a:pt x="5170" y="8000"/>
                    </a:lnTo>
                    <a:lnTo>
                      <a:pt x="4997" y="7872"/>
                    </a:lnTo>
                    <a:cubicBezTo>
                      <a:pt x="4905" y="7806"/>
                      <a:pt x="4795" y="7770"/>
                      <a:pt x="4684" y="7770"/>
                    </a:cubicBezTo>
                    <a:lnTo>
                      <a:pt x="4684" y="7771"/>
                    </a:lnTo>
                    <a:cubicBezTo>
                      <a:pt x="4635" y="7771"/>
                      <a:pt x="4587" y="7778"/>
                      <a:pt x="4540" y="7790"/>
                    </a:cubicBezTo>
                    <a:cubicBezTo>
                      <a:pt x="4481" y="7808"/>
                      <a:pt x="4428" y="7834"/>
                      <a:pt x="4379" y="7868"/>
                    </a:cubicBezTo>
                    <a:lnTo>
                      <a:pt x="4202" y="7993"/>
                    </a:lnTo>
                    <a:lnTo>
                      <a:pt x="4073" y="7822"/>
                    </a:lnTo>
                    <a:cubicBezTo>
                      <a:pt x="3969" y="7686"/>
                      <a:pt x="3814" y="7612"/>
                      <a:pt x="3653" y="7612"/>
                    </a:cubicBezTo>
                    <a:cubicBezTo>
                      <a:pt x="3595" y="7612"/>
                      <a:pt x="3537" y="7622"/>
                      <a:pt x="3480" y="7641"/>
                    </a:cubicBezTo>
                    <a:lnTo>
                      <a:pt x="3276" y="7712"/>
                    </a:lnTo>
                    <a:lnTo>
                      <a:pt x="3198" y="7510"/>
                    </a:lnTo>
                    <a:cubicBezTo>
                      <a:pt x="3120" y="7304"/>
                      <a:pt x="2922" y="7170"/>
                      <a:pt x="2705" y="7170"/>
                    </a:cubicBezTo>
                    <a:cubicBezTo>
                      <a:pt x="2697" y="7170"/>
                      <a:pt x="2689" y="7170"/>
                      <a:pt x="2680" y="7170"/>
                    </a:cubicBezTo>
                    <a:lnTo>
                      <a:pt x="2464" y="7181"/>
                    </a:lnTo>
                    <a:lnTo>
                      <a:pt x="2447" y="6966"/>
                    </a:lnTo>
                    <a:cubicBezTo>
                      <a:pt x="2429" y="6738"/>
                      <a:pt x="2268" y="6549"/>
                      <a:pt x="2047" y="6495"/>
                    </a:cubicBezTo>
                    <a:lnTo>
                      <a:pt x="1837" y="6445"/>
                    </a:lnTo>
                    <a:lnTo>
                      <a:pt x="1880" y="6234"/>
                    </a:lnTo>
                    <a:cubicBezTo>
                      <a:pt x="1929" y="6010"/>
                      <a:pt x="1827" y="5784"/>
                      <a:pt x="1629" y="5669"/>
                    </a:cubicBezTo>
                    <a:lnTo>
                      <a:pt x="1442" y="5560"/>
                    </a:lnTo>
                    <a:lnTo>
                      <a:pt x="1545" y="5368"/>
                    </a:lnTo>
                    <a:cubicBezTo>
                      <a:pt x="1652" y="5167"/>
                      <a:pt x="1619" y="4921"/>
                      <a:pt x="1461" y="4757"/>
                    </a:cubicBezTo>
                    <a:lnTo>
                      <a:pt x="1313" y="4599"/>
                    </a:lnTo>
                    <a:lnTo>
                      <a:pt x="1463" y="4445"/>
                    </a:lnTo>
                    <a:cubicBezTo>
                      <a:pt x="1622" y="4284"/>
                      <a:pt x="1661" y="4038"/>
                      <a:pt x="1557" y="3836"/>
                    </a:cubicBezTo>
                    <a:lnTo>
                      <a:pt x="1458" y="3643"/>
                    </a:lnTo>
                    <a:lnTo>
                      <a:pt x="1647" y="3538"/>
                    </a:lnTo>
                    <a:cubicBezTo>
                      <a:pt x="1846" y="3427"/>
                      <a:pt x="1951" y="3202"/>
                      <a:pt x="1908" y="2978"/>
                    </a:cubicBezTo>
                    <a:lnTo>
                      <a:pt x="1868" y="2764"/>
                    </a:lnTo>
                    <a:lnTo>
                      <a:pt x="2080" y="2717"/>
                    </a:lnTo>
                    <a:cubicBezTo>
                      <a:pt x="2301" y="2665"/>
                      <a:pt x="2466" y="2478"/>
                      <a:pt x="2488" y="2253"/>
                    </a:cubicBezTo>
                    <a:lnTo>
                      <a:pt x="2507" y="2038"/>
                    </a:lnTo>
                    <a:lnTo>
                      <a:pt x="2724" y="2052"/>
                    </a:lnTo>
                    <a:cubicBezTo>
                      <a:pt x="2735" y="2053"/>
                      <a:pt x="2746" y="2053"/>
                      <a:pt x="2757" y="2053"/>
                    </a:cubicBezTo>
                    <a:cubicBezTo>
                      <a:pt x="2972" y="2053"/>
                      <a:pt x="3164" y="1924"/>
                      <a:pt x="3247" y="1723"/>
                    </a:cubicBezTo>
                    <a:lnTo>
                      <a:pt x="3326" y="1521"/>
                    </a:lnTo>
                    <a:lnTo>
                      <a:pt x="3531" y="1595"/>
                    </a:lnTo>
                    <a:cubicBezTo>
                      <a:pt x="3590" y="1617"/>
                      <a:pt x="3652" y="1628"/>
                      <a:pt x="3713" y="1628"/>
                    </a:cubicBezTo>
                    <a:cubicBezTo>
                      <a:pt x="3870" y="1628"/>
                      <a:pt x="4023" y="1556"/>
                      <a:pt x="4125" y="1427"/>
                    </a:cubicBezTo>
                    <a:lnTo>
                      <a:pt x="4260" y="1256"/>
                    </a:lnTo>
                    <a:close/>
                    <a:moveTo>
                      <a:pt x="4248" y="1116"/>
                    </a:moveTo>
                    <a:cubicBezTo>
                      <a:pt x="4231" y="1116"/>
                      <a:pt x="4214" y="1124"/>
                      <a:pt x="4202" y="1138"/>
                    </a:cubicBezTo>
                    <a:lnTo>
                      <a:pt x="4033" y="1353"/>
                    </a:lnTo>
                    <a:cubicBezTo>
                      <a:pt x="3954" y="1454"/>
                      <a:pt x="3835" y="1509"/>
                      <a:pt x="3712" y="1509"/>
                    </a:cubicBezTo>
                    <a:cubicBezTo>
                      <a:pt x="3665" y="1509"/>
                      <a:pt x="3617" y="1501"/>
                      <a:pt x="3570" y="1484"/>
                    </a:cubicBezTo>
                    <a:lnTo>
                      <a:pt x="3314" y="1391"/>
                    </a:lnTo>
                    <a:cubicBezTo>
                      <a:pt x="3308" y="1388"/>
                      <a:pt x="3301" y="1387"/>
                      <a:pt x="3294" y="1387"/>
                    </a:cubicBezTo>
                    <a:cubicBezTo>
                      <a:pt x="3271" y="1387"/>
                      <a:pt x="3249" y="1401"/>
                      <a:pt x="3240" y="1424"/>
                    </a:cubicBezTo>
                    <a:lnTo>
                      <a:pt x="3138" y="1678"/>
                    </a:lnTo>
                    <a:cubicBezTo>
                      <a:pt x="3075" y="1835"/>
                      <a:pt x="2921" y="1935"/>
                      <a:pt x="2755" y="1935"/>
                    </a:cubicBezTo>
                    <a:cubicBezTo>
                      <a:pt x="2747" y="1935"/>
                      <a:pt x="2739" y="1935"/>
                      <a:pt x="2731" y="1934"/>
                    </a:cubicBezTo>
                    <a:lnTo>
                      <a:pt x="2459" y="1917"/>
                    </a:lnTo>
                    <a:cubicBezTo>
                      <a:pt x="2457" y="1917"/>
                      <a:pt x="2455" y="1917"/>
                      <a:pt x="2453" y="1917"/>
                    </a:cubicBezTo>
                    <a:cubicBezTo>
                      <a:pt x="2424" y="1917"/>
                      <a:pt x="2400" y="1940"/>
                      <a:pt x="2396" y="1969"/>
                    </a:cubicBezTo>
                    <a:lnTo>
                      <a:pt x="2371" y="2241"/>
                    </a:lnTo>
                    <a:cubicBezTo>
                      <a:pt x="2355" y="2416"/>
                      <a:pt x="2227" y="2561"/>
                      <a:pt x="2054" y="2601"/>
                    </a:cubicBezTo>
                    <a:lnTo>
                      <a:pt x="1787" y="2662"/>
                    </a:lnTo>
                    <a:cubicBezTo>
                      <a:pt x="1756" y="2669"/>
                      <a:pt x="1737" y="2700"/>
                      <a:pt x="1742" y="2731"/>
                    </a:cubicBezTo>
                    <a:lnTo>
                      <a:pt x="1794" y="2999"/>
                    </a:lnTo>
                    <a:cubicBezTo>
                      <a:pt x="1827" y="3172"/>
                      <a:pt x="1745" y="3347"/>
                      <a:pt x="1590" y="3434"/>
                    </a:cubicBezTo>
                    <a:lnTo>
                      <a:pt x="1351" y="3567"/>
                    </a:lnTo>
                    <a:cubicBezTo>
                      <a:pt x="1325" y="3583"/>
                      <a:pt x="1313" y="3616"/>
                      <a:pt x="1328" y="3645"/>
                    </a:cubicBezTo>
                    <a:lnTo>
                      <a:pt x="1453" y="3888"/>
                    </a:lnTo>
                    <a:cubicBezTo>
                      <a:pt x="1534" y="4045"/>
                      <a:pt x="1505" y="4236"/>
                      <a:pt x="1380" y="4362"/>
                    </a:cubicBezTo>
                    <a:lnTo>
                      <a:pt x="1188" y="4558"/>
                    </a:lnTo>
                    <a:cubicBezTo>
                      <a:pt x="1167" y="4580"/>
                      <a:pt x="1165" y="4615"/>
                      <a:pt x="1188" y="4639"/>
                    </a:cubicBezTo>
                    <a:lnTo>
                      <a:pt x="1377" y="4836"/>
                    </a:lnTo>
                    <a:cubicBezTo>
                      <a:pt x="1500" y="4965"/>
                      <a:pt x="1526" y="5155"/>
                      <a:pt x="1441" y="5313"/>
                    </a:cubicBezTo>
                    <a:lnTo>
                      <a:pt x="1313" y="5553"/>
                    </a:lnTo>
                    <a:cubicBezTo>
                      <a:pt x="1297" y="5581"/>
                      <a:pt x="1307" y="5616"/>
                      <a:pt x="1335" y="5633"/>
                    </a:cubicBezTo>
                    <a:lnTo>
                      <a:pt x="1571" y="5770"/>
                    </a:lnTo>
                    <a:cubicBezTo>
                      <a:pt x="1725" y="5858"/>
                      <a:pt x="1804" y="6035"/>
                      <a:pt x="1766" y="6208"/>
                    </a:cubicBezTo>
                    <a:lnTo>
                      <a:pt x="1711" y="6474"/>
                    </a:lnTo>
                    <a:cubicBezTo>
                      <a:pt x="1704" y="6506"/>
                      <a:pt x="1723" y="6537"/>
                      <a:pt x="1754" y="6544"/>
                    </a:cubicBezTo>
                    <a:lnTo>
                      <a:pt x="2019" y="6608"/>
                    </a:lnTo>
                    <a:cubicBezTo>
                      <a:pt x="2192" y="6651"/>
                      <a:pt x="2317" y="6796"/>
                      <a:pt x="2331" y="6975"/>
                    </a:cubicBezTo>
                    <a:lnTo>
                      <a:pt x="2353" y="7247"/>
                    </a:lnTo>
                    <a:cubicBezTo>
                      <a:pt x="2355" y="7278"/>
                      <a:pt x="2384" y="7300"/>
                      <a:pt x="2414" y="7300"/>
                    </a:cubicBezTo>
                    <a:lnTo>
                      <a:pt x="2687" y="7287"/>
                    </a:lnTo>
                    <a:cubicBezTo>
                      <a:pt x="2693" y="7286"/>
                      <a:pt x="2698" y="7286"/>
                      <a:pt x="2704" y="7286"/>
                    </a:cubicBezTo>
                    <a:cubicBezTo>
                      <a:pt x="2872" y="7286"/>
                      <a:pt x="3027" y="7390"/>
                      <a:pt x="3089" y="7550"/>
                    </a:cubicBezTo>
                    <a:lnTo>
                      <a:pt x="3186" y="7806"/>
                    </a:lnTo>
                    <a:cubicBezTo>
                      <a:pt x="3196" y="7829"/>
                      <a:pt x="3218" y="7844"/>
                      <a:pt x="3242" y="7844"/>
                    </a:cubicBezTo>
                    <a:cubicBezTo>
                      <a:pt x="3248" y="7844"/>
                      <a:pt x="3254" y="7843"/>
                      <a:pt x="3261" y="7841"/>
                    </a:cubicBezTo>
                    <a:lnTo>
                      <a:pt x="3520" y="7751"/>
                    </a:lnTo>
                    <a:cubicBezTo>
                      <a:pt x="3564" y="7736"/>
                      <a:pt x="3608" y="7728"/>
                      <a:pt x="3653" y="7728"/>
                    </a:cubicBezTo>
                    <a:cubicBezTo>
                      <a:pt x="3777" y="7728"/>
                      <a:pt x="3899" y="7786"/>
                      <a:pt x="3979" y="7891"/>
                    </a:cubicBezTo>
                    <a:lnTo>
                      <a:pt x="4144" y="8109"/>
                    </a:lnTo>
                    <a:cubicBezTo>
                      <a:pt x="4155" y="8124"/>
                      <a:pt x="4173" y="8131"/>
                      <a:pt x="4191" y="8131"/>
                    </a:cubicBezTo>
                    <a:cubicBezTo>
                      <a:pt x="4203" y="8131"/>
                      <a:pt x="4215" y="8128"/>
                      <a:pt x="4225" y="8121"/>
                    </a:cubicBezTo>
                    <a:lnTo>
                      <a:pt x="4447" y="7962"/>
                    </a:lnTo>
                    <a:cubicBezTo>
                      <a:pt x="4485" y="7936"/>
                      <a:pt x="4526" y="7915"/>
                      <a:pt x="4571" y="7903"/>
                    </a:cubicBezTo>
                    <a:cubicBezTo>
                      <a:pt x="4608" y="7893"/>
                      <a:pt x="4645" y="7887"/>
                      <a:pt x="4683" y="7887"/>
                    </a:cubicBezTo>
                    <a:cubicBezTo>
                      <a:pt x="4770" y="7887"/>
                      <a:pt x="4856" y="7915"/>
                      <a:pt x="4926" y="7967"/>
                    </a:cubicBezTo>
                    <a:lnTo>
                      <a:pt x="5148" y="8128"/>
                    </a:lnTo>
                    <a:cubicBezTo>
                      <a:pt x="5158" y="8137"/>
                      <a:pt x="5170" y="8140"/>
                      <a:pt x="5183" y="8140"/>
                    </a:cubicBezTo>
                    <a:lnTo>
                      <a:pt x="5183" y="8138"/>
                    </a:lnTo>
                    <a:cubicBezTo>
                      <a:pt x="5200" y="8138"/>
                      <a:pt x="5217" y="8131"/>
                      <a:pt x="5228" y="8118"/>
                    </a:cubicBezTo>
                    <a:lnTo>
                      <a:pt x="5397" y="7901"/>
                    </a:lnTo>
                    <a:cubicBezTo>
                      <a:pt x="5478" y="7801"/>
                      <a:pt x="5597" y="7745"/>
                      <a:pt x="5720" y="7745"/>
                    </a:cubicBezTo>
                    <a:cubicBezTo>
                      <a:pt x="5767" y="7745"/>
                      <a:pt x="5814" y="7753"/>
                      <a:pt x="5860" y="7770"/>
                    </a:cubicBezTo>
                    <a:lnTo>
                      <a:pt x="6118" y="7865"/>
                    </a:lnTo>
                    <a:cubicBezTo>
                      <a:pt x="6124" y="7867"/>
                      <a:pt x="6130" y="7868"/>
                      <a:pt x="6136" y="7868"/>
                    </a:cubicBezTo>
                    <a:cubicBezTo>
                      <a:pt x="6160" y="7868"/>
                      <a:pt x="6182" y="7853"/>
                      <a:pt x="6192" y="7830"/>
                    </a:cubicBezTo>
                    <a:lnTo>
                      <a:pt x="6294" y="7577"/>
                    </a:lnTo>
                    <a:cubicBezTo>
                      <a:pt x="6357" y="7421"/>
                      <a:pt x="6509" y="7320"/>
                      <a:pt x="6675" y="7320"/>
                    </a:cubicBezTo>
                    <a:cubicBezTo>
                      <a:pt x="6683" y="7320"/>
                      <a:pt x="6691" y="7321"/>
                      <a:pt x="6699" y="7321"/>
                    </a:cubicBezTo>
                    <a:lnTo>
                      <a:pt x="6971" y="7338"/>
                    </a:lnTo>
                    <a:cubicBezTo>
                      <a:pt x="6972" y="7339"/>
                      <a:pt x="6974" y="7339"/>
                      <a:pt x="6975" y="7339"/>
                    </a:cubicBezTo>
                    <a:cubicBezTo>
                      <a:pt x="7006" y="7339"/>
                      <a:pt x="7030" y="7317"/>
                      <a:pt x="7034" y="7287"/>
                    </a:cubicBezTo>
                    <a:lnTo>
                      <a:pt x="7060" y="7015"/>
                    </a:lnTo>
                    <a:cubicBezTo>
                      <a:pt x="7077" y="6836"/>
                      <a:pt x="7203" y="6693"/>
                      <a:pt x="7376" y="6653"/>
                    </a:cubicBezTo>
                    <a:lnTo>
                      <a:pt x="7643" y="6592"/>
                    </a:lnTo>
                    <a:cubicBezTo>
                      <a:pt x="7674" y="6585"/>
                      <a:pt x="7695" y="6556"/>
                      <a:pt x="7688" y="6525"/>
                    </a:cubicBezTo>
                    <a:lnTo>
                      <a:pt x="7636" y="6256"/>
                    </a:lnTo>
                    <a:cubicBezTo>
                      <a:pt x="7603" y="6081"/>
                      <a:pt x="7685" y="5906"/>
                      <a:pt x="7840" y="5820"/>
                    </a:cubicBezTo>
                    <a:lnTo>
                      <a:pt x="8079" y="5688"/>
                    </a:lnTo>
                    <a:cubicBezTo>
                      <a:pt x="8107" y="5673"/>
                      <a:pt x="8117" y="5638"/>
                      <a:pt x="8104" y="5610"/>
                    </a:cubicBezTo>
                    <a:lnTo>
                      <a:pt x="7977" y="5366"/>
                    </a:lnTo>
                    <a:cubicBezTo>
                      <a:pt x="7898" y="5209"/>
                      <a:pt x="7925" y="5018"/>
                      <a:pt x="8050" y="4892"/>
                    </a:cubicBezTo>
                    <a:lnTo>
                      <a:pt x="8242" y="4698"/>
                    </a:lnTo>
                    <a:cubicBezTo>
                      <a:pt x="8265" y="4675"/>
                      <a:pt x="8265" y="4639"/>
                      <a:pt x="8242" y="4616"/>
                    </a:cubicBezTo>
                    <a:lnTo>
                      <a:pt x="8053" y="4419"/>
                    </a:lnTo>
                    <a:cubicBezTo>
                      <a:pt x="7932" y="4291"/>
                      <a:pt x="7906" y="4099"/>
                      <a:pt x="7989" y="3943"/>
                    </a:cubicBezTo>
                    <a:lnTo>
                      <a:pt x="8119" y="3701"/>
                    </a:lnTo>
                    <a:cubicBezTo>
                      <a:pt x="8133" y="3673"/>
                      <a:pt x="8124" y="3638"/>
                      <a:pt x="8097" y="3623"/>
                    </a:cubicBezTo>
                    <a:lnTo>
                      <a:pt x="7859" y="3486"/>
                    </a:lnTo>
                    <a:cubicBezTo>
                      <a:pt x="7705" y="3398"/>
                      <a:pt x="7627" y="3221"/>
                      <a:pt x="7664" y="3046"/>
                    </a:cubicBezTo>
                    <a:lnTo>
                      <a:pt x="7719" y="2779"/>
                    </a:lnTo>
                    <a:cubicBezTo>
                      <a:pt x="7726" y="2748"/>
                      <a:pt x="7707" y="2719"/>
                      <a:pt x="7676" y="2710"/>
                    </a:cubicBezTo>
                    <a:lnTo>
                      <a:pt x="7411" y="2646"/>
                    </a:lnTo>
                    <a:cubicBezTo>
                      <a:pt x="7240" y="2604"/>
                      <a:pt x="7115" y="2457"/>
                      <a:pt x="7099" y="2281"/>
                    </a:cubicBezTo>
                    <a:lnTo>
                      <a:pt x="7079" y="2009"/>
                    </a:lnTo>
                    <a:cubicBezTo>
                      <a:pt x="7075" y="1978"/>
                      <a:pt x="7046" y="1955"/>
                      <a:pt x="7016" y="1955"/>
                    </a:cubicBezTo>
                    <a:lnTo>
                      <a:pt x="6744" y="1967"/>
                    </a:lnTo>
                    <a:cubicBezTo>
                      <a:pt x="6736" y="1968"/>
                      <a:pt x="6729" y="1968"/>
                      <a:pt x="6721" y="1968"/>
                    </a:cubicBezTo>
                    <a:cubicBezTo>
                      <a:pt x="6553" y="1968"/>
                      <a:pt x="6402" y="1863"/>
                      <a:pt x="6341" y="1704"/>
                    </a:cubicBezTo>
                    <a:lnTo>
                      <a:pt x="6244" y="1450"/>
                    </a:lnTo>
                    <a:cubicBezTo>
                      <a:pt x="6236" y="1426"/>
                      <a:pt x="6214" y="1412"/>
                      <a:pt x="6189" y="1412"/>
                    </a:cubicBezTo>
                    <a:cubicBezTo>
                      <a:pt x="6183" y="1412"/>
                      <a:pt x="6176" y="1413"/>
                      <a:pt x="6170" y="1415"/>
                    </a:cubicBezTo>
                    <a:lnTo>
                      <a:pt x="5912" y="1503"/>
                    </a:lnTo>
                    <a:cubicBezTo>
                      <a:pt x="5866" y="1518"/>
                      <a:pt x="5820" y="1526"/>
                      <a:pt x="5775" y="1526"/>
                    </a:cubicBezTo>
                    <a:cubicBezTo>
                      <a:pt x="5650" y="1526"/>
                      <a:pt x="5531" y="1469"/>
                      <a:pt x="5451" y="1365"/>
                    </a:cubicBezTo>
                    <a:lnTo>
                      <a:pt x="5286" y="1147"/>
                    </a:lnTo>
                    <a:cubicBezTo>
                      <a:pt x="5275" y="1132"/>
                      <a:pt x="5258" y="1124"/>
                      <a:pt x="5240" y="1124"/>
                    </a:cubicBezTo>
                    <a:cubicBezTo>
                      <a:pt x="5229" y="1124"/>
                      <a:pt x="5217" y="1128"/>
                      <a:pt x="5207" y="1134"/>
                    </a:cubicBezTo>
                    <a:lnTo>
                      <a:pt x="4983" y="1292"/>
                    </a:lnTo>
                    <a:cubicBezTo>
                      <a:pt x="4912" y="1343"/>
                      <a:pt x="4830" y="1369"/>
                      <a:pt x="4747" y="1369"/>
                    </a:cubicBezTo>
                    <a:cubicBezTo>
                      <a:pt x="4662" y="1369"/>
                      <a:pt x="4577" y="1342"/>
                      <a:pt x="4504" y="1289"/>
                    </a:cubicBezTo>
                    <a:lnTo>
                      <a:pt x="4284" y="1127"/>
                    </a:lnTo>
                    <a:cubicBezTo>
                      <a:pt x="4273" y="1120"/>
                      <a:pt x="4261" y="1116"/>
                      <a:pt x="4248" y="1116"/>
                    </a:cubicBezTo>
                    <a:close/>
                    <a:moveTo>
                      <a:pt x="4160" y="118"/>
                    </a:moveTo>
                    <a:cubicBezTo>
                      <a:pt x="4244" y="118"/>
                      <a:pt x="4329" y="145"/>
                      <a:pt x="4403" y="199"/>
                    </a:cubicBezTo>
                    <a:lnTo>
                      <a:pt x="4717" y="428"/>
                    </a:lnTo>
                    <a:cubicBezTo>
                      <a:pt x="4727" y="436"/>
                      <a:pt x="4740" y="440"/>
                      <a:pt x="4752" y="440"/>
                    </a:cubicBezTo>
                    <a:cubicBezTo>
                      <a:pt x="4764" y="440"/>
                      <a:pt x="4775" y="436"/>
                      <a:pt x="4784" y="430"/>
                    </a:cubicBezTo>
                    <a:lnTo>
                      <a:pt x="5101" y="205"/>
                    </a:lnTo>
                    <a:cubicBezTo>
                      <a:pt x="5174" y="153"/>
                      <a:pt x="5257" y="128"/>
                      <a:pt x="5340" y="128"/>
                    </a:cubicBezTo>
                    <a:cubicBezTo>
                      <a:pt x="5463" y="128"/>
                      <a:pt x="5585" y="184"/>
                      <a:pt x="5666" y="291"/>
                    </a:cubicBezTo>
                    <a:lnTo>
                      <a:pt x="5899" y="599"/>
                    </a:lnTo>
                    <a:cubicBezTo>
                      <a:pt x="5911" y="615"/>
                      <a:pt x="5929" y="623"/>
                      <a:pt x="5947" y="623"/>
                    </a:cubicBezTo>
                    <a:cubicBezTo>
                      <a:pt x="5953" y="623"/>
                      <a:pt x="5959" y="622"/>
                      <a:pt x="5965" y="620"/>
                    </a:cubicBezTo>
                    <a:lnTo>
                      <a:pt x="6332" y="494"/>
                    </a:lnTo>
                    <a:cubicBezTo>
                      <a:pt x="6377" y="478"/>
                      <a:pt x="6422" y="471"/>
                      <a:pt x="6466" y="471"/>
                    </a:cubicBezTo>
                    <a:cubicBezTo>
                      <a:pt x="6631" y="471"/>
                      <a:pt x="6786" y="572"/>
                      <a:pt x="6848" y="734"/>
                    </a:cubicBezTo>
                    <a:lnTo>
                      <a:pt x="6987" y="1096"/>
                    </a:lnTo>
                    <a:cubicBezTo>
                      <a:pt x="6995" y="1121"/>
                      <a:pt x="7018" y="1134"/>
                      <a:pt x="7044" y="1134"/>
                    </a:cubicBezTo>
                    <a:lnTo>
                      <a:pt x="7430" y="1115"/>
                    </a:lnTo>
                    <a:cubicBezTo>
                      <a:pt x="7438" y="1115"/>
                      <a:pt x="7445" y="1115"/>
                      <a:pt x="7453" y="1115"/>
                    </a:cubicBezTo>
                    <a:cubicBezTo>
                      <a:pt x="7664" y="1115"/>
                      <a:pt x="7841" y="1277"/>
                      <a:pt x="7858" y="1491"/>
                    </a:cubicBezTo>
                    <a:lnTo>
                      <a:pt x="7889" y="1879"/>
                    </a:lnTo>
                    <a:cubicBezTo>
                      <a:pt x="7892" y="1903"/>
                      <a:pt x="7910" y="1926"/>
                      <a:pt x="7934" y="1931"/>
                    </a:cubicBezTo>
                    <a:lnTo>
                      <a:pt x="8311" y="2023"/>
                    </a:lnTo>
                    <a:cubicBezTo>
                      <a:pt x="8528" y="2075"/>
                      <a:pt x="8661" y="2288"/>
                      <a:pt x="8614" y="2506"/>
                    </a:cubicBezTo>
                    <a:lnTo>
                      <a:pt x="8535" y="2885"/>
                    </a:lnTo>
                    <a:cubicBezTo>
                      <a:pt x="8530" y="2909"/>
                      <a:pt x="8542" y="2935"/>
                      <a:pt x="8562" y="2947"/>
                    </a:cubicBezTo>
                    <a:lnTo>
                      <a:pt x="8898" y="3141"/>
                    </a:lnTo>
                    <a:cubicBezTo>
                      <a:pt x="9091" y="3254"/>
                      <a:pt x="9160" y="3494"/>
                      <a:pt x="9054" y="3690"/>
                    </a:cubicBezTo>
                    <a:lnTo>
                      <a:pt x="8872" y="4031"/>
                    </a:lnTo>
                    <a:cubicBezTo>
                      <a:pt x="8860" y="4054"/>
                      <a:pt x="8864" y="4081"/>
                      <a:pt x="8881" y="4099"/>
                    </a:cubicBezTo>
                    <a:lnTo>
                      <a:pt x="9149" y="4379"/>
                    </a:lnTo>
                    <a:cubicBezTo>
                      <a:pt x="9302" y="4540"/>
                      <a:pt x="9300" y="4791"/>
                      <a:pt x="9144" y="4951"/>
                    </a:cubicBezTo>
                    <a:lnTo>
                      <a:pt x="8872" y="5226"/>
                    </a:lnTo>
                    <a:cubicBezTo>
                      <a:pt x="8853" y="5245"/>
                      <a:pt x="8850" y="5273"/>
                      <a:pt x="8862" y="5295"/>
                    </a:cubicBezTo>
                    <a:lnTo>
                      <a:pt x="9039" y="5640"/>
                    </a:lnTo>
                    <a:cubicBezTo>
                      <a:pt x="9141" y="5837"/>
                      <a:pt x="9068" y="6078"/>
                      <a:pt x="8874" y="6185"/>
                    </a:cubicBezTo>
                    <a:lnTo>
                      <a:pt x="8535" y="6372"/>
                    </a:lnTo>
                    <a:cubicBezTo>
                      <a:pt x="8512" y="6386"/>
                      <a:pt x="8500" y="6410"/>
                      <a:pt x="8505" y="6435"/>
                    </a:cubicBezTo>
                    <a:lnTo>
                      <a:pt x="8578" y="6816"/>
                    </a:lnTo>
                    <a:cubicBezTo>
                      <a:pt x="8621" y="7035"/>
                      <a:pt x="8485" y="7245"/>
                      <a:pt x="8266" y="7292"/>
                    </a:cubicBezTo>
                    <a:lnTo>
                      <a:pt x="7889" y="7378"/>
                    </a:lnTo>
                    <a:cubicBezTo>
                      <a:pt x="7865" y="7383"/>
                      <a:pt x="7846" y="7404"/>
                      <a:pt x="7844" y="7430"/>
                    </a:cubicBezTo>
                    <a:lnTo>
                      <a:pt x="7806" y="7816"/>
                    </a:lnTo>
                    <a:cubicBezTo>
                      <a:pt x="7786" y="8028"/>
                      <a:pt x="7608" y="8186"/>
                      <a:pt x="7399" y="8186"/>
                    </a:cubicBezTo>
                    <a:cubicBezTo>
                      <a:pt x="7390" y="8186"/>
                      <a:pt x="7382" y="8186"/>
                      <a:pt x="7373" y="8185"/>
                    </a:cubicBezTo>
                    <a:lnTo>
                      <a:pt x="6985" y="8161"/>
                    </a:lnTo>
                    <a:cubicBezTo>
                      <a:pt x="6984" y="8161"/>
                      <a:pt x="6982" y="8161"/>
                      <a:pt x="6981" y="8161"/>
                    </a:cubicBezTo>
                    <a:cubicBezTo>
                      <a:pt x="6957" y="8161"/>
                      <a:pt x="6936" y="8176"/>
                      <a:pt x="6928" y="8197"/>
                    </a:cubicBezTo>
                    <a:lnTo>
                      <a:pt x="6782" y="8557"/>
                    </a:lnTo>
                    <a:cubicBezTo>
                      <a:pt x="6736" y="8675"/>
                      <a:pt x="6637" y="8764"/>
                      <a:pt x="6514" y="8798"/>
                    </a:cubicBezTo>
                    <a:cubicBezTo>
                      <a:pt x="6477" y="8809"/>
                      <a:pt x="6440" y="8814"/>
                      <a:pt x="6402" y="8814"/>
                    </a:cubicBezTo>
                    <a:cubicBezTo>
                      <a:pt x="6355" y="8814"/>
                      <a:pt x="6308" y="8806"/>
                      <a:pt x="6261" y="8789"/>
                    </a:cubicBezTo>
                    <a:lnTo>
                      <a:pt x="5898" y="8656"/>
                    </a:lnTo>
                    <a:cubicBezTo>
                      <a:pt x="5891" y="8654"/>
                      <a:pt x="5885" y="8653"/>
                      <a:pt x="5878" y="8653"/>
                    </a:cubicBezTo>
                    <a:cubicBezTo>
                      <a:pt x="5860" y="8653"/>
                      <a:pt x="5843" y="8661"/>
                      <a:pt x="5832" y="8675"/>
                    </a:cubicBezTo>
                    <a:lnTo>
                      <a:pt x="5593" y="8980"/>
                    </a:lnTo>
                    <a:cubicBezTo>
                      <a:pt x="5511" y="9083"/>
                      <a:pt x="5391" y="9138"/>
                      <a:pt x="5269" y="9138"/>
                    </a:cubicBezTo>
                    <a:cubicBezTo>
                      <a:pt x="5185" y="9138"/>
                      <a:pt x="5100" y="9112"/>
                      <a:pt x="5027" y="9058"/>
                    </a:cubicBezTo>
                    <a:lnTo>
                      <a:pt x="4715" y="8828"/>
                    </a:lnTo>
                    <a:cubicBezTo>
                      <a:pt x="4705" y="8819"/>
                      <a:pt x="4693" y="8815"/>
                      <a:pt x="4680" y="8815"/>
                    </a:cubicBezTo>
                    <a:cubicBezTo>
                      <a:pt x="4668" y="8815"/>
                      <a:pt x="4656" y="8819"/>
                      <a:pt x="4646" y="8826"/>
                    </a:cubicBezTo>
                    <a:lnTo>
                      <a:pt x="4329" y="9051"/>
                    </a:lnTo>
                    <a:cubicBezTo>
                      <a:pt x="4257" y="9102"/>
                      <a:pt x="4174" y="9127"/>
                      <a:pt x="4092" y="9127"/>
                    </a:cubicBezTo>
                    <a:cubicBezTo>
                      <a:pt x="3969" y="9127"/>
                      <a:pt x="3847" y="9071"/>
                      <a:pt x="3766" y="8964"/>
                    </a:cubicBezTo>
                    <a:lnTo>
                      <a:pt x="3532" y="8656"/>
                    </a:lnTo>
                    <a:cubicBezTo>
                      <a:pt x="3521" y="8641"/>
                      <a:pt x="3502" y="8633"/>
                      <a:pt x="3484" y="8633"/>
                    </a:cubicBezTo>
                    <a:cubicBezTo>
                      <a:pt x="3478" y="8633"/>
                      <a:pt x="3472" y="8634"/>
                      <a:pt x="3467" y="8635"/>
                    </a:cubicBezTo>
                    <a:lnTo>
                      <a:pt x="3099" y="8762"/>
                    </a:lnTo>
                    <a:cubicBezTo>
                      <a:pt x="3055" y="8777"/>
                      <a:pt x="3009" y="8785"/>
                      <a:pt x="2965" y="8785"/>
                    </a:cubicBezTo>
                    <a:cubicBezTo>
                      <a:pt x="2799" y="8785"/>
                      <a:pt x="2645" y="8683"/>
                      <a:pt x="2583" y="8521"/>
                    </a:cubicBezTo>
                    <a:lnTo>
                      <a:pt x="2445" y="8159"/>
                    </a:lnTo>
                    <a:cubicBezTo>
                      <a:pt x="2436" y="8135"/>
                      <a:pt x="2412" y="8121"/>
                      <a:pt x="2388" y="8121"/>
                    </a:cubicBezTo>
                    <a:lnTo>
                      <a:pt x="2000" y="8140"/>
                    </a:lnTo>
                    <a:cubicBezTo>
                      <a:pt x="1993" y="8140"/>
                      <a:pt x="1987" y="8141"/>
                      <a:pt x="1980" y="8141"/>
                    </a:cubicBezTo>
                    <a:cubicBezTo>
                      <a:pt x="1766" y="8141"/>
                      <a:pt x="1589" y="7979"/>
                      <a:pt x="1572" y="7763"/>
                    </a:cubicBezTo>
                    <a:lnTo>
                      <a:pt x="1541" y="7377"/>
                    </a:lnTo>
                    <a:cubicBezTo>
                      <a:pt x="1539" y="7352"/>
                      <a:pt x="1522" y="7330"/>
                      <a:pt x="1496" y="7325"/>
                    </a:cubicBezTo>
                    <a:lnTo>
                      <a:pt x="1120" y="7233"/>
                    </a:lnTo>
                    <a:cubicBezTo>
                      <a:pt x="904" y="7181"/>
                      <a:pt x="771" y="6968"/>
                      <a:pt x="816" y="6750"/>
                    </a:cubicBezTo>
                    <a:lnTo>
                      <a:pt x="895" y="6371"/>
                    </a:lnTo>
                    <a:cubicBezTo>
                      <a:pt x="900" y="6346"/>
                      <a:pt x="890" y="6320"/>
                      <a:pt x="868" y="6308"/>
                    </a:cubicBezTo>
                    <a:lnTo>
                      <a:pt x="532" y="6114"/>
                    </a:lnTo>
                    <a:cubicBezTo>
                      <a:pt x="339" y="6002"/>
                      <a:pt x="272" y="5761"/>
                      <a:pt x="376" y="5565"/>
                    </a:cubicBezTo>
                    <a:lnTo>
                      <a:pt x="559" y="5224"/>
                    </a:lnTo>
                    <a:cubicBezTo>
                      <a:pt x="571" y="5202"/>
                      <a:pt x="568" y="5174"/>
                      <a:pt x="551" y="5157"/>
                    </a:cubicBezTo>
                    <a:lnTo>
                      <a:pt x="282" y="4876"/>
                    </a:lnTo>
                    <a:cubicBezTo>
                      <a:pt x="128" y="4715"/>
                      <a:pt x="130" y="4464"/>
                      <a:pt x="287" y="4305"/>
                    </a:cubicBezTo>
                    <a:lnTo>
                      <a:pt x="559" y="4030"/>
                    </a:lnTo>
                    <a:cubicBezTo>
                      <a:pt x="577" y="4010"/>
                      <a:pt x="582" y="3984"/>
                      <a:pt x="570" y="3962"/>
                    </a:cubicBezTo>
                    <a:lnTo>
                      <a:pt x="391" y="3616"/>
                    </a:lnTo>
                    <a:cubicBezTo>
                      <a:pt x="291" y="3418"/>
                      <a:pt x="364" y="3179"/>
                      <a:pt x="558" y="3070"/>
                    </a:cubicBezTo>
                    <a:lnTo>
                      <a:pt x="897" y="2883"/>
                    </a:lnTo>
                    <a:cubicBezTo>
                      <a:pt x="919" y="2871"/>
                      <a:pt x="930" y="2845"/>
                      <a:pt x="926" y="2821"/>
                    </a:cubicBezTo>
                    <a:lnTo>
                      <a:pt x="852" y="2440"/>
                    </a:lnTo>
                    <a:cubicBezTo>
                      <a:pt x="810" y="2224"/>
                      <a:pt x="949" y="2014"/>
                      <a:pt x="1165" y="1964"/>
                    </a:cubicBezTo>
                    <a:lnTo>
                      <a:pt x="1543" y="1877"/>
                    </a:lnTo>
                    <a:cubicBezTo>
                      <a:pt x="1567" y="1872"/>
                      <a:pt x="1586" y="1851"/>
                      <a:pt x="1588" y="1825"/>
                    </a:cubicBezTo>
                    <a:lnTo>
                      <a:pt x="1624" y="1439"/>
                    </a:lnTo>
                    <a:cubicBezTo>
                      <a:pt x="1644" y="1228"/>
                      <a:pt x="1821" y="1070"/>
                      <a:pt x="2032" y="1070"/>
                    </a:cubicBezTo>
                    <a:cubicBezTo>
                      <a:pt x="2041" y="1070"/>
                      <a:pt x="2050" y="1070"/>
                      <a:pt x="2059" y="1070"/>
                    </a:cubicBezTo>
                    <a:lnTo>
                      <a:pt x="2447" y="1095"/>
                    </a:lnTo>
                    <a:cubicBezTo>
                      <a:pt x="2448" y="1095"/>
                      <a:pt x="2449" y="1095"/>
                      <a:pt x="2451" y="1095"/>
                    </a:cubicBezTo>
                    <a:cubicBezTo>
                      <a:pt x="2474" y="1095"/>
                      <a:pt x="2496" y="1081"/>
                      <a:pt x="2504" y="1058"/>
                    </a:cubicBezTo>
                    <a:lnTo>
                      <a:pt x="2649" y="698"/>
                    </a:lnTo>
                    <a:cubicBezTo>
                      <a:pt x="2714" y="538"/>
                      <a:pt x="2866" y="441"/>
                      <a:pt x="3028" y="441"/>
                    </a:cubicBezTo>
                    <a:cubicBezTo>
                      <a:pt x="3075" y="441"/>
                      <a:pt x="3122" y="449"/>
                      <a:pt x="3169" y="466"/>
                    </a:cubicBezTo>
                    <a:lnTo>
                      <a:pt x="3532" y="599"/>
                    </a:lnTo>
                    <a:cubicBezTo>
                      <a:pt x="3539" y="602"/>
                      <a:pt x="3545" y="603"/>
                      <a:pt x="3552" y="603"/>
                    </a:cubicBezTo>
                    <a:cubicBezTo>
                      <a:pt x="3570" y="603"/>
                      <a:pt x="3588" y="594"/>
                      <a:pt x="3600" y="580"/>
                    </a:cubicBezTo>
                    <a:lnTo>
                      <a:pt x="3839" y="276"/>
                    </a:lnTo>
                    <a:cubicBezTo>
                      <a:pt x="3919" y="173"/>
                      <a:pt x="4039" y="118"/>
                      <a:pt x="4160" y="118"/>
                    </a:cubicBezTo>
                    <a:close/>
                    <a:moveTo>
                      <a:pt x="4161" y="1"/>
                    </a:moveTo>
                    <a:cubicBezTo>
                      <a:pt x="4005" y="1"/>
                      <a:pt x="3851" y="70"/>
                      <a:pt x="3747" y="203"/>
                    </a:cubicBezTo>
                    <a:lnTo>
                      <a:pt x="3534" y="475"/>
                    </a:lnTo>
                    <a:lnTo>
                      <a:pt x="3210" y="355"/>
                    </a:lnTo>
                    <a:cubicBezTo>
                      <a:pt x="3150" y="333"/>
                      <a:pt x="3088" y="322"/>
                      <a:pt x="3028" y="322"/>
                    </a:cubicBezTo>
                    <a:cubicBezTo>
                      <a:pt x="2819" y="322"/>
                      <a:pt x="2623" y="448"/>
                      <a:pt x="2540" y="655"/>
                    </a:cubicBezTo>
                    <a:lnTo>
                      <a:pt x="2412" y="975"/>
                    </a:lnTo>
                    <a:lnTo>
                      <a:pt x="2066" y="953"/>
                    </a:lnTo>
                    <a:cubicBezTo>
                      <a:pt x="2054" y="952"/>
                      <a:pt x="2042" y="951"/>
                      <a:pt x="2030" y="951"/>
                    </a:cubicBezTo>
                    <a:cubicBezTo>
                      <a:pt x="1758" y="951"/>
                      <a:pt x="1535" y="1157"/>
                      <a:pt x="1508" y="1429"/>
                    </a:cubicBezTo>
                    <a:lnTo>
                      <a:pt x="1475" y="1773"/>
                    </a:lnTo>
                    <a:lnTo>
                      <a:pt x="1139" y="1850"/>
                    </a:lnTo>
                    <a:cubicBezTo>
                      <a:pt x="861" y="1914"/>
                      <a:pt x="684" y="2184"/>
                      <a:pt x="738" y="2462"/>
                    </a:cubicBezTo>
                    <a:lnTo>
                      <a:pt x="803" y="2800"/>
                    </a:lnTo>
                    <a:lnTo>
                      <a:pt x="502" y="2968"/>
                    </a:lnTo>
                    <a:cubicBezTo>
                      <a:pt x="251" y="3107"/>
                      <a:pt x="158" y="3415"/>
                      <a:pt x="289" y="3669"/>
                    </a:cubicBezTo>
                    <a:lnTo>
                      <a:pt x="447" y="3978"/>
                    </a:lnTo>
                    <a:lnTo>
                      <a:pt x="204" y="4223"/>
                    </a:lnTo>
                    <a:cubicBezTo>
                      <a:pt x="4" y="4428"/>
                      <a:pt x="0" y="4750"/>
                      <a:pt x="197" y="4958"/>
                    </a:cubicBezTo>
                    <a:lnTo>
                      <a:pt x="436" y="5207"/>
                    </a:lnTo>
                    <a:lnTo>
                      <a:pt x="274" y="5512"/>
                    </a:lnTo>
                    <a:cubicBezTo>
                      <a:pt x="139" y="5763"/>
                      <a:pt x="227" y="6073"/>
                      <a:pt x="474" y="6216"/>
                    </a:cubicBezTo>
                    <a:lnTo>
                      <a:pt x="772" y="6390"/>
                    </a:lnTo>
                    <a:lnTo>
                      <a:pt x="701" y="6727"/>
                    </a:lnTo>
                    <a:cubicBezTo>
                      <a:pt x="642" y="7008"/>
                      <a:pt x="814" y="7280"/>
                      <a:pt x="1093" y="7347"/>
                    </a:cubicBezTo>
                    <a:lnTo>
                      <a:pt x="1429" y="7428"/>
                    </a:lnTo>
                    <a:lnTo>
                      <a:pt x="1456" y="7773"/>
                    </a:lnTo>
                    <a:cubicBezTo>
                      <a:pt x="1478" y="8051"/>
                      <a:pt x="1706" y="8258"/>
                      <a:pt x="1982" y="8258"/>
                    </a:cubicBezTo>
                    <a:cubicBezTo>
                      <a:pt x="1990" y="8258"/>
                      <a:pt x="1997" y="8258"/>
                      <a:pt x="2005" y="8258"/>
                    </a:cubicBezTo>
                    <a:lnTo>
                      <a:pt x="2351" y="8241"/>
                    </a:lnTo>
                    <a:lnTo>
                      <a:pt x="2474" y="8563"/>
                    </a:lnTo>
                    <a:cubicBezTo>
                      <a:pt x="2553" y="8773"/>
                      <a:pt x="2751" y="8902"/>
                      <a:pt x="2963" y="8902"/>
                    </a:cubicBezTo>
                    <a:cubicBezTo>
                      <a:pt x="3021" y="8902"/>
                      <a:pt x="3080" y="8892"/>
                      <a:pt x="3138" y="8873"/>
                    </a:cubicBezTo>
                    <a:lnTo>
                      <a:pt x="3463" y="8760"/>
                    </a:lnTo>
                    <a:lnTo>
                      <a:pt x="3673" y="9035"/>
                    </a:lnTo>
                    <a:cubicBezTo>
                      <a:pt x="3777" y="9172"/>
                      <a:pt x="3933" y="9245"/>
                      <a:pt x="4091" y="9245"/>
                    </a:cubicBezTo>
                    <a:cubicBezTo>
                      <a:pt x="4197" y="9245"/>
                      <a:pt x="4304" y="9213"/>
                      <a:pt x="4396" y="9146"/>
                    </a:cubicBezTo>
                    <a:lnTo>
                      <a:pt x="4679" y="8947"/>
                    </a:lnTo>
                    <a:lnTo>
                      <a:pt x="4957" y="9151"/>
                    </a:lnTo>
                    <a:cubicBezTo>
                      <a:pt x="5053" y="9221"/>
                      <a:pt x="5162" y="9255"/>
                      <a:pt x="5271" y="9255"/>
                    </a:cubicBezTo>
                    <a:cubicBezTo>
                      <a:pt x="5427" y="9255"/>
                      <a:pt x="5581" y="9186"/>
                      <a:pt x="5685" y="9053"/>
                    </a:cubicBezTo>
                    <a:lnTo>
                      <a:pt x="5898" y="8781"/>
                    </a:lnTo>
                    <a:lnTo>
                      <a:pt x="6223" y="8900"/>
                    </a:lnTo>
                    <a:cubicBezTo>
                      <a:pt x="6281" y="8922"/>
                      <a:pt x="6342" y="8932"/>
                      <a:pt x="6403" y="8932"/>
                    </a:cubicBezTo>
                    <a:cubicBezTo>
                      <a:pt x="6451" y="8932"/>
                      <a:pt x="6499" y="8925"/>
                      <a:pt x="6547" y="8912"/>
                    </a:cubicBezTo>
                    <a:cubicBezTo>
                      <a:pt x="6705" y="8867"/>
                      <a:pt x="6831" y="8753"/>
                      <a:pt x="6892" y="8601"/>
                    </a:cubicBezTo>
                    <a:lnTo>
                      <a:pt x="7021" y="8280"/>
                    </a:lnTo>
                    <a:lnTo>
                      <a:pt x="7366" y="8303"/>
                    </a:lnTo>
                    <a:cubicBezTo>
                      <a:pt x="7377" y="8304"/>
                      <a:pt x="7388" y="8304"/>
                      <a:pt x="7399" y="8304"/>
                    </a:cubicBezTo>
                    <a:cubicBezTo>
                      <a:pt x="7670" y="8304"/>
                      <a:pt x="7899" y="8100"/>
                      <a:pt x="7924" y="7827"/>
                    </a:cubicBezTo>
                    <a:lnTo>
                      <a:pt x="7956" y="7484"/>
                    </a:lnTo>
                    <a:lnTo>
                      <a:pt x="8292" y="7406"/>
                    </a:lnTo>
                    <a:cubicBezTo>
                      <a:pt x="8573" y="7345"/>
                      <a:pt x="8749" y="7075"/>
                      <a:pt x="8694" y="6793"/>
                    </a:cubicBezTo>
                    <a:lnTo>
                      <a:pt x="8630" y="6455"/>
                    </a:lnTo>
                    <a:lnTo>
                      <a:pt x="8931" y="6287"/>
                    </a:lnTo>
                    <a:cubicBezTo>
                      <a:pt x="9181" y="6149"/>
                      <a:pt x="9274" y="5841"/>
                      <a:pt x="9144" y="5586"/>
                    </a:cubicBezTo>
                    <a:lnTo>
                      <a:pt x="8987" y="5278"/>
                    </a:lnTo>
                    <a:lnTo>
                      <a:pt x="9229" y="5032"/>
                    </a:lnTo>
                    <a:cubicBezTo>
                      <a:pt x="9430" y="4828"/>
                      <a:pt x="9432" y="4506"/>
                      <a:pt x="9234" y="4300"/>
                    </a:cubicBezTo>
                    <a:lnTo>
                      <a:pt x="8995" y="4049"/>
                    </a:lnTo>
                    <a:lnTo>
                      <a:pt x="9160" y="3744"/>
                    </a:lnTo>
                    <a:cubicBezTo>
                      <a:pt x="9293" y="3493"/>
                      <a:pt x="9207" y="3183"/>
                      <a:pt x="8959" y="3039"/>
                    </a:cubicBezTo>
                    <a:lnTo>
                      <a:pt x="8659" y="2866"/>
                    </a:lnTo>
                    <a:lnTo>
                      <a:pt x="8730" y="2528"/>
                    </a:lnTo>
                    <a:cubicBezTo>
                      <a:pt x="8789" y="2248"/>
                      <a:pt x="8618" y="1976"/>
                      <a:pt x="8339" y="1908"/>
                    </a:cubicBezTo>
                    <a:lnTo>
                      <a:pt x="8003" y="1827"/>
                    </a:lnTo>
                    <a:lnTo>
                      <a:pt x="7975" y="1482"/>
                    </a:lnTo>
                    <a:cubicBezTo>
                      <a:pt x="7954" y="1205"/>
                      <a:pt x="7725" y="997"/>
                      <a:pt x="7450" y="997"/>
                    </a:cubicBezTo>
                    <a:cubicBezTo>
                      <a:pt x="7442" y="997"/>
                      <a:pt x="7434" y="997"/>
                      <a:pt x="7427" y="998"/>
                    </a:cubicBezTo>
                    <a:lnTo>
                      <a:pt x="7082" y="1015"/>
                    </a:lnTo>
                    <a:lnTo>
                      <a:pt x="6957" y="693"/>
                    </a:lnTo>
                    <a:cubicBezTo>
                      <a:pt x="6878" y="483"/>
                      <a:pt x="6681" y="354"/>
                      <a:pt x="6468" y="354"/>
                    </a:cubicBezTo>
                    <a:cubicBezTo>
                      <a:pt x="6411" y="354"/>
                      <a:pt x="6352" y="363"/>
                      <a:pt x="6294" y="383"/>
                    </a:cubicBezTo>
                    <a:lnTo>
                      <a:pt x="5969" y="494"/>
                    </a:lnTo>
                    <a:lnTo>
                      <a:pt x="5759" y="220"/>
                    </a:lnTo>
                    <a:cubicBezTo>
                      <a:pt x="5655" y="83"/>
                      <a:pt x="5499" y="11"/>
                      <a:pt x="5340" y="11"/>
                    </a:cubicBezTo>
                    <a:cubicBezTo>
                      <a:pt x="5234" y="11"/>
                      <a:pt x="5127" y="43"/>
                      <a:pt x="5034" y="109"/>
                    </a:cubicBezTo>
                    <a:lnTo>
                      <a:pt x="4753" y="308"/>
                    </a:lnTo>
                    <a:lnTo>
                      <a:pt x="4474" y="104"/>
                    </a:lnTo>
                    <a:cubicBezTo>
                      <a:pt x="4380" y="34"/>
                      <a:pt x="4270" y="1"/>
                      <a:pt x="4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4003765" y="2544093"/>
                <a:ext cx="404094" cy="399958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8316" extrusionOk="0">
                    <a:moveTo>
                      <a:pt x="3657" y="140"/>
                    </a:moveTo>
                    <a:lnTo>
                      <a:pt x="4198" y="536"/>
                    </a:lnTo>
                    <a:cubicBezTo>
                      <a:pt x="4208" y="544"/>
                      <a:pt x="4220" y="548"/>
                      <a:pt x="4232" y="548"/>
                    </a:cubicBezTo>
                    <a:cubicBezTo>
                      <a:pt x="4244" y="548"/>
                      <a:pt x="4256" y="544"/>
                      <a:pt x="4267" y="536"/>
                    </a:cubicBezTo>
                    <a:lnTo>
                      <a:pt x="4812" y="148"/>
                    </a:lnTo>
                    <a:lnTo>
                      <a:pt x="5217" y="682"/>
                    </a:lnTo>
                    <a:cubicBezTo>
                      <a:pt x="5229" y="697"/>
                      <a:pt x="5247" y="705"/>
                      <a:pt x="5265" y="705"/>
                    </a:cubicBezTo>
                    <a:cubicBezTo>
                      <a:pt x="5271" y="705"/>
                      <a:pt x="5277" y="704"/>
                      <a:pt x="5283" y="702"/>
                    </a:cubicBezTo>
                    <a:lnTo>
                      <a:pt x="5917" y="484"/>
                    </a:lnTo>
                    <a:lnTo>
                      <a:pt x="6156" y="1109"/>
                    </a:lnTo>
                    <a:cubicBezTo>
                      <a:pt x="6165" y="1134"/>
                      <a:pt x="6189" y="1146"/>
                      <a:pt x="6213" y="1147"/>
                    </a:cubicBezTo>
                    <a:lnTo>
                      <a:pt x="6883" y="1116"/>
                    </a:lnTo>
                    <a:lnTo>
                      <a:pt x="6937" y="1783"/>
                    </a:lnTo>
                    <a:cubicBezTo>
                      <a:pt x="6939" y="1809"/>
                      <a:pt x="6956" y="1830"/>
                      <a:pt x="6980" y="1835"/>
                    </a:cubicBezTo>
                    <a:lnTo>
                      <a:pt x="7631" y="1994"/>
                    </a:lnTo>
                    <a:lnTo>
                      <a:pt x="7494" y="2649"/>
                    </a:lnTo>
                    <a:cubicBezTo>
                      <a:pt x="7489" y="2675"/>
                      <a:pt x="7500" y="2699"/>
                      <a:pt x="7522" y="2713"/>
                    </a:cubicBezTo>
                    <a:lnTo>
                      <a:pt x="8102" y="3049"/>
                    </a:lnTo>
                    <a:lnTo>
                      <a:pt x="7785" y="3639"/>
                    </a:lnTo>
                    <a:cubicBezTo>
                      <a:pt x="7773" y="3662"/>
                      <a:pt x="7777" y="3689"/>
                      <a:pt x="7794" y="3707"/>
                    </a:cubicBezTo>
                    <a:lnTo>
                      <a:pt x="8258" y="4192"/>
                    </a:lnTo>
                    <a:lnTo>
                      <a:pt x="7787" y="4669"/>
                    </a:lnTo>
                    <a:cubicBezTo>
                      <a:pt x="7770" y="4687"/>
                      <a:pt x="7766" y="4714"/>
                      <a:pt x="7777" y="4737"/>
                    </a:cubicBezTo>
                    <a:lnTo>
                      <a:pt x="8083" y="5333"/>
                    </a:lnTo>
                    <a:lnTo>
                      <a:pt x="7498" y="5658"/>
                    </a:lnTo>
                    <a:cubicBezTo>
                      <a:pt x="7475" y="5670"/>
                      <a:pt x="7463" y="5696"/>
                      <a:pt x="7468" y="5720"/>
                    </a:cubicBezTo>
                    <a:lnTo>
                      <a:pt x="7595" y="6378"/>
                    </a:lnTo>
                    <a:lnTo>
                      <a:pt x="6940" y="6526"/>
                    </a:lnTo>
                    <a:cubicBezTo>
                      <a:pt x="6916" y="6533"/>
                      <a:pt x="6899" y="6553"/>
                      <a:pt x="6895" y="6578"/>
                    </a:cubicBezTo>
                    <a:lnTo>
                      <a:pt x="6831" y="7244"/>
                    </a:lnTo>
                    <a:lnTo>
                      <a:pt x="6163" y="7203"/>
                    </a:lnTo>
                    <a:cubicBezTo>
                      <a:pt x="6161" y="7202"/>
                      <a:pt x="6158" y="7202"/>
                      <a:pt x="6156" y="7202"/>
                    </a:cubicBezTo>
                    <a:cubicBezTo>
                      <a:pt x="6134" y="7202"/>
                      <a:pt x="6114" y="7217"/>
                      <a:pt x="6106" y="7239"/>
                    </a:cubicBezTo>
                    <a:lnTo>
                      <a:pt x="5855" y="7861"/>
                    </a:lnTo>
                    <a:lnTo>
                      <a:pt x="5226" y="7630"/>
                    </a:lnTo>
                    <a:cubicBezTo>
                      <a:pt x="5219" y="7628"/>
                      <a:pt x="5212" y="7627"/>
                      <a:pt x="5205" y="7627"/>
                    </a:cubicBezTo>
                    <a:cubicBezTo>
                      <a:pt x="5188" y="7627"/>
                      <a:pt x="5171" y="7634"/>
                      <a:pt x="5160" y="7649"/>
                    </a:cubicBezTo>
                    <a:lnTo>
                      <a:pt x="4745" y="8176"/>
                    </a:lnTo>
                    <a:lnTo>
                      <a:pt x="4206" y="7779"/>
                    </a:lnTo>
                    <a:cubicBezTo>
                      <a:pt x="4196" y="7772"/>
                      <a:pt x="4184" y="7767"/>
                      <a:pt x="4172" y="7767"/>
                    </a:cubicBezTo>
                    <a:lnTo>
                      <a:pt x="4170" y="7767"/>
                    </a:lnTo>
                    <a:cubicBezTo>
                      <a:pt x="4159" y="7767"/>
                      <a:pt x="4147" y="7771"/>
                      <a:pt x="4137" y="7778"/>
                    </a:cubicBezTo>
                    <a:lnTo>
                      <a:pt x="3590" y="8167"/>
                    </a:lnTo>
                    <a:lnTo>
                      <a:pt x="3186" y="7632"/>
                    </a:lnTo>
                    <a:cubicBezTo>
                      <a:pt x="3175" y="7618"/>
                      <a:pt x="3157" y="7610"/>
                      <a:pt x="3138" y="7610"/>
                    </a:cubicBezTo>
                    <a:cubicBezTo>
                      <a:pt x="3132" y="7610"/>
                      <a:pt x="3125" y="7611"/>
                      <a:pt x="3119" y="7613"/>
                    </a:cubicBezTo>
                    <a:lnTo>
                      <a:pt x="2487" y="7831"/>
                    </a:lnTo>
                    <a:lnTo>
                      <a:pt x="2248" y="7206"/>
                    </a:lnTo>
                    <a:cubicBezTo>
                      <a:pt x="2238" y="7183"/>
                      <a:pt x="2216" y="7168"/>
                      <a:pt x="2193" y="7168"/>
                    </a:cubicBezTo>
                    <a:cubicBezTo>
                      <a:pt x="2191" y="7168"/>
                      <a:pt x="2190" y="7168"/>
                      <a:pt x="2189" y="7168"/>
                    </a:cubicBezTo>
                    <a:lnTo>
                      <a:pt x="1521" y="7199"/>
                    </a:lnTo>
                    <a:lnTo>
                      <a:pt x="1467" y="6533"/>
                    </a:lnTo>
                    <a:cubicBezTo>
                      <a:pt x="1465" y="6507"/>
                      <a:pt x="1448" y="6486"/>
                      <a:pt x="1422" y="6479"/>
                    </a:cubicBezTo>
                    <a:lnTo>
                      <a:pt x="771" y="6321"/>
                    </a:lnTo>
                    <a:lnTo>
                      <a:pt x="909" y="5665"/>
                    </a:lnTo>
                    <a:cubicBezTo>
                      <a:pt x="915" y="5641"/>
                      <a:pt x="904" y="5617"/>
                      <a:pt x="882" y="5603"/>
                    </a:cubicBezTo>
                    <a:lnTo>
                      <a:pt x="302" y="5267"/>
                    </a:lnTo>
                    <a:lnTo>
                      <a:pt x="618" y="4676"/>
                    </a:lnTo>
                    <a:cubicBezTo>
                      <a:pt x="631" y="4654"/>
                      <a:pt x="625" y="4626"/>
                      <a:pt x="608" y="4609"/>
                    </a:cubicBezTo>
                    <a:lnTo>
                      <a:pt x="146" y="4124"/>
                    </a:lnTo>
                    <a:lnTo>
                      <a:pt x="617" y="3646"/>
                    </a:lnTo>
                    <a:cubicBezTo>
                      <a:pt x="634" y="3629"/>
                      <a:pt x="638" y="3601"/>
                      <a:pt x="627" y="3579"/>
                    </a:cubicBezTo>
                    <a:lnTo>
                      <a:pt x="321" y="2983"/>
                    </a:lnTo>
                    <a:lnTo>
                      <a:pt x="906" y="2657"/>
                    </a:lnTo>
                    <a:cubicBezTo>
                      <a:pt x="928" y="2645"/>
                      <a:pt x="941" y="2619"/>
                      <a:pt x="935" y="2595"/>
                    </a:cubicBezTo>
                    <a:lnTo>
                      <a:pt x="809" y="1937"/>
                    </a:lnTo>
                    <a:lnTo>
                      <a:pt x="1463" y="1790"/>
                    </a:lnTo>
                    <a:cubicBezTo>
                      <a:pt x="1488" y="1785"/>
                      <a:pt x="1505" y="1764"/>
                      <a:pt x="1508" y="1738"/>
                    </a:cubicBezTo>
                    <a:lnTo>
                      <a:pt x="1571" y="1071"/>
                    </a:lnTo>
                    <a:lnTo>
                      <a:pt x="2241" y="1113"/>
                    </a:lnTo>
                    <a:cubicBezTo>
                      <a:pt x="2243" y="1113"/>
                      <a:pt x="2245" y="1113"/>
                      <a:pt x="2247" y="1113"/>
                    </a:cubicBezTo>
                    <a:cubicBezTo>
                      <a:pt x="2268" y="1113"/>
                      <a:pt x="2290" y="1098"/>
                      <a:pt x="2298" y="1077"/>
                    </a:cubicBezTo>
                    <a:lnTo>
                      <a:pt x="2547" y="455"/>
                    </a:lnTo>
                    <a:lnTo>
                      <a:pt x="3178" y="685"/>
                    </a:lnTo>
                    <a:cubicBezTo>
                      <a:pt x="3184" y="688"/>
                      <a:pt x="3191" y="689"/>
                      <a:pt x="3198" y="689"/>
                    </a:cubicBezTo>
                    <a:cubicBezTo>
                      <a:pt x="3215" y="689"/>
                      <a:pt x="3232" y="681"/>
                      <a:pt x="3243" y="666"/>
                    </a:cubicBezTo>
                    <a:lnTo>
                      <a:pt x="3657" y="140"/>
                    </a:lnTo>
                    <a:close/>
                    <a:moveTo>
                      <a:pt x="3647" y="0"/>
                    </a:moveTo>
                    <a:cubicBezTo>
                      <a:pt x="3630" y="0"/>
                      <a:pt x="3613" y="8"/>
                      <a:pt x="3600" y="24"/>
                    </a:cubicBezTo>
                    <a:lnTo>
                      <a:pt x="3178" y="561"/>
                    </a:lnTo>
                    <a:lnTo>
                      <a:pt x="2535" y="327"/>
                    </a:lnTo>
                    <a:cubicBezTo>
                      <a:pt x="2528" y="324"/>
                      <a:pt x="2521" y="323"/>
                      <a:pt x="2514" y="323"/>
                    </a:cubicBezTo>
                    <a:cubicBezTo>
                      <a:pt x="2491" y="323"/>
                      <a:pt x="2469" y="337"/>
                      <a:pt x="2461" y="360"/>
                    </a:cubicBezTo>
                    <a:lnTo>
                      <a:pt x="2205" y="995"/>
                    </a:lnTo>
                    <a:lnTo>
                      <a:pt x="1522" y="950"/>
                    </a:lnTo>
                    <a:cubicBezTo>
                      <a:pt x="1521" y="950"/>
                      <a:pt x="1520" y="950"/>
                      <a:pt x="1519" y="950"/>
                    </a:cubicBezTo>
                    <a:cubicBezTo>
                      <a:pt x="1488" y="950"/>
                      <a:pt x="1463" y="974"/>
                      <a:pt x="1460" y="1004"/>
                    </a:cubicBezTo>
                    <a:lnTo>
                      <a:pt x="1396" y="1684"/>
                    </a:lnTo>
                    <a:lnTo>
                      <a:pt x="728" y="1835"/>
                    </a:lnTo>
                    <a:cubicBezTo>
                      <a:pt x="696" y="1842"/>
                      <a:pt x="677" y="1873"/>
                      <a:pt x="683" y="1904"/>
                    </a:cubicBezTo>
                    <a:lnTo>
                      <a:pt x="812" y="2576"/>
                    </a:lnTo>
                    <a:lnTo>
                      <a:pt x="213" y="2908"/>
                    </a:lnTo>
                    <a:cubicBezTo>
                      <a:pt x="186" y="2924"/>
                      <a:pt x="175" y="2957"/>
                      <a:pt x="191" y="2986"/>
                    </a:cubicBezTo>
                    <a:lnTo>
                      <a:pt x="502" y="3594"/>
                    </a:lnTo>
                    <a:lnTo>
                      <a:pt x="23" y="4082"/>
                    </a:lnTo>
                    <a:cubicBezTo>
                      <a:pt x="0" y="4105"/>
                      <a:pt x="0" y="4141"/>
                      <a:pt x="23" y="4164"/>
                    </a:cubicBezTo>
                    <a:lnTo>
                      <a:pt x="494" y="4659"/>
                    </a:lnTo>
                    <a:lnTo>
                      <a:pt x="172" y="5262"/>
                    </a:lnTo>
                    <a:cubicBezTo>
                      <a:pt x="156" y="5289"/>
                      <a:pt x="167" y="5324"/>
                      <a:pt x="194" y="5340"/>
                    </a:cubicBezTo>
                    <a:lnTo>
                      <a:pt x="786" y="5684"/>
                    </a:lnTo>
                    <a:lnTo>
                      <a:pt x="644" y="6352"/>
                    </a:lnTo>
                    <a:cubicBezTo>
                      <a:pt x="639" y="6384"/>
                      <a:pt x="658" y="6415"/>
                      <a:pt x="689" y="6422"/>
                    </a:cubicBezTo>
                    <a:lnTo>
                      <a:pt x="1354" y="6583"/>
                    </a:lnTo>
                    <a:lnTo>
                      <a:pt x="1408" y="7265"/>
                    </a:lnTo>
                    <a:cubicBezTo>
                      <a:pt x="1411" y="7297"/>
                      <a:pt x="1437" y="7319"/>
                      <a:pt x="1465" y="7319"/>
                    </a:cubicBezTo>
                    <a:cubicBezTo>
                      <a:pt x="1467" y="7319"/>
                      <a:pt x="1468" y="7319"/>
                      <a:pt x="1469" y="7319"/>
                    </a:cubicBezTo>
                    <a:lnTo>
                      <a:pt x="2153" y="7287"/>
                    </a:lnTo>
                    <a:lnTo>
                      <a:pt x="2397" y="7926"/>
                    </a:lnTo>
                    <a:cubicBezTo>
                      <a:pt x="2406" y="7950"/>
                      <a:pt x="2428" y="7964"/>
                      <a:pt x="2452" y="7964"/>
                    </a:cubicBezTo>
                    <a:cubicBezTo>
                      <a:pt x="2458" y="7964"/>
                      <a:pt x="2465" y="7963"/>
                      <a:pt x="2471" y="7961"/>
                    </a:cubicBezTo>
                    <a:lnTo>
                      <a:pt x="3117" y="7738"/>
                    </a:lnTo>
                    <a:lnTo>
                      <a:pt x="3533" y="8283"/>
                    </a:lnTo>
                    <a:cubicBezTo>
                      <a:pt x="3543" y="8298"/>
                      <a:pt x="3561" y="8306"/>
                      <a:pt x="3579" y="8306"/>
                    </a:cubicBezTo>
                    <a:cubicBezTo>
                      <a:pt x="3590" y="8306"/>
                      <a:pt x="3602" y="8303"/>
                      <a:pt x="3612" y="8295"/>
                    </a:cubicBezTo>
                    <a:lnTo>
                      <a:pt x="4170" y="7899"/>
                    </a:lnTo>
                    <a:lnTo>
                      <a:pt x="4722" y="8304"/>
                    </a:lnTo>
                    <a:cubicBezTo>
                      <a:pt x="4733" y="8313"/>
                      <a:pt x="4745" y="8316"/>
                      <a:pt x="4757" y="8316"/>
                    </a:cubicBezTo>
                    <a:cubicBezTo>
                      <a:pt x="4774" y="8316"/>
                      <a:pt x="4791" y="8307"/>
                      <a:pt x="4802" y="8294"/>
                    </a:cubicBezTo>
                    <a:lnTo>
                      <a:pt x="5226" y="7755"/>
                    </a:lnTo>
                    <a:lnTo>
                      <a:pt x="5868" y="7990"/>
                    </a:lnTo>
                    <a:cubicBezTo>
                      <a:pt x="5875" y="7993"/>
                      <a:pt x="5882" y="7994"/>
                      <a:pt x="5888" y="7994"/>
                    </a:cubicBezTo>
                    <a:cubicBezTo>
                      <a:pt x="5912" y="7994"/>
                      <a:pt x="5934" y="7980"/>
                      <a:pt x="5943" y="7958"/>
                    </a:cubicBezTo>
                    <a:lnTo>
                      <a:pt x="6197" y="7322"/>
                    </a:lnTo>
                    <a:lnTo>
                      <a:pt x="6881" y="7365"/>
                    </a:lnTo>
                    <a:cubicBezTo>
                      <a:pt x="6883" y="7365"/>
                      <a:pt x="6884" y="7365"/>
                      <a:pt x="6885" y="7365"/>
                    </a:cubicBezTo>
                    <a:cubicBezTo>
                      <a:pt x="6915" y="7365"/>
                      <a:pt x="6940" y="7344"/>
                      <a:pt x="6942" y="7313"/>
                    </a:cubicBezTo>
                    <a:lnTo>
                      <a:pt x="7008" y="6631"/>
                    </a:lnTo>
                    <a:lnTo>
                      <a:pt x="7674" y="6481"/>
                    </a:lnTo>
                    <a:cubicBezTo>
                      <a:pt x="7706" y="6474"/>
                      <a:pt x="7725" y="6443"/>
                      <a:pt x="7719" y="6413"/>
                    </a:cubicBezTo>
                    <a:lnTo>
                      <a:pt x="7590" y="5740"/>
                    </a:lnTo>
                    <a:lnTo>
                      <a:pt x="8189" y="5409"/>
                    </a:lnTo>
                    <a:cubicBezTo>
                      <a:pt x="8216" y="5393"/>
                      <a:pt x="8227" y="5359"/>
                      <a:pt x="8213" y="5331"/>
                    </a:cubicBezTo>
                    <a:lnTo>
                      <a:pt x="7900" y="4721"/>
                    </a:lnTo>
                    <a:lnTo>
                      <a:pt x="8379" y="4233"/>
                    </a:lnTo>
                    <a:cubicBezTo>
                      <a:pt x="8402" y="4211"/>
                      <a:pt x="8402" y="4176"/>
                      <a:pt x="8381" y="4152"/>
                    </a:cubicBezTo>
                    <a:lnTo>
                      <a:pt x="7908" y="3656"/>
                    </a:lnTo>
                    <a:lnTo>
                      <a:pt x="8230" y="3054"/>
                    </a:lnTo>
                    <a:cubicBezTo>
                      <a:pt x="8246" y="3026"/>
                      <a:pt x="8235" y="2992"/>
                      <a:pt x="8210" y="2976"/>
                    </a:cubicBezTo>
                    <a:lnTo>
                      <a:pt x="7617" y="2633"/>
                    </a:lnTo>
                    <a:lnTo>
                      <a:pt x="7758" y="1963"/>
                    </a:lnTo>
                    <a:cubicBezTo>
                      <a:pt x="7765" y="1932"/>
                      <a:pt x="7745" y="1901"/>
                      <a:pt x="7714" y="1894"/>
                    </a:cubicBezTo>
                    <a:lnTo>
                      <a:pt x="7049" y="1733"/>
                    </a:lnTo>
                    <a:lnTo>
                      <a:pt x="6994" y="1051"/>
                    </a:lnTo>
                    <a:cubicBezTo>
                      <a:pt x="6992" y="1019"/>
                      <a:pt x="6961" y="997"/>
                      <a:pt x="6933" y="997"/>
                    </a:cubicBezTo>
                    <a:lnTo>
                      <a:pt x="6249" y="1030"/>
                    </a:lnTo>
                    <a:lnTo>
                      <a:pt x="6005" y="389"/>
                    </a:lnTo>
                    <a:cubicBezTo>
                      <a:pt x="5997" y="366"/>
                      <a:pt x="5975" y="351"/>
                      <a:pt x="5951" y="351"/>
                    </a:cubicBezTo>
                    <a:cubicBezTo>
                      <a:pt x="5945" y="351"/>
                      <a:pt x="5939" y="352"/>
                      <a:pt x="5933" y="354"/>
                    </a:cubicBezTo>
                    <a:lnTo>
                      <a:pt x="5285" y="578"/>
                    </a:lnTo>
                    <a:lnTo>
                      <a:pt x="4871" y="32"/>
                    </a:lnTo>
                    <a:cubicBezTo>
                      <a:pt x="4860" y="18"/>
                      <a:pt x="4842" y="10"/>
                      <a:pt x="4825" y="10"/>
                    </a:cubicBezTo>
                    <a:cubicBezTo>
                      <a:pt x="4813" y="10"/>
                      <a:pt x="4802" y="13"/>
                      <a:pt x="4791" y="20"/>
                    </a:cubicBezTo>
                    <a:lnTo>
                      <a:pt x="4232" y="417"/>
                    </a:lnTo>
                    <a:lnTo>
                      <a:pt x="3682" y="12"/>
                    </a:lnTo>
                    <a:cubicBezTo>
                      <a:pt x="3671" y="4"/>
                      <a:pt x="3659" y="0"/>
                      <a:pt x="36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4162237" y="2628980"/>
                <a:ext cx="366195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2647" extrusionOk="0">
                    <a:moveTo>
                      <a:pt x="7223" y="1"/>
                    </a:moveTo>
                    <a:cubicBezTo>
                      <a:pt x="7191" y="1"/>
                      <a:pt x="7158" y="5"/>
                      <a:pt x="7126" y="15"/>
                    </a:cubicBezTo>
                    <a:lnTo>
                      <a:pt x="297" y="1957"/>
                    </a:lnTo>
                    <a:cubicBezTo>
                      <a:pt x="110" y="2011"/>
                      <a:pt x="0" y="2205"/>
                      <a:pt x="54" y="2392"/>
                    </a:cubicBezTo>
                    <a:cubicBezTo>
                      <a:pt x="98" y="2546"/>
                      <a:pt x="238" y="2646"/>
                      <a:pt x="391" y="2646"/>
                    </a:cubicBezTo>
                    <a:cubicBezTo>
                      <a:pt x="423" y="2646"/>
                      <a:pt x="456" y="2642"/>
                      <a:pt x="489" y="2633"/>
                    </a:cubicBezTo>
                    <a:lnTo>
                      <a:pt x="7318" y="690"/>
                    </a:lnTo>
                    <a:cubicBezTo>
                      <a:pt x="7505" y="636"/>
                      <a:pt x="7614" y="442"/>
                      <a:pt x="7560" y="255"/>
                    </a:cubicBezTo>
                    <a:cubicBezTo>
                      <a:pt x="7516" y="101"/>
                      <a:pt x="7376" y="1"/>
                      <a:pt x="7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4160650" y="2626190"/>
                <a:ext cx="370909" cy="132935"/>
              </a:xfrm>
              <a:custGeom>
                <a:avLst/>
                <a:gdLst/>
                <a:ahLst/>
                <a:cxnLst/>
                <a:rect l="l" t="t" r="r" b="b"/>
                <a:pathLst>
                  <a:path w="7712" h="2764" extrusionOk="0">
                    <a:moveTo>
                      <a:pt x="7256" y="118"/>
                    </a:moveTo>
                    <a:cubicBezTo>
                      <a:pt x="7306" y="118"/>
                      <a:pt x="7354" y="130"/>
                      <a:pt x="7398" y="154"/>
                    </a:cubicBezTo>
                    <a:cubicBezTo>
                      <a:pt x="7467" y="192"/>
                      <a:pt x="7515" y="254"/>
                      <a:pt x="7538" y="329"/>
                    </a:cubicBezTo>
                    <a:cubicBezTo>
                      <a:pt x="7581" y="485"/>
                      <a:pt x="7491" y="647"/>
                      <a:pt x="7335" y="691"/>
                    </a:cubicBezTo>
                    <a:lnTo>
                      <a:pt x="506" y="2635"/>
                    </a:lnTo>
                    <a:cubicBezTo>
                      <a:pt x="479" y="2642"/>
                      <a:pt x="452" y="2646"/>
                      <a:pt x="425" y="2646"/>
                    </a:cubicBezTo>
                    <a:cubicBezTo>
                      <a:pt x="375" y="2646"/>
                      <a:pt x="326" y="2634"/>
                      <a:pt x="283" y="2609"/>
                    </a:cubicBezTo>
                    <a:cubicBezTo>
                      <a:pt x="215" y="2571"/>
                      <a:pt x="165" y="2509"/>
                      <a:pt x="144" y="2434"/>
                    </a:cubicBezTo>
                    <a:cubicBezTo>
                      <a:pt x="122" y="2358"/>
                      <a:pt x="132" y="2280"/>
                      <a:pt x="170" y="2211"/>
                    </a:cubicBezTo>
                    <a:cubicBezTo>
                      <a:pt x="208" y="2143"/>
                      <a:pt x="271" y="2093"/>
                      <a:pt x="345" y="2072"/>
                    </a:cubicBezTo>
                    <a:lnTo>
                      <a:pt x="7176" y="128"/>
                    </a:lnTo>
                    <a:cubicBezTo>
                      <a:pt x="7202" y="121"/>
                      <a:pt x="7230" y="118"/>
                      <a:pt x="7256" y="118"/>
                    </a:cubicBezTo>
                    <a:close/>
                    <a:moveTo>
                      <a:pt x="7254" y="0"/>
                    </a:moveTo>
                    <a:cubicBezTo>
                      <a:pt x="7217" y="0"/>
                      <a:pt x="7180" y="5"/>
                      <a:pt x="7143" y="15"/>
                    </a:cubicBezTo>
                    <a:lnTo>
                      <a:pt x="312" y="1960"/>
                    </a:lnTo>
                    <a:cubicBezTo>
                      <a:pt x="208" y="1989"/>
                      <a:pt x="120" y="2059"/>
                      <a:pt x="66" y="2154"/>
                    </a:cubicBezTo>
                    <a:cubicBezTo>
                      <a:pt x="14" y="2249"/>
                      <a:pt x="1" y="2360"/>
                      <a:pt x="32" y="2465"/>
                    </a:cubicBezTo>
                    <a:cubicBezTo>
                      <a:pt x="61" y="2571"/>
                      <a:pt x="130" y="2658"/>
                      <a:pt x="226" y="2711"/>
                    </a:cubicBezTo>
                    <a:cubicBezTo>
                      <a:pt x="288" y="2746"/>
                      <a:pt x="355" y="2763"/>
                      <a:pt x="425" y="2763"/>
                    </a:cubicBezTo>
                    <a:cubicBezTo>
                      <a:pt x="463" y="2763"/>
                      <a:pt x="501" y="2758"/>
                      <a:pt x="537" y="2748"/>
                    </a:cubicBezTo>
                    <a:lnTo>
                      <a:pt x="7368" y="805"/>
                    </a:lnTo>
                    <a:cubicBezTo>
                      <a:pt x="7585" y="743"/>
                      <a:pt x="7711" y="516"/>
                      <a:pt x="7650" y="298"/>
                    </a:cubicBezTo>
                    <a:cubicBezTo>
                      <a:pt x="7619" y="192"/>
                      <a:pt x="7550" y="105"/>
                      <a:pt x="7455" y="52"/>
                    </a:cubicBezTo>
                    <a:cubicBezTo>
                      <a:pt x="7393" y="18"/>
                      <a:pt x="7324" y="0"/>
                      <a:pt x="7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4489665" y="2570785"/>
                <a:ext cx="196083" cy="109705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2281" extrusionOk="0">
                    <a:moveTo>
                      <a:pt x="3163" y="0"/>
                    </a:moveTo>
                    <a:cubicBezTo>
                      <a:pt x="3090" y="0"/>
                      <a:pt x="3015" y="10"/>
                      <a:pt x="2941" y="31"/>
                    </a:cubicBezTo>
                    <a:lnTo>
                      <a:pt x="688" y="672"/>
                    </a:lnTo>
                    <a:cubicBezTo>
                      <a:pt x="255" y="795"/>
                      <a:pt x="1" y="1252"/>
                      <a:pt x="125" y="1685"/>
                    </a:cubicBezTo>
                    <a:cubicBezTo>
                      <a:pt x="227" y="2044"/>
                      <a:pt x="558" y="2281"/>
                      <a:pt x="915" y="2281"/>
                    </a:cubicBezTo>
                    <a:cubicBezTo>
                      <a:pt x="988" y="2281"/>
                      <a:pt x="1063" y="2271"/>
                      <a:pt x="1137" y="2250"/>
                    </a:cubicBezTo>
                    <a:lnTo>
                      <a:pt x="3389" y="1607"/>
                    </a:lnTo>
                    <a:cubicBezTo>
                      <a:pt x="3822" y="1484"/>
                      <a:pt x="4077" y="1029"/>
                      <a:pt x="3952" y="596"/>
                    </a:cubicBezTo>
                    <a:cubicBezTo>
                      <a:pt x="3850" y="236"/>
                      <a:pt x="3520" y="0"/>
                      <a:pt x="3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4486587" y="2567996"/>
                <a:ext cx="202239" cy="115236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2396" extrusionOk="0">
                    <a:moveTo>
                      <a:pt x="3228" y="117"/>
                    </a:moveTo>
                    <a:cubicBezTo>
                      <a:pt x="3561" y="117"/>
                      <a:pt x="3866" y="335"/>
                      <a:pt x="3961" y="670"/>
                    </a:cubicBezTo>
                    <a:cubicBezTo>
                      <a:pt x="4075" y="1073"/>
                      <a:pt x="3841" y="1495"/>
                      <a:pt x="3438" y="1610"/>
                    </a:cubicBezTo>
                    <a:lnTo>
                      <a:pt x="1185" y="2250"/>
                    </a:lnTo>
                    <a:cubicBezTo>
                      <a:pt x="1116" y="2270"/>
                      <a:pt x="1046" y="2279"/>
                      <a:pt x="977" y="2279"/>
                    </a:cubicBezTo>
                    <a:cubicBezTo>
                      <a:pt x="646" y="2279"/>
                      <a:pt x="340" y="2062"/>
                      <a:pt x="245" y="1728"/>
                    </a:cubicBezTo>
                    <a:cubicBezTo>
                      <a:pt x="131" y="1324"/>
                      <a:pt x="366" y="902"/>
                      <a:pt x="768" y="787"/>
                    </a:cubicBezTo>
                    <a:lnTo>
                      <a:pt x="3021" y="147"/>
                    </a:lnTo>
                    <a:cubicBezTo>
                      <a:pt x="3090" y="126"/>
                      <a:pt x="3161" y="117"/>
                      <a:pt x="3228" y="117"/>
                    </a:cubicBezTo>
                    <a:close/>
                    <a:moveTo>
                      <a:pt x="3229" y="0"/>
                    </a:moveTo>
                    <a:cubicBezTo>
                      <a:pt x="3150" y="0"/>
                      <a:pt x="3069" y="11"/>
                      <a:pt x="2989" y="34"/>
                    </a:cubicBezTo>
                    <a:lnTo>
                      <a:pt x="737" y="675"/>
                    </a:lnTo>
                    <a:cubicBezTo>
                      <a:pt x="271" y="806"/>
                      <a:pt x="1" y="1293"/>
                      <a:pt x="132" y="1759"/>
                    </a:cubicBezTo>
                    <a:cubicBezTo>
                      <a:pt x="243" y="2145"/>
                      <a:pt x="595" y="2396"/>
                      <a:pt x="977" y="2396"/>
                    </a:cubicBezTo>
                    <a:cubicBezTo>
                      <a:pt x="1057" y="2396"/>
                      <a:pt x="1137" y="2385"/>
                      <a:pt x="1218" y="2363"/>
                    </a:cubicBezTo>
                    <a:lnTo>
                      <a:pt x="3469" y="1722"/>
                    </a:lnTo>
                    <a:cubicBezTo>
                      <a:pt x="3935" y="1589"/>
                      <a:pt x="4205" y="1102"/>
                      <a:pt x="4073" y="637"/>
                    </a:cubicBezTo>
                    <a:cubicBezTo>
                      <a:pt x="3963" y="253"/>
                      <a:pt x="3611" y="0"/>
                      <a:pt x="32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597096" y="2191128"/>
                <a:ext cx="525967" cy="739942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15385" extrusionOk="0">
                    <a:moveTo>
                      <a:pt x="579" y="0"/>
                    </a:moveTo>
                    <a:lnTo>
                      <a:pt x="1" y="400"/>
                    </a:lnTo>
                    <a:lnTo>
                      <a:pt x="10357" y="15385"/>
                    </a:lnTo>
                    <a:lnTo>
                      <a:pt x="10936" y="14985"/>
                    </a:lnTo>
                    <a:lnTo>
                      <a:pt x="5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593200" y="2187473"/>
                <a:ext cx="533758" cy="747541"/>
              </a:xfrm>
              <a:custGeom>
                <a:avLst/>
                <a:gdLst/>
                <a:ahLst/>
                <a:cxnLst/>
                <a:rect l="l" t="t" r="r" b="b"/>
                <a:pathLst>
                  <a:path w="11098" h="15543" extrusionOk="0">
                    <a:moveTo>
                      <a:pt x="640" y="189"/>
                    </a:moveTo>
                    <a:lnTo>
                      <a:pt x="10906" y="15044"/>
                    </a:lnTo>
                    <a:lnTo>
                      <a:pt x="10459" y="15354"/>
                    </a:lnTo>
                    <a:lnTo>
                      <a:pt x="191" y="499"/>
                    </a:lnTo>
                    <a:lnTo>
                      <a:pt x="640" y="189"/>
                    </a:lnTo>
                    <a:close/>
                    <a:moveTo>
                      <a:pt x="659" y="0"/>
                    </a:moveTo>
                    <a:cubicBezTo>
                      <a:pt x="643" y="0"/>
                      <a:pt x="627" y="5"/>
                      <a:pt x="614" y="14"/>
                    </a:cubicBezTo>
                    <a:lnTo>
                      <a:pt x="37" y="414"/>
                    </a:lnTo>
                    <a:cubicBezTo>
                      <a:pt x="20" y="426"/>
                      <a:pt x="7" y="443"/>
                      <a:pt x="4" y="464"/>
                    </a:cubicBezTo>
                    <a:cubicBezTo>
                      <a:pt x="1" y="485"/>
                      <a:pt x="4" y="506"/>
                      <a:pt x="16" y="523"/>
                    </a:cubicBezTo>
                    <a:lnTo>
                      <a:pt x="10374" y="15508"/>
                    </a:lnTo>
                    <a:cubicBezTo>
                      <a:pt x="10390" y="15530"/>
                      <a:pt x="10414" y="15542"/>
                      <a:pt x="10438" y="15542"/>
                    </a:cubicBezTo>
                    <a:cubicBezTo>
                      <a:pt x="10454" y="15542"/>
                      <a:pt x="10469" y="15537"/>
                      <a:pt x="10483" y="15528"/>
                    </a:cubicBezTo>
                    <a:lnTo>
                      <a:pt x="11062" y="15128"/>
                    </a:lnTo>
                    <a:cubicBezTo>
                      <a:pt x="11077" y="15118"/>
                      <a:pt x="11089" y="15099"/>
                      <a:pt x="11093" y="15078"/>
                    </a:cubicBezTo>
                    <a:cubicBezTo>
                      <a:pt x="11098" y="15057"/>
                      <a:pt x="11093" y="15037"/>
                      <a:pt x="11081" y="15019"/>
                    </a:cubicBezTo>
                    <a:lnTo>
                      <a:pt x="724" y="35"/>
                    </a:lnTo>
                    <a:cubicBezTo>
                      <a:pt x="709" y="12"/>
                      <a:pt x="684" y="0"/>
                      <a:pt x="6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3025233" y="2846174"/>
                <a:ext cx="167803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136" extrusionOk="0">
                    <a:moveTo>
                      <a:pt x="1745" y="1"/>
                    </a:moveTo>
                    <a:cubicBezTo>
                      <a:pt x="1603" y="1"/>
                      <a:pt x="1459" y="20"/>
                      <a:pt x="1315" y="61"/>
                    </a:cubicBezTo>
                    <a:cubicBezTo>
                      <a:pt x="484" y="298"/>
                      <a:pt x="1" y="1164"/>
                      <a:pt x="238" y="1997"/>
                    </a:cubicBezTo>
                    <a:cubicBezTo>
                      <a:pt x="433" y="2687"/>
                      <a:pt x="1062" y="3135"/>
                      <a:pt x="1745" y="3135"/>
                    </a:cubicBezTo>
                    <a:cubicBezTo>
                      <a:pt x="1887" y="3135"/>
                      <a:pt x="2031" y="3116"/>
                      <a:pt x="2174" y="3076"/>
                    </a:cubicBezTo>
                    <a:cubicBezTo>
                      <a:pt x="3005" y="2838"/>
                      <a:pt x="3488" y="1971"/>
                      <a:pt x="3251" y="1140"/>
                    </a:cubicBezTo>
                    <a:cubicBezTo>
                      <a:pt x="3056" y="450"/>
                      <a:pt x="2428" y="1"/>
                      <a:pt x="17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3022059" y="2843385"/>
                <a:ext cx="168044" cy="15650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254" extrusionOk="0">
                    <a:moveTo>
                      <a:pt x="1810" y="117"/>
                    </a:moveTo>
                    <a:cubicBezTo>
                      <a:pt x="2467" y="117"/>
                      <a:pt x="3073" y="550"/>
                      <a:pt x="3261" y="1213"/>
                    </a:cubicBezTo>
                    <a:cubicBezTo>
                      <a:pt x="3372" y="1601"/>
                      <a:pt x="3324" y="2008"/>
                      <a:pt x="3128" y="2360"/>
                    </a:cubicBezTo>
                    <a:cubicBezTo>
                      <a:pt x="2932" y="2711"/>
                      <a:pt x="2610" y="2966"/>
                      <a:pt x="2223" y="3077"/>
                    </a:cubicBezTo>
                    <a:cubicBezTo>
                      <a:pt x="2086" y="3116"/>
                      <a:pt x="1946" y="3135"/>
                      <a:pt x="1807" y="3135"/>
                    </a:cubicBezTo>
                    <a:cubicBezTo>
                      <a:pt x="1554" y="3135"/>
                      <a:pt x="1303" y="3071"/>
                      <a:pt x="1076" y="2943"/>
                    </a:cubicBezTo>
                    <a:cubicBezTo>
                      <a:pt x="725" y="2748"/>
                      <a:pt x="470" y="2425"/>
                      <a:pt x="359" y="2039"/>
                    </a:cubicBezTo>
                    <a:cubicBezTo>
                      <a:pt x="133" y="1239"/>
                      <a:pt x="598" y="403"/>
                      <a:pt x="1398" y="174"/>
                    </a:cubicBezTo>
                    <a:cubicBezTo>
                      <a:pt x="1535" y="136"/>
                      <a:pt x="1674" y="117"/>
                      <a:pt x="1810" y="117"/>
                    </a:cubicBezTo>
                    <a:close/>
                    <a:moveTo>
                      <a:pt x="1809" y="0"/>
                    </a:moveTo>
                    <a:cubicBezTo>
                      <a:pt x="1662" y="0"/>
                      <a:pt x="1513" y="20"/>
                      <a:pt x="1365" y="62"/>
                    </a:cubicBezTo>
                    <a:cubicBezTo>
                      <a:pt x="503" y="308"/>
                      <a:pt x="1" y="1208"/>
                      <a:pt x="247" y="2071"/>
                    </a:cubicBezTo>
                    <a:cubicBezTo>
                      <a:pt x="366" y="2488"/>
                      <a:pt x="640" y="2834"/>
                      <a:pt x="1019" y="3045"/>
                    </a:cubicBezTo>
                    <a:cubicBezTo>
                      <a:pt x="1265" y="3182"/>
                      <a:pt x="1535" y="3253"/>
                      <a:pt x="1809" y="3253"/>
                    </a:cubicBezTo>
                    <a:cubicBezTo>
                      <a:pt x="1958" y="3251"/>
                      <a:pt x="2108" y="3231"/>
                      <a:pt x="2255" y="3189"/>
                    </a:cubicBezTo>
                    <a:cubicBezTo>
                      <a:pt x="2673" y="3071"/>
                      <a:pt x="3019" y="2796"/>
                      <a:pt x="3230" y="2417"/>
                    </a:cubicBezTo>
                    <a:cubicBezTo>
                      <a:pt x="3442" y="2038"/>
                      <a:pt x="3493" y="1600"/>
                      <a:pt x="3374" y="1180"/>
                    </a:cubicBezTo>
                    <a:cubicBezTo>
                      <a:pt x="3170" y="466"/>
                      <a:pt x="2517" y="0"/>
                      <a:pt x="18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3058996" y="2876522"/>
                <a:ext cx="100278" cy="9013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874" extrusionOk="0">
                    <a:moveTo>
                      <a:pt x="1042" y="1"/>
                    </a:moveTo>
                    <a:cubicBezTo>
                      <a:pt x="957" y="1"/>
                      <a:pt x="871" y="12"/>
                      <a:pt x="786" y="36"/>
                    </a:cubicBezTo>
                    <a:cubicBezTo>
                      <a:pt x="289" y="178"/>
                      <a:pt x="0" y="696"/>
                      <a:pt x="142" y="1193"/>
                    </a:cubicBezTo>
                    <a:cubicBezTo>
                      <a:pt x="260" y="1604"/>
                      <a:pt x="634" y="1873"/>
                      <a:pt x="1042" y="1873"/>
                    </a:cubicBezTo>
                    <a:cubicBezTo>
                      <a:pt x="1127" y="1873"/>
                      <a:pt x="1213" y="1861"/>
                      <a:pt x="1299" y="1837"/>
                    </a:cubicBezTo>
                    <a:cubicBezTo>
                      <a:pt x="1796" y="1697"/>
                      <a:pt x="2085" y="1177"/>
                      <a:pt x="1943" y="680"/>
                    </a:cubicBezTo>
                    <a:cubicBezTo>
                      <a:pt x="1825" y="268"/>
                      <a:pt x="1450" y="1"/>
                      <a:pt x="10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3059621" y="2873732"/>
                <a:ext cx="98980" cy="95757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991" extrusionOk="0">
                    <a:moveTo>
                      <a:pt x="1031" y="117"/>
                    </a:moveTo>
                    <a:cubicBezTo>
                      <a:pt x="1178" y="117"/>
                      <a:pt x="1324" y="155"/>
                      <a:pt x="1457" y="229"/>
                    </a:cubicBezTo>
                    <a:cubicBezTo>
                      <a:pt x="1661" y="342"/>
                      <a:pt x="1809" y="529"/>
                      <a:pt x="1873" y="756"/>
                    </a:cubicBezTo>
                    <a:cubicBezTo>
                      <a:pt x="1938" y="981"/>
                      <a:pt x="1911" y="1218"/>
                      <a:pt x="1796" y="1422"/>
                    </a:cubicBezTo>
                    <a:cubicBezTo>
                      <a:pt x="1682" y="1627"/>
                      <a:pt x="1495" y="1775"/>
                      <a:pt x="1270" y="1839"/>
                    </a:cubicBezTo>
                    <a:cubicBezTo>
                      <a:pt x="1190" y="1862"/>
                      <a:pt x="1109" y="1873"/>
                      <a:pt x="1029" y="1873"/>
                    </a:cubicBezTo>
                    <a:cubicBezTo>
                      <a:pt x="881" y="1873"/>
                      <a:pt x="735" y="1836"/>
                      <a:pt x="602" y="1762"/>
                    </a:cubicBezTo>
                    <a:cubicBezTo>
                      <a:pt x="397" y="1647"/>
                      <a:pt x="250" y="1460"/>
                      <a:pt x="186" y="1235"/>
                    </a:cubicBezTo>
                    <a:cubicBezTo>
                      <a:pt x="122" y="1010"/>
                      <a:pt x="148" y="773"/>
                      <a:pt x="262" y="569"/>
                    </a:cubicBezTo>
                    <a:cubicBezTo>
                      <a:pt x="377" y="362"/>
                      <a:pt x="564" y="215"/>
                      <a:pt x="789" y="151"/>
                    </a:cubicBezTo>
                    <a:cubicBezTo>
                      <a:pt x="868" y="129"/>
                      <a:pt x="950" y="117"/>
                      <a:pt x="1031" y="117"/>
                    </a:cubicBezTo>
                    <a:close/>
                    <a:moveTo>
                      <a:pt x="1031" y="0"/>
                    </a:moveTo>
                    <a:cubicBezTo>
                      <a:pt x="940" y="0"/>
                      <a:pt x="848" y="13"/>
                      <a:pt x="758" y="39"/>
                    </a:cubicBezTo>
                    <a:cubicBezTo>
                      <a:pt x="501" y="111"/>
                      <a:pt x="290" y="279"/>
                      <a:pt x="160" y="511"/>
                    </a:cubicBezTo>
                    <a:cubicBezTo>
                      <a:pt x="32" y="743"/>
                      <a:pt x="1" y="1012"/>
                      <a:pt x="74" y="1266"/>
                    </a:cubicBezTo>
                    <a:cubicBezTo>
                      <a:pt x="146" y="1523"/>
                      <a:pt x="314" y="1734"/>
                      <a:pt x="546" y="1864"/>
                    </a:cubicBezTo>
                    <a:cubicBezTo>
                      <a:pt x="695" y="1947"/>
                      <a:pt x="861" y="1990"/>
                      <a:pt x="1028" y="1990"/>
                    </a:cubicBezTo>
                    <a:cubicBezTo>
                      <a:pt x="1119" y="1990"/>
                      <a:pt x="1211" y="1978"/>
                      <a:pt x="1301" y="1952"/>
                    </a:cubicBezTo>
                    <a:cubicBezTo>
                      <a:pt x="1558" y="1879"/>
                      <a:pt x="1769" y="1711"/>
                      <a:pt x="1899" y="1479"/>
                    </a:cubicBezTo>
                    <a:cubicBezTo>
                      <a:pt x="2027" y="1247"/>
                      <a:pt x="2058" y="979"/>
                      <a:pt x="1985" y="723"/>
                    </a:cubicBezTo>
                    <a:cubicBezTo>
                      <a:pt x="1913" y="466"/>
                      <a:pt x="1745" y="255"/>
                      <a:pt x="1513" y="125"/>
                    </a:cubicBezTo>
                    <a:cubicBezTo>
                      <a:pt x="1363" y="43"/>
                      <a:pt x="1198" y="0"/>
                      <a:pt x="1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5599447" y="2385670"/>
                <a:ext cx="167852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136" extrusionOk="0">
                    <a:moveTo>
                      <a:pt x="1746" y="0"/>
                    </a:moveTo>
                    <a:cubicBezTo>
                      <a:pt x="1604" y="0"/>
                      <a:pt x="1459" y="20"/>
                      <a:pt x="1316" y="61"/>
                    </a:cubicBezTo>
                    <a:cubicBezTo>
                      <a:pt x="483" y="298"/>
                      <a:pt x="0" y="1165"/>
                      <a:pt x="237" y="1997"/>
                    </a:cubicBezTo>
                    <a:cubicBezTo>
                      <a:pt x="434" y="2686"/>
                      <a:pt x="1061" y="3136"/>
                      <a:pt x="1743" y="3136"/>
                    </a:cubicBezTo>
                    <a:cubicBezTo>
                      <a:pt x="1885" y="3136"/>
                      <a:pt x="2030" y="3116"/>
                      <a:pt x="2173" y="3075"/>
                    </a:cubicBezTo>
                    <a:cubicBezTo>
                      <a:pt x="3006" y="2838"/>
                      <a:pt x="3489" y="1972"/>
                      <a:pt x="3252" y="1139"/>
                    </a:cubicBezTo>
                    <a:cubicBezTo>
                      <a:pt x="3056" y="450"/>
                      <a:pt x="2428" y="0"/>
                      <a:pt x="17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5602429" y="2382880"/>
                <a:ext cx="161840" cy="156453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53" extrusionOk="0">
                    <a:moveTo>
                      <a:pt x="1682" y="117"/>
                    </a:moveTo>
                    <a:cubicBezTo>
                      <a:pt x="2338" y="117"/>
                      <a:pt x="2944" y="552"/>
                      <a:pt x="3133" y="1213"/>
                    </a:cubicBezTo>
                    <a:cubicBezTo>
                      <a:pt x="3244" y="1601"/>
                      <a:pt x="3197" y="2008"/>
                      <a:pt x="3001" y="2361"/>
                    </a:cubicBezTo>
                    <a:cubicBezTo>
                      <a:pt x="2804" y="2713"/>
                      <a:pt x="2484" y="2967"/>
                      <a:pt x="2096" y="3078"/>
                    </a:cubicBezTo>
                    <a:cubicBezTo>
                      <a:pt x="1959" y="3117"/>
                      <a:pt x="1821" y="3135"/>
                      <a:pt x="1685" y="3135"/>
                    </a:cubicBezTo>
                    <a:cubicBezTo>
                      <a:pt x="1027" y="3135"/>
                      <a:pt x="420" y="2702"/>
                      <a:pt x="231" y="2039"/>
                    </a:cubicBezTo>
                    <a:cubicBezTo>
                      <a:pt x="122" y="1651"/>
                      <a:pt x="169" y="1244"/>
                      <a:pt x="364" y="893"/>
                    </a:cubicBezTo>
                    <a:cubicBezTo>
                      <a:pt x="562" y="539"/>
                      <a:pt x="882" y="285"/>
                      <a:pt x="1270" y="176"/>
                    </a:cubicBezTo>
                    <a:cubicBezTo>
                      <a:pt x="1407" y="136"/>
                      <a:pt x="1545" y="117"/>
                      <a:pt x="1682" y="117"/>
                    </a:cubicBezTo>
                    <a:close/>
                    <a:moveTo>
                      <a:pt x="1682" y="1"/>
                    </a:moveTo>
                    <a:cubicBezTo>
                      <a:pt x="1535" y="1"/>
                      <a:pt x="1385" y="21"/>
                      <a:pt x="1237" y="63"/>
                    </a:cubicBezTo>
                    <a:cubicBezTo>
                      <a:pt x="820" y="181"/>
                      <a:pt x="473" y="456"/>
                      <a:pt x="262" y="836"/>
                    </a:cubicBezTo>
                    <a:cubicBezTo>
                      <a:pt x="51" y="1215"/>
                      <a:pt x="1" y="1653"/>
                      <a:pt x="118" y="2072"/>
                    </a:cubicBezTo>
                    <a:cubicBezTo>
                      <a:pt x="323" y="2785"/>
                      <a:pt x="975" y="3253"/>
                      <a:pt x="1684" y="3253"/>
                    </a:cubicBezTo>
                    <a:cubicBezTo>
                      <a:pt x="1831" y="3253"/>
                      <a:pt x="1980" y="3232"/>
                      <a:pt x="2127" y="3190"/>
                    </a:cubicBezTo>
                    <a:cubicBezTo>
                      <a:pt x="2544" y="3071"/>
                      <a:pt x="2891" y="2797"/>
                      <a:pt x="3103" y="2418"/>
                    </a:cubicBezTo>
                    <a:cubicBezTo>
                      <a:pt x="3315" y="2039"/>
                      <a:pt x="3365" y="1599"/>
                      <a:pt x="3245" y="1182"/>
                    </a:cubicBezTo>
                    <a:cubicBezTo>
                      <a:pt x="3043" y="468"/>
                      <a:pt x="2390" y="1"/>
                      <a:pt x="16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5633257" y="2416065"/>
                <a:ext cx="100230" cy="9008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873" extrusionOk="0">
                    <a:moveTo>
                      <a:pt x="1042" y="0"/>
                    </a:moveTo>
                    <a:cubicBezTo>
                      <a:pt x="957" y="0"/>
                      <a:pt x="871" y="12"/>
                      <a:pt x="785" y="37"/>
                    </a:cubicBezTo>
                    <a:cubicBezTo>
                      <a:pt x="288" y="177"/>
                      <a:pt x="0" y="694"/>
                      <a:pt x="141" y="1193"/>
                    </a:cubicBezTo>
                    <a:cubicBezTo>
                      <a:pt x="258" y="1605"/>
                      <a:pt x="634" y="1873"/>
                      <a:pt x="1042" y="1873"/>
                    </a:cubicBezTo>
                    <a:cubicBezTo>
                      <a:pt x="1126" y="1873"/>
                      <a:pt x="1212" y="1861"/>
                      <a:pt x="1297" y="1837"/>
                    </a:cubicBezTo>
                    <a:cubicBezTo>
                      <a:pt x="1794" y="1695"/>
                      <a:pt x="2083" y="1178"/>
                      <a:pt x="1941" y="681"/>
                    </a:cubicBezTo>
                    <a:cubicBezTo>
                      <a:pt x="1825" y="269"/>
                      <a:pt x="1451" y="0"/>
                      <a:pt x="1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5630083" y="2413228"/>
                <a:ext cx="106579" cy="95709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90" extrusionOk="0">
                    <a:moveTo>
                      <a:pt x="1107" y="118"/>
                    </a:moveTo>
                    <a:cubicBezTo>
                      <a:pt x="1490" y="118"/>
                      <a:pt x="1841" y="369"/>
                      <a:pt x="1952" y="755"/>
                    </a:cubicBezTo>
                    <a:cubicBezTo>
                      <a:pt x="2083" y="1221"/>
                      <a:pt x="1813" y="1708"/>
                      <a:pt x="1348" y="1839"/>
                    </a:cubicBezTo>
                    <a:cubicBezTo>
                      <a:pt x="1268" y="1862"/>
                      <a:pt x="1188" y="1872"/>
                      <a:pt x="1109" y="1872"/>
                    </a:cubicBezTo>
                    <a:cubicBezTo>
                      <a:pt x="727" y="1872"/>
                      <a:pt x="374" y="1621"/>
                      <a:pt x="264" y="1235"/>
                    </a:cubicBezTo>
                    <a:cubicBezTo>
                      <a:pt x="130" y="771"/>
                      <a:pt x="402" y="284"/>
                      <a:pt x="868" y="151"/>
                    </a:cubicBezTo>
                    <a:cubicBezTo>
                      <a:pt x="948" y="128"/>
                      <a:pt x="1027" y="118"/>
                      <a:pt x="1107" y="118"/>
                    </a:cubicBezTo>
                    <a:close/>
                    <a:moveTo>
                      <a:pt x="1107" y="0"/>
                    </a:moveTo>
                    <a:cubicBezTo>
                      <a:pt x="1017" y="0"/>
                      <a:pt x="926" y="12"/>
                      <a:pt x="835" y="38"/>
                    </a:cubicBezTo>
                    <a:cubicBezTo>
                      <a:pt x="309" y="189"/>
                      <a:pt x="0" y="740"/>
                      <a:pt x="151" y="1268"/>
                    </a:cubicBezTo>
                    <a:cubicBezTo>
                      <a:pt x="276" y="1704"/>
                      <a:pt x="674" y="1990"/>
                      <a:pt x="1109" y="1990"/>
                    </a:cubicBezTo>
                    <a:cubicBezTo>
                      <a:pt x="1199" y="1990"/>
                      <a:pt x="1289" y="1978"/>
                      <a:pt x="1380" y="1952"/>
                    </a:cubicBezTo>
                    <a:cubicBezTo>
                      <a:pt x="1907" y="1801"/>
                      <a:pt x="2215" y="1250"/>
                      <a:pt x="2064" y="722"/>
                    </a:cubicBezTo>
                    <a:cubicBezTo>
                      <a:pt x="1940" y="286"/>
                      <a:pt x="1541" y="0"/>
                      <a:pt x="1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3788975" y="1548153"/>
                <a:ext cx="156790" cy="39197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8150" extrusionOk="0">
                    <a:moveTo>
                      <a:pt x="2878" y="0"/>
                    </a:moveTo>
                    <a:cubicBezTo>
                      <a:pt x="2858" y="0"/>
                      <a:pt x="2838" y="2"/>
                      <a:pt x="2818" y="5"/>
                    </a:cubicBezTo>
                    <a:lnTo>
                      <a:pt x="318" y="454"/>
                    </a:lnTo>
                    <a:cubicBezTo>
                      <a:pt x="127" y="487"/>
                      <a:pt x="1" y="670"/>
                      <a:pt x="35" y="861"/>
                    </a:cubicBezTo>
                    <a:lnTo>
                      <a:pt x="1287" y="7860"/>
                    </a:lnTo>
                    <a:cubicBezTo>
                      <a:pt x="1316" y="8030"/>
                      <a:pt x="1465" y="8149"/>
                      <a:pt x="1631" y="8149"/>
                    </a:cubicBezTo>
                    <a:cubicBezTo>
                      <a:pt x="1652" y="8149"/>
                      <a:pt x="1673" y="8147"/>
                      <a:pt x="1694" y="8144"/>
                    </a:cubicBezTo>
                    <a:cubicBezTo>
                      <a:pt x="1885" y="8109"/>
                      <a:pt x="2013" y="7927"/>
                      <a:pt x="1978" y="7737"/>
                    </a:cubicBezTo>
                    <a:lnTo>
                      <a:pt x="787" y="1082"/>
                    </a:lnTo>
                    <a:lnTo>
                      <a:pt x="2941" y="698"/>
                    </a:lnTo>
                    <a:cubicBezTo>
                      <a:pt x="3131" y="663"/>
                      <a:pt x="3259" y="482"/>
                      <a:pt x="3225" y="289"/>
                    </a:cubicBezTo>
                    <a:cubicBezTo>
                      <a:pt x="3194" y="119"/>
                      <a:pt x="3045" y="0"/>
                      <a:pt x="28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3784887" y="1544354"/>
                <a:ext cx="163956" cy="399573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8308" extrusionOk="0">
                    <a:moveTo>
                      <a:pt x="2965" y="159"/>
                    </a:moveTo>
                    <a:cubicBezTo>
                      <a:pt x="3021" y="159"/>
                      <a:pt x="3074" y="174"/>
                      <a:pt x="3119" y="207"/>
                    </a:cubicBezTo>
                    <a:cubicBezTo>
                      <a:pt x="3180" y="249"/>
                      <a:pt x="3220" y="311"/>
                      <a:pt x="3232" y="382"/>
                    </a:cubicBezTo>
                    <a:cubicBezTo>
                      <a:pt x="3246" y="455"/>
                      <a:pt x="3230" y="528"/>
                      <a:pt x="3189" y="587"/>
                    </a:cubicBezTo>
                    <a:cubicBezTo>
                      <a:pt x="3147" y="645"/>
                      <a:pt x="3085" y="685"/>
                      <a:pt x="3012" y="699"/>
                    </a:cubicBezTo>
                    <a:lnTo>
                      <a:pt x="860" y="1083"/>
                    </a:lnTo>
                    <a:cubicBezTo>
                      <a:pt x="816" y="1092"/>
                      <a:pt x="787" y="1132"/>
                      <a:pt x="796" y="1175"/>
                    </a:cubicBezTo>
                    <a:lnTo>
                      <a:pt x="1985" y="7829"/>
                    </a:lnTo>
                    <a:cubicBezTo>
                      <a:pt x="1999" y="7900"/>
                      <a:pt x="1982" y="7973"/>
                      <a:pt x="1940" y="8032"/>
                    </a:cubicBezTo>
                    <a:cubicBezTo>
                      <a:pt x="1900" y="8093"/>
                      <a:pt x="1836" y="8133"/>
                      <a:pt x="1765" y="8145"/>
                    </a:cubicBezTo>
                    <a:cubicBezTo>
                      <a:pt x="1749" y="8148"/>
                      <a:pt x="1733" y="8149"/>
                      <a:pt x="1717" y="8149"/>
                    </a:cubicBezTo>
                    <a:cubicBezTo>
                      <a:pt x="1662" y="8149"/>
                      <a:pt x="1608" y="8132"/>
                      <a:pt x="1561" y="8100"/>
                    </a:cubicBezTo>
                    <a:cubicBezTo>
                      <a:pt x="1502" y="8058"/>
                      <a:pt x="1462" y="7996"/>
                      <a:pt x="1450" y="7925"/>
                    </a:cubicBezTo>
                    <a:lnTo>
                      <a:pt x="196" y="926"/>
                    </a:lnTo>
                    <a:cubicBezTo>
                      <a:pt x="184" y="853"/>
                      <a:pt x="200" y="782"/>
                      <a:pt x="242" y="722"/>
                    </a:cubicBezTo>
                    <a:cubicBezTo>
                      <a:pt x="283" y="663"/>
                      <a:pt x="345" y="623"/>
                      <a:pt x="418" y="609"/>
                    </a:cubicBezTo>
                    <a:lnTo>
                      <a:pt x="2917" y="162"/>
                    </a:lnTo>
                    <a:cubicBezTo>
                      <a:pt x="2932" y="159"/>
                      <a:pt x="2950" y="159"/>
                      <a:pt x="2965" y="159"/>
                    </a:cubicBezTo>
                    <a:close/>
                    <a:moveTo>
                      <a:pt x="2968" y="1"/>
                    </a:moveTo>
                    <a:cubicBezTo>
                      <a:pt x="2942" y="1"/>
                      <a:pt x="2915" y="3"/>
                      <a:pt x="2889" y="8"/>
                    </a:cubicBezTo>
                    <a:lnTo>
                      <a:pt x="389" y="455"/>
                    </a:lnTo>
                    <a:cubicBezTo>
                      <a:pt x="157" y="496"/>
                      <a:pt x="1" y="720"/>
                      <a:pt x="42" y="954"/>
                    </a:cubicBezTo>
                    <a:lnTo>
                      <a:pt x="1294" y="7952"/>
                    </a:lnTo>
                    <a:cubicBezTo>
                      <a:pt x="1313" y="8067"/>
                      <a:pt x="1377" y="8164"/>
                      <a:pt x="1471" y="8229"/>
                    </a:cubicBezTo>
                    <a:cubicBezTo>
                      <a:pt x="1544" y="8281"/>
                      <a:pt x="1628" y="8307"/>
                      <a:pt x="1717" y="8307"/>
                    </a:cubicBezTo>
                    <a:cubicBezTo>
                      <a:pt x="1743" y="8307"/>
                      <a:pt x="1767" y="8306"/>
                      <a:pt x="1793" y="8300"/>
                    </a:cubicBezTo>
                    <a:cubicBezTo>
                      <a:pt x="1906" y="8280"/>
                      <a:pt x="2004" y="8217"/>
                      <a:pt x="2070" y="8122"/>
                    </a:cubicBezTo>
                    <a:cubicBezTo>
                      <a:pt x="2136" y="8029"/>
                      <a:pt x="2160" y="7914"/>
                      <a:pt x="2141" y="7802"/>
                    </a:cubicBezTo>
                    <a:lnTo>
                      <a:pt x="964" y="1225"/>
                    </a:lnTo>
                    <a:lnTo>
                      <a:pt x="3040" y="855"/>
                    </a:lnTo>
                    <a:cubicBezTo>
                      <a:pt x="3154" y="834"/>
                      <a:pt x="3251" y="770"/>
                      <a:pt x="3317" y="677"/>
                    </a:cubicBezTo>
                    <a:cubicBezTo>
                      <a:pt x="3383" y="583"/>
                      <a:pt x="3408" y="469"/>
                      <a:pt x="3388" y="354"/>
                    </a:cubicBezTo>
                    <a:cubicBezTo>
                      <a:pt x="3367" y="242"/>
                      <a:pt x="3305" y="143"/>
                      <a:pt x="3209" y="77"/>
                    </a:cubicBezTo>
                    <a:cubicBezTo>
                      <a:pt x="3138" y="27"/>
                      <a:pt x="3054" y="1"/>
                      <a:pt x="29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3749490" y="1680605"/>
                <a:ext cx="185358" cy="96719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2011" extrusionOk="0">
                    <a:moveTo>
                      <a:pt x="2968" y="0"/>
                    </a:moveTo>
                    <a:cubicBezTo>
                      <a:pt x="2920" y="0"/>
                      <a:pt x="2872" y="4"/>
                      <a:pt x="2823" y="13"/>
                    </a:cubicBezTo>
                    <a:lnTo>
                      <a:pt x="742" y="385"/>
                    </a:lnTo>
                    <a:cubicBezTo>
                      <a:pt x="299" y="465"/>
                      <a:pt x="1" y="893"/>
                      <a:pt x="81" y="1336"/>
                    </a:cubicBezTo>
                    <a:cubicBezTo>
                      <a:pt x="152" y="1731"/>
                      <a:pt x="499" y="2010"/>
                      <a:pt x="887" y="2010"/>
                    </a:cubicBezTo>
                    <a:cubicBezTo>
                      <a:pt x="935" y="2010"/>
                      <a:pt x="983" y="2006"/>
                      <a:pt x="1031" y="1997"/>
                    </a:cubicBezTo>
                    <a:lnTo>
                      <a:pt x="3112" y="1627"/>
                    </a:lnTo>
                    <a:cubicBezTo>
                      <a:pt x="3556" y="1547"/>
                      <a:pt x="3854" y="1120"/>
                      <a:pt x="3776" y="675"/>
                    </a:cubicBezTo>
                    <a:cubicBezTo>
                      <a:pt x="3705" y="280"/>
                      <a:pt x="3358" y="0"/>
                      <a:pt x="29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3745353" y="1676806"/>
                <a:ext cx="193679" cy="10436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2170" extrusionOk="0">
                    <a:moveTo>
                      <a:pt x="3055" y="158"/>
                    </a:moveTo>
                    <a:cubicBezTo>
                      <a:pt x="3406" y="158"/>
                      <a:pt x="3720" y="411"/>
                      <a:pt x="3784" y="769"/>
                    </a:cubicBezTo>
                    <a:cubicBezTo>
                      <a:pt x="3855" y="1171"/>
                      <a:pt x="3586" y="1555"/>
                      <a:pt x="3185" y="1628"/>
                    </a:cubicBezTo>
                    <a:lnTo>
                      <a:pt x="1103" y="2000"/>
                    </a:lnTo>
                    <a:cubicBezTo>
                      <a:pt x="1060" y="2008"/>
                      <a:pt x="1016" y="2012"/>
                      <a:pt x="973" y="2012"/>
                    </a:cubicBezTo>
                    <a:cubicBezTo>
                      <a:pt x="823" y="2012"/>
                      <a:pt x="675" y="1966"/>
                      <a:pt x="549" y="1877"/>
                    </a:cubicBezTo>
                    <a:cubicBezTo>
                      <a:pt x="386" y="1765"/>
                      <a:pt x="277" y="1595"/>
                      <a:pt x="243" y="1401"/>
                    </a:cubicBezTo>
                    <a:cubicBezTo>
                      <a:pt x="208" y="1207"/>
                      <a:pt x="251" y="1012"/>
                      <a:pt x="366" y="849"/>
                    </a:cubicBezTo>
                    <a:cubicBezTo>
                      <a:pt x="478" y="686"/>
                      <a:pt x="648" y="577"/>
                      <a:pt x="842" y="542"/>
                    </a:cubicBezTo>
                    <a:lnTo>
                      <a:pt x="2923" y="170"/>
                    </a:lnTo>
                    <a:cubicBezTo>
                      <a:pt x="2968" y="161"/>
                      <a:pt x="3011" y="158"/>
                      <a:pt x="3055" y="158"/>
                    </a:cubicBezTo>
                    <a:close/>
                    <a:moveTo>
                      <a:pt x="3053" y="0"/>
                    </a:moveTo>
                    <a:cubicBezTo>
                      <a:pt x="3001" y="0"/>
                      <a:pt x="2949" y="5"/>
                      <a:pt x="2895" y="14"/>
                    </a:cubicBezTo>
                    <a:lnTo>
                      <a:pt x="814" y="387"/>
                    </a:lnTo>
                    <a:cubicBezTo>
                      <a:pt x="328" y="473"/>
                      <a:pt x="0" y="942"/>
                      <a:pt x="89" y="1429"/>
                    </a:cubicBezTo>
                    <a:cubicBezTo>
                      <a:pt x="130" y="1664"/>
                      <a:pt x="262" y="1870"/>
                      <a:pt x="459" y="2007"/>
                    </a:cubicBezTo>
                    <a:cubicBezTo>
                      <a:pt x="613" y="2115"/>
                      <a:pt x="790" y="2170"/>
                      <a:pt x="972" y="2170"/>
                    </a:cubicBezTo>
                    <a:lnTo>
                      <a:pt x="972" y="2168"/>
                    </a:lnTo>
                    <a:cubicBezTo>
                      <a:pt x="1024" y="2168"/>
                      <a:pt x="1077" y="2165"/>
                      <a:pt x="1131" y="2154"/>
                    </a:cubicBezTo>
                    <a:lnTo>
                      <a:pt x="3212" y="1782"/>
                    </a:lnTo>
                    <a:cubicBezTo>
                      <a:pt x="3699" y="1696"/>
                      <a:pt x="4026" y="1228"/>
                      <a:pt x="3938" y="740"/>
                    </a:cubicBezTo>
                    <a:cubicBezTo>
                      <a:pt x="3861" y="306"/>
                      <a:pt x="3481" y="0"/>
                      <a:pt x="30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579890" y="1095344"/>
                <a:ext cx="1128886" cy="1388310"/>
              </a:xfrm>
              <a:custGeom>
                <a:avLst/>
                <a:gdLst/>
                <a:ahLst/>
                <a:cxnLst/>
                <a:rect l="l" t="t" r="r" b="b"/>
                <a:pathLst>
                  <a:path w="23472" h="28866" extrusionOk="0">
                    <a:moveTo>
                      <a:pt x="527" y="0"/>
                    </a:moveTo>
                    <a:cubicBezTo>
                      <a:pt x="424" y="0"/>
                      <a:pt x="321" y="34"/>
                      <a:pt x="234" y="103"/>
                    </a:cubicBezTo>
                    <a:cubicBezTo>
                      <a:pt x="33" y="266"/>
                      <a:pt x="0" y="560"/>
                      <a:pt x="163" y="761"/>
                    </a:cubicBezTo>
                    <a:lnTo>
                      <a:pt x="22579" y="28691"/>
                    </a:lnTo>
                    <a:cubicBezTo>
                      <a:pt x="22671" y="28806"/>
                      <a:pt x="22807" y="28866"/>
                      <a:pt x="22943" y="28866"/>
                    </a:cubicBezTo>
                    <a:cubicBezTo>
                      <a:pt x="22971" y="28866"/>
                      <a:pt x="22999" y="28863"/>
                      <a:pt x="23026" y="28858"/>
                    </a:cubicBezTo>
                    <a:cubicBezTo>
                      <a:pt x="23100" y="28845"/>
                      <a:pt x="23173" y="28813"/>
                      <a:pt x="23237" y="28762"/>
                    </a:cubicBezTo>
                    <a:cubicBezTo>
                      <a:pt x="23438" y="28600"/>
                      <a:pt x="23471" y="28306"/>
                      <a:pt x="23308" y="28104"/>
                    </a:cubicBezTo>
                    <a:lnTo>
                      <a:pt x="894" y="176"/>
                    </a:lnTo>
                    <a:cubicBezTo>
                      <a:pt x="801" y="60"/>
                      <a:pt x="665" y="0"/>
                      <a:pt x="5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4578303" y="1091545"/>
                <a:ext cx="1134705" cy="1395957"/>
              </a:xfrm>
              <a:custGeom>
                <a:avLst/>
                <a:gdLst/>
                <a:ahLst/>
                <a:cxnLst/>
                <a:rect l="l" t="t" r="r" b="b"/>
                <a:pathLst>
                  <a:path w="23593" h="29025" extrusionOk="0">
                    <a:moveTo>
                      <a:pt x="559" y="158"/>
                    </a:moveTo>
                    <a:cubicBezTo>
                      <a:pt x="573" y="158"/>
                      <a:pt x="589" y="160"/>
                      <a:pt x="603" y="161"/>
                    </a:cubicBezTo>
                    <a:cubicBezTo>
                      <a:pt x="707" y="172"/>
                      <a:pt x="798" y="222"/>
                      <a:pt x="864" y="305"/>
                    </a:cubicBezTo>
                    <a:lnTo>
                      <a:pt x="23281" y="28233"/>
                    </a:lnTo>
                    <a:cubicBezTo>
                      <a:pt x="23414" y="28401"/>
                      <a:pt x="23388" y="28645"/>
                      <a:pt x="23220" y="28780"/>
                    </a:cubicBezTo>
                    <a:cubicBezTo>
                      <a:pt x="23170" y="28821"/>
                      <a:pt x="23109" y="28849"/>
                      <a:pt x="23045" y="28860"/>
                    </a:cubicBezTo>
                    <a:cubicBezTo>
                      <a:pt x="23022" y="28864"/>
                      <a:pt x="22998" y="28866"/>
                      <a:pt x="22975" y="28866"/>
                    </a:cubicBezTo>
                    <a:cubicBezTo>
                      <a:pt x="22859" y="28866"/>
                      <a:pt x="22746" y="28813"/>
                      <a:pt x="22673" y="28719"/>
                    </a:cubicBezTo>
                    <a:lnTo>
                      <a:pt x="256" y="792"/>
                    </a:lnTo>
                    <a:cubicBezTo>
                      <a:pt x="192" y="710"/>
                      <a:pt x="161" y="610"/>
                      <a:pt x="173" y="506"/>
                    </a:cubicBezTo>
                    <a:cubicBezTo>
                      <a:pt x="185" y="402"/>
                      <a:pt x="236" y="310"/>
                      <a:pt x="317" y="244"/>
                    </a:cubicBezTo>
                    <a:cubicBezTo>
                      <a:pt x="386" y="189"/>
                      <a:pt x="471" y="158"/>
                      <a:pt x="559" y="158"/>
                    </a:cubicBezTo>
                    <a:close/>
                    <a:moveTo>
                      <a:pt x="560" y="0"/>
                    </a:moveTo>
                    <a:cubicBezTo>
                      <a:pt x="436" y="0"/>
                      <a:pt x="317" y="42"/>
                      <a:pt x="218" y="121"/>
                    </a:cubicBezTo>
                    <a:cubicBezTo>
                      <a:pt x="104" y="213"/>
                      <a:pt x="33" y="343"/>
                      <a:pt x="17" y="489"/>
                    </a:cubicBezTo>
                    <a:cubicBezTo>
                      <a:pt x="0" y="634"/>
                      <a:pt x="43" y="776"/>
                      <a:pt x="133" y="890"/>
                    </a:cubicBezTo>
                    <a:lnTo>
                      <a:pt x="22550" y="28818"/>
                    </a:lnTo>
                    <a:cubicBezTo>
                      <a:pt x="22656" y="28950"/>
                      <a:pt x="22813" y="29024"/>
                      <a:pt x="22976" y="29024"/>
                    </a:cubicBezTo>
                    <a:cubicBezTo>
                      <a:pt x="23009" y="29024"/>
                      <a:pt x="23042" y="29021"/>
                      <a:pt x="23073" y="29015"/>
                    </a:cubicBezTo>
                    <a:cubicBezTo>
                      <a:pt x="23163" y="28998"/>
                      <a:pt x="23248" y="28960"/>
                      <a:pt x="23319" y="28903"/>
                    </a:cubicBezTo>
                    <a:cubicBezTo>
                      <a:pt x="23554" y="28714"/>
                      <a:pt x="23592" y="28370"/>
                      <a:pt x="23404" y="28134"/>
                    </a:cubicBezTo>
                    <a:lnTo>
                      <a:pt x="987" y="206"/>
                    </a:lnTo>
                    <a:cubicBezTo>
                      <a:pt x="895" y="92"/>
                      <a:pt x="766" y="19"/>
                      <a:pt x="620" y="4"/>
                    </a:cubicBezTo>
                    <a:cubicBezTo>
                      <a:pt x="600" y="2"/>
                      <a:pt x="580" y="0"/>
                      <a:pt x="5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4717345" y="1273390"/>
                <a:ext cx="423044" cy="495330"/>
              </a:xfrm>
              <a:custGeom>
                <a:avLst/>
                <a:gdLst/>
                <a:ahLst/>
                <a:cxnLst/>
                <a:rect l="l" t="t" r="r" b="b"/>
                <a:pathLst>
                  <a:path w="8796" h="10299" extrusionOk="0">
                    <a:moveTo>
                      <a:pt x="923" y="1"/>
                    </a:moveTo>
                    <a:cubicBezTo>
                      <a:pt x="742" y="1"/>
                      <a:pt x="561" y="60"/>
                      <a:pt x="409" y="181"/>
                    </a:cubicBezTo>
                    <a:cubicBezTo>
                      <a:pt x="58" y="465"/>
                      <a:pt x="1" y="981"/>
                      <a:pt x="285" y="1332"/>
                    </a:cubicBezTo>
                    <a:lnTo>
                      <a:pt x="7233" y="9992"/>
                    </a:lnTo>
                    <a:cubicBezTo>
                      <a:pt x="7395" y="10194"/>
                      <a:pt x="7634" y="10299"/>
                      <a:pt x="7875" y="10299"/>
                    </a:cubicBezTo>
                    <a:cubicBezTo>
                      <a:pt x="7923" y="10299"/>
                      <a:pt x="7970" y="10294"/>
                      <a:pt x="8018" y="10286"/>
                    </a:cubicBezTo>
                    <a:cubicBezTo>
                      <a:pt x="8148" y="10262"/>
                      <a:pt x="8274" y="10206"/>
                      <a:pt x="8385" y="10118"/>
                    </a:cubicBezTo>
                    <a:cubicBezTo>
                      <a:pt x="8738" y="9834"/>
                      <a:pt x="8795" y="9318"/>
                      <a:pt x="8511" y="8967"/>
                    </a:cubicBezTo>
                    <a:lnTo>
                      <a:pt x="1563" y="307"/>
                    </a:lnTo>
                    <a:cubicBezTo>
                      <a:pt x="1400" y="106"/>
                      <a:pt x="1163" y="1"/>
                      <a:pt x="9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4713112" y="1269686"/>
                <a:ext cx="431412" cy="502785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10454" extrusionOk="0">
                    <a:moveTo>
                      <a:pt x="1010" y="158"/>
                    </a:moveTo>
                    <a:cubicBezTo>
                      <a:pt x="1228" y="158"/>
                      <a:pt x="1443" y="251"/>
                      <a:pt x="1588" y="435"/>
                    </a:cubicBezTo>
                    <a:lnTo>
                      <a:pt x="8539" y="9092"/>
                    </a:lnTo>
                    <a:cubicBezTo>
                      <a:pt x="8793" y="9411"/>
                      <a:pt x="8743" y="9878"/>
                      <a:pt x="8424" y="10133"/>
                    </a:cubicBezTo>
                    <a:cubicBezTo>
                      <a:pt x="8327" y="10211"/>
                      <a:pt x="8213" y="10263"/>
                      <a:pt x="8092" y="10285"/>
                    </a:cubicBezTo>
                    <a:cubicBezTo>
                      <a:pt x="8049" y="10293"/>
                      <a:pt x="8005" y="10296"/>
                      <a:pt x="7962" y="10296"/>
                    </a:cubicBezTo>
                    <a:cubicBezTo>
                      <a:pt x="7739" y="10296"/>
                      <a:pt x="7524" y="10197"/>
                      <a:pt x="7382" y="10019"/>
                    </a:cubicBezTo>
                    <a:lnTo>
                      <a:pt x="433" y="1361"/>
                    </a:lnTo>
                    <a:cubicBezTo>
                      <a:pt x="177" y="1042"/>
                      <a:pt x="229" y="575"/>
                      <a:pt x="548" y="320"/>
                    </a:cubicBezTo>
                    <a:cubicBezTo>
                      <a:pt x="684" y="209"/>
                      <a:pt x="847" y="158"/>
                      <a:pt x="1010" y="158"/>
                    </a:cubicBezTo>
                    <a:close/>
                    <a:moveTo>
                      <a:pt x="1010" y="0"/>
                    </a:moveTo>
                    <a:cubicBezTo>
                      <a:pt x="813" y="0"/>
                      <a:pt x="614" y="65"/>
                      <a:pt x="449" y="197"/>
                    </a:cubicBezTo>
                    <a:cubicBezTo>
                      <a:pt x="63" y="507"/>
                      <a:pt x="1" y="1073"/>
                      <a:pt x="310" y="1460"/>
                    </a:cubicBezTo>
                    <a:lnTo>
                      <a:pt x="7261" y="10117"/>
                    </a:lnTo>
                    <a:cubicBezTo>
                      <a:pt x="7432" y="10332"/>
                      <a:pt x="7690" y="10453"/>
                      <a:pt x="7960" y="10453"/>
                    </a:cubicBezTo>
                    <a:cubicBezTo>
                      <a:pt x="8014" y="10453"/>
                      <a:pt x="8066" y="10450"/>
                      <a:pt x="8120" y="10439"/>
                    </a:cubicBezTo>
                    <a:cubicBezTo>
                      <a:pt x="8265" y="10413"/>
                      <a:pt x="8405" y="10349"/>
                      <a:pt x="8523" y="10256"/>
                    </a:cubicBezTo>
                    <a:cubicBezTo>
                      <a:pt x="8909" y="9946"/>
                      <a:pt x="8970" y="9380"/>
                      <a:pt x="8660" y="8993"/>
                    </a:cubicBezTo>
                    <a:lnTo>
                      <a:pt x="1711" y="336"/>
                    </a:lnTo>
                    <a:cubicBezTo>
                      <a:pt x="1534" y="115"/>
                      <a:pt x="1273" y="0"/>
                      <a:pt x="1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4247268" y="1029888"/>
                <a:ext cx="547850" cy="374756"/>
              </a:xfrm>
              <a:custGeom>
                <a:avLst/>
                <a:gdLst/>
                <a:ahLst/>
                <a:cxnLst/>
                <a:rect l="l" t="t" r="r" b="b"/>
                <a:pathLst>
                  <a:path w="11391" h="7792" extrusionOk="0">
                    <a:moveTo>
                      <a:pt x="10620" y="0"/>
                    </a:moveTo>
                    <a:cubicBezTo>
                      <a:pt x="10568" y="0"/>
                      <a:pt x="10515" y="6"/>
                      <a:pt x="10462" y="18"/>
                    </a:cubicBezTo>
                    <a:lnTo>
                      <a:pt x="2437" y="1857"/>
                    </a:lnTo>
                    <a:cubicBezTo>
                      <a:pt x="1656" y="2035"/>
                      <a:pt x="989" y="2510"/>
                      <a:pt x="563" y="3189"/>
                    </a:cubicBezTo>
                    <a:cubicBezTo>
                      <a:pt x="137" y="3869"/>
                      <a:pt x="0" y="4674"/>
                      <a:pt x="180" y="5457"/>
                    </a:cubicBezTo>
                    <a:cubicBezTo>
                      <a:pt x="359" y="6240"/>
                      <a:pt x="833" y="6904"/>
                      <a:pt x="1512" y="7330"/>
                    </a:cubicBezTo>
                    <a:cubicBezTo>
                      <a:pt x="1997" y="7635"/>
                      <a:pt x="2545" y="7791"/>
                      <a:pt x="3104" y="7791"/>
                    </a:cubicBezTo>
                    <a:cubicBezTo>
                      <a:pt x="3329" y="7791"/>
                      <a:pt x="3555" y="7766"/>
                      <a:pt x="3780" y="7715"/>
                    </a:cubicBezTo>
                    <a:cubicBezTo>
                      <a:pt x="3825" y="7704"/>
                      <a:pt x="3867" y="7689"/>
                      <a:pt x="3908" y="7672"/>
                    </a:cubicBezTo>
                    <a:cubicBezTo>
                      <a:pt x="4210" y="7538"/>
                      <a:pt x="4385" y="7206"/>
                      <a:pt x="4307" y="6873"/>
                    </a:cubicBezTo>
                    <a:cubicBezTo>
                      <a:pt x="4232" y="6547"/>
                      <a:pt x="3944" y="6327"/>
                      <a:pt x="3623" y="6327"/>
                    </a:cubicBezTo>
                    <a:cubicBezTo>
                      <a:pt x="3571" y="6327"/>
                      <a:pt x="3518" y="6333"/>
                      <a:pt x="3465" y="6345"/>
                    </a:cubicBezTo>
                    <a:cubicBezTo>
                      <a:pt x="3346" y="6373"/>
                      <a:pt x="3226" y="6386"/>
                      <a:pt x="3106" y="6386"/>
                    </a:cubicBezTo>
                    <a:cubicBezTo>
                      <a:pt x="2809" y="6386"/>
                      <a:pt x="2516" y="6303"/>
                      <a:pt x="2258" y="6141"/>
                    </a:cubicBezTo>
                    <a:cubicBezTo>
                      <a:pt x="1896" y="5914"/>
                      <a:pt x="1644" y="5559"/>
                      <a:pt x="1548" y="5144"/>
                    </a:cubicBezTo>
                    <a:cubicBezTo>
                      <a:pt x="1453" y="4726"/>
                      <a:pt x="1526" y="4299"/>
                      <a:pt x="1753" y="3935"/>
                    </a:cubicBezTo>
                    <a:cubicBezTo>
                      <a:pt x="1979" y="3573"/>
                      <a:pt x="2334" y="3322"/>
                      <a:pt x="2752" y="3227"/>
                    </a:cubicBezTo>
                    <a:lnTo>
                      <a:pt x="10776" y="1386"/>
                    </a:lnTo>
                    <a:cubicBezTo>
                      <a:pt x="11155" y="1300"/>
                      <a:pt x="11390" y="924"/>
                      <a:pt x="11304" y="545"/>
                    </a:cubicBezTo>
                    <a:cubicBezTo>
                      <a:pt x="11229" y="220"/>
                      <a:pt x="10940" y="0"/>
                      <a:pt x="10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4244334" y="1027050"/>
                <a:ext cx="553862" cy="380383"/>
              </a:xfrm>
              <a:custGeom>
                <a:avLst/>
                <a:gdLst/>
                <a:ahLst/>
                <a:cxnLst/>
                <a:rect l="l" t="t" r="r" b="b"/>
                <a:pathLst>
                  <a:path w="11516" h="7909" extrusionOk="0">
                    <a:moveTo>
                      <a:pt x="10681" y="117"/>
                    </a:moveTo>
                    <a:cubicBezTo>
                      <a:pt x="10973" y="117"/>
                      <a:pt x="11240" y="318"/>
                      <a:pt x="11308" y="616"/>
                    </a:cubicBezTo>
                    <a:cubicBezTo>
                      <a:pt x="11387" y="962"/>
                      <a:pt x="11171" y="1308"/>
                      <a:pt x="10825" y="1388"/>
                    </a:cubicBezTo>
                    <a:lnTo>
                      <a:pt x="2799" y="3227"/>
                    </a:lnTo>
                    <a:cubicBezTo>
                      <a:pt x="2368" y="3327"/>
                      <a:pt x="2001" y="3587"/>
                      <a:pt x="1765" y="3963"/>
                    </a:cubicBezTo>
                    <a:cubicBezTo>
                      <a:pt x="1530" y="4338"/>
                      <a:pt x="1455" y="4782"/>
                      <a:pt x="1554" y="5215"/>
                    </a:cubicBezTo>
                    <a:cubicBezTo>
                      <a:pt x="1653" y="5646"/>
                      <a:pt x="1914" y="6013"/>
                      <a:pt x="2288" y="6248"/>
                    </a:cubicBezTo>
                    <a:cubicBezTo>
                      <a:pt x="2555" y="6416"/>
                      <a:pt x="2858" y="6503"/>
                      <a:pt x="3165" y="6503"/>
                    </a:cubicBezTo>
                    <a:cubicBezTo>
                      <a:pt x="3290" y="6503"/>
                      <a:pt x="3416" y="6489"/>
                      <a:pt x="3540" y="6460"/>
                    </a:cubicBezTo>
                    <a:cubicBezTo>
                      <a:pt x="3588" y="6449"/>
                      <a:pt x="3635" y="6444"/>
                      <a:pt x="3682" y="6444"/>
                    </a:cubicBezTo>
                    <a:cubicBezTo>
                      <a:pt x="3977" y="6444"/>
                      <a:pt x="4244" y="6646"/>
                      <a:pt x="4312" y="6944"/>
                    </a:cubicBezTo>
                    <a:cubicBezTo>
                      <a:pt x="4380" y="7244"/>
                      <a:pt x="4226" y="7552"/>
                      <a:pt x="3945" y="7677"/>
                    </a:cubicBezTo>
                    <a:cubicBezTo>
                      <a:pt x="3907" y="7692"/>
                      <a:pt x="3867" y="7706"/>
                      <a:pt x="3827" y="7715"/>
                    </a:cubicBezTo>
                    <a:cubicBezTo>
                      <a:pt x="3606" y="7766"/>
                      <a:pt x="3383" y="7791"/>
                      <a:pt x="3162" y="7791"/>
                    </a:cubicBezTo>
                    <a:cubicBezTo>
                      <a:pt x="2615" y="7791"/>
                      <a:pt x="2079" y="7637"/>
                      <a:pt x="1604" y="7339"/>
                    </a:cubicBezTo>
                    <a:cubicBezTo>
                      <a:pt x="937" y="6922"/>
                      <a:pt x="473" y="6269"/>
                      <a:pt x="299" y="5502"/>
                    </a:cubicBezTo>
                    <a:cubicBezTo>
                      <a:pt x="122" y="4735"/>
                      <a:pt x="255" y="3945"/>
                      <a:pt x="674" y="3279"/>
                    </a:cubicBezTo>
                    <a:cubicBezTo>
                      <a:pt x="1092" y="2612"/>
                      <a:pt x="1744" y="2148"/>
                      <a:pt x="2511" y="1973"/>
                    </a:cubicBezTo>
                    <a:lnTo>
                      <a:pt x="10537" y="133"/>
                    </a:lnTo>
                    <a:cubicBezTo>
                      <a:pt x="10584" y="122"/>
                      <a:pt x="10632" y="117"/>
                      <a:pt x="10681" y="117"/>
                    </a:cubicBezTo>
                    <a:close/>
                    <a:moveTo>
                      <a:pt x="10682" y="0"/>
                    </a:moveTo>
                    <a:cubicBezTo>
                      <a:pt x="10626" y="0"/>
                      <a:pt x="10569" y="7"/>
                      <a:pt x="10511" y="20"/>
                    </a:cubicBezTo>
                    <a:lnTo>
                      <a:pt x="2485" y="1859"/>
                    </a:lnTo>
                    <a:cubicBezTo>
                      <a:pt x="1687" y="2041"/>
                      <a:pt x="1008" y="2524"/>
                      <a:pt x="574" y="3216"/>
                    </a:cubicBezTo>
                    <a:cubicBezTo>
                      <a:pt x="139" y="3911"/>
                      <a:pt x="1" y="4732"/>
                      <a:pt x="184" y="5528"/>
                    </a:cubicBezTo>
                    <a:cubicBezTo>
                      <a:pt x="366" y="6326"/>
                      <a:pt x="849" y="7005"/>
                      <a:pt x="1542" y="7440"/>
                    </a:cubicBezTo>
                    <a:cubicBezTo>
                      <a:pt x="2035" y="7750"/>
                      <a:pt x="2595" y="7909"/>
                      <a:pt x="3164" y="7909"/>
                    </a:cubicBezTo>
                    <a:cubicBezTo>
                      <a:pt x="3393" y="7909"/>
                      <a:pt x="3625" y="7883"/>
                      <a:pt x="3853" y="7829"/>
                    </a:cubicBezTo>
                    <a:cubicBezTo>
                      <a:pt x="3902" y="7819"/>
                      <a:pt x="3949" y="7803"/>
                      <a:pt x="3994" y="7784"/>
                    </a:cubicBezTo>
                    <a:cubicBezTo>
                      <a:pt x="4324" y="7637"/>
                      <a:pt x="4508" y="7272"/>
                      <a:pt x="4427" y="6918"/>
                    </a:cubicBezTo>
                    <a:cubicBezTo>
                      <a:pt x="4345" y="6567"/>
                      <a:pt x="4031" y="6327"/>
                      <a:pt x="3685" y="6327"/>
                    </a:cubicBezTo>
                    <a:cubicBezTo>
                      <a:pt x="3629" y="6327"/>
                      <a:pt x="3571" y="6334"/>
                      <a:pt x="3514" y="6347"/>
                    </a:cubicBezTo>
                    <a:cubicBezTo>
                      <a:pt x="3399" y="6373"/>
                      <a:pt x="3284" y="6385"/>
                      <a:pt x="3169" y="6385"/>
                    </a:cubicBezTo>
                    <a:cubicBezTo>
                      <a:pt x="2882" y="6385"/>
                      <a:pt x="2600" y="6306"/>
                      <a:pt x="2350" y="6150"/>
                    </a:cubicBezTo>
                    <a:cubicBezTo>
                      <a:pt x="2002" y="5931"/>
                      <a:pt x="1760" y="5590"/>
                      <a:pt x="1668" y="5189"/>
                    </a:cubicBezTo>
                    <a:cubicBezTo>
                      <a:pt x="1575" y="4787"/>
                      <a:pt x="1646" y="4375"/>
                      <a:pt x="1864" y="4025"/>
                    </a:cubicBezTo>
                    <a:cubicBezTo>
                      <a:pt x="2082" y="3677"/>
                      <a:pt x="2425" y="3433"/>
                      <a:pt x="2825" y="3341"/>
                    </a:cubicBezTo>
                    <a:lnTo>
                      <a:pt x="10851" y="1502"/>
                    </a:lnTo>
                    <a:cubicBezTo>
                      <a:pt x="11259" y="1407"/>
                      <a:pt x="11515" y="998"/>
                      <a:pt x="11422" y="591"/>
                    </a:cubicBezTo>
                    <a:cubicBezTo>
                      <a:pt x="11342" y="240"/>
                      <a:pt x="11028" y="0"/>
                      <a:pt x="106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26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C246-7734-16EC-B096-A6A74FA1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58" y="169187"/>
            <a:ext cx="7792974" cy="1108928"/>
          </a:xfrm>
        </p:spPr>
        <p:txBody>
          <a:bodyPr>
            <a:noAutofit/>
          </a:bodyPr>
          <a:lstStyle/>
          <a:p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Temporal EDA :Climate</a:t>
            </a: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8AA0C4-DCAF-F961-A783-7AFD603C3C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7" y="793483"/>
            <a:ext cx="8393885" cy="19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1158D5-E426-2898-3836-D4CD43C56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7" y="2765761"/>
            <a:ext cx="8393885" cy="19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2532BC-ACAB-0EB9-A84D-4C41BF20482A}"/>
              </a:ext>
            </a:extLst>
          </p:cNvPr>
          <p:cNvSpPr txBox="1"/>
          <p:nvPr/>
        </p:nvSpPr>
        <p:spPr>
          <a:xfrm>
            <a:off x="669798" y="4715478"/>
            <a:ext cx="8044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Features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Positive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Correlation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in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terms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Number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Trips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Trip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Duration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55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C246-7734-16EC-B096-A6A74FA1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58" y="169187"/>
            <a:ext cx="7792974" cy="1108928"/>
          </a:xfrm>
        </p:spPr>
        <p:txBody>
          <a:bodyPr>
            <a:noAutofit/>
          </a:bodyPr>
          <a:lstStyle/>
          <a:p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Temporal EDA :Climate</a:t>
            </a: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532BC-ACAB-0EB9-A84D-4C41BF20482A}"/>
              </a:ext>
            </a:extLst>
          </p:cNvPr>
          <p:cNvSpPr txBox="1"/>
          <p:nvPr/>
        </p:nvSpPr>
        <p:spPr>
          <a:xfrm>
            <a:off x="669798" y="4715478"/>
            <a:ext cx="8044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Features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Negative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Correlation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in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terms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Number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Trips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Trip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Duration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0998C-52C6-697C-020F-A6F4C579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E7095F-632F-24D3-8C44-8C87B19A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8" y="810412"/>
            <a:ext cx="8044434" cy="175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7C0FB9-A039-1E9E-330B-DC4CFD2E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8" y="2571750"/>
            <a:ext cx="8044434" cy="20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11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C246-7734-16EC-B096-A6A74FA1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58" y="169187"/>
            <a:ext cx="7792974" cy="1108928"/>
          </a:xfrm>
        </p:spPr>
        <p:txBody>
          <a:bodyPr>
            <a:noAutofit/>
          </a:bodyPr>
          <a:lstStyle/>
          <a:p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Temporal EDA :Climate</a:t>
            </a: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532BC-ACAB-0EB9-A84D-4C41BF20482A}"/>
              </a:ext>
            </a:extLst>
          </p:cNvPr>
          <p:cNvSpPr txBox="1"/>
          <p:nvPr/>
        </p:nvSpPr>
        <p:spPr>
          <a:xfrm>
            <a:off x="742950" y="4604981"/>
            <a:ext cx="8044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Features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No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Correlation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in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terms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Number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Trips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Trip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</a:rPr>
              <a:t>Duration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0998C-52C6-697C-020F-A6F4C579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2B25AEA-F8DF-4464-EDC2-62CDEB90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35" y="833036"/>
            <a:ext cx="8356765" cy="180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6456E5-EC74-C518-3B88-2B7FF483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7" y="2643004"/>
            <a:ext cx="8356767" cy="18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0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 txBox="1">
            <a:spLocks noGrp="1"/>
          </p:cNvSpPr>
          <p:nvPr>
            <p:ph type="title"/>
          </p:nvPr>
        </p:nvSpPr>
        <p:spPr>
          <a:xfrm>
            <a:off x="274320" y="498516"/>
            <a:ext cx="7822117" cy="64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TABLE OF CONTENTS</a:t>
            </a:r>
            <a:endParaRPr sz="2400" dirty="0">
              <a:solidFill>
                <a:schemeClr val="bg2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1"/>
          </p:nvPr>
        </p:nvSpPr>
        <p:spPr>
          <a:xfrm>
            <a:off x="1235626" y="1205454"/>
            <a:ext cx="31125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Introduction</a:t>
            </a:r>
            <a:endParaRPr sz="1800" dirty="0">
              <a:solidFill>
                <a:schemeClr val="bg2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89" name="Google Shape;389;p30"/>
          <p:cNvSpPr txBox="1">
            <a:spLocks noGrp="1"/>
          </p:cNvSpPr>
          <p:nvPr>
            <p:ph type="subTitle" idx="2"/>
          </p:nvPr>
        </p:nvSpPr>
        <p:spPr>
          <a:xfrm>
            <a:off x="1235626" y="2313879"/>
            <a:ext cx="31125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Datasets Cleaning</a:t>
            </a:r>
            <a:endParaRPr sz="1800" dirty="0">
              <a:solidFill>
                <a:schemeClr val="bg2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90" name="Google Shape;390;p30"/>
          <p:cNvSpPr txBox="1">
            <a:spLocks noGrp="1"/>
          </p:cNvSpPr>
          <p:nvPr>
            <p:ph type="subTitle" idx="5"/>
          </p:nvPr>
        </p:nvSpPr>
        <p:spPr>
          <a:xfrm>
            <a:off x="1235626" y="3876229"/>
            <a:ext cx="31125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GeoSpatial</a:t>
            </a:r>
            <a:endParaRPr sz="1800" dirty="0">
              <a:solidFill>
                <a:schemeClr val="bg2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6"/>
          </p:nvPr>
        </p:nvSpPr>
        <p:spPr>
          <a:xfrm>
            <a:off x="1235625" y="3419329"/>
            <a:ext cx="3336375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Exploratory Data Analysis</a:t>
            </a:r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8"/>
          </p:nvPr>
        </p:nvSpPr>
        <p:spPr>
          <a:xfrm>
            <a:off x="5418402" y="1205454"/>
            <a:ext cx="3199943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Dataset Description</a:t>
            </a:r>
            <a:endParaRPr sz="1800" dirty="0">
              <a:solidFill>
                <a:schemeClr val="bg2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94" name="Google Shape;394;p30"/>
          <p:cNvSpPr txBox="1">
            <a:spLocks noGrp="1"/>
          </p:cNvSpPr>
          <p:nvPr>
            <p:ph type="subTitle" idx="9"/>
          </p:nvPr>
        </p:nvSpPr>
        <p:spPr>
          <a:xfrm>
            <a:off x="5418402" y="2770779"/>
            <a:ext cx="3199943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4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Temporal</a:t>
            </a:r>
            <a:endParaRPr sz="1800" dirty="0">
              <a:solidFill>
                <a:schemeClr val="bg2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95" name="Google Shape;395;p30"/>
          <p:cNvSpPr txBox="1">
            <a:spLocks noGrp="1"/>
          </p:cNvSpPr>
          <p:nvPr>
            <p:ph type="subTitle" idx="14"/>
          </p:nvPr>
        </p:nvSpPr>
        <p:spPr>
          <a:xfrm>
            <a:off x="5418402" y="2313879"/>
            <a:ext cx="346512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E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x</a:t>
            </a:r>
            <a:r>
              <a:rPr lang="en" sz="18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ploratory Data Analysis</a:t>
            </a:r>
            <a:endParaRPr sz="1800" dirty="0">
              <a:solidFill>
                <a:schemeClr val="bg2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97" name="Google Shape;397;p30"/>
          <p:cNvSpPr txBox="1">
            <a:spLocks noGrp="1"/>
          </p:cNvSpPr>
          <p:nvPr>
            <p:ph type="subTitle" idx="15"/>
          </p:nvPr>
        </p:nvSpPr>
        <p:spPr>
          <a:xfrm>
            <a:off x="5418402" y="3419329"/>
            <a:ext cx="3199943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Model Development</a:t>
            </a:r>
            <a:endParaRPr sz="1800" dirty="0">
              <a:solidFill>
                <a:schemeClr val="bg2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653745" y="1380207"/>
            <a:ext cx="448275" cy="2751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 Black" panose="00000A00000000000000" pitchFamily="2" charset="0"/>
              </a:rPr>
              <a:t>01</a:t>
            </a:r>
          </a:p>
        </p:txBody>
      </p:sp>
      <p:sp>
        <p:nvSpPr>
          <p:cNvPr id="401" name="Google Shape;401;p30"/>
          <p:cNvSpPr/>
          <p:nvPr/>
        </p:nvSpPr>
        <p:spPr>
          <a:xfrm>
            <a:off x="607157" y="2442855"/>
            <a:ext cx="541452" cy="2751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 Black" panose="00000A00000000000000" pitchFamily="2" charset="0"/>
              </a:rPr>
              <a:t>03</a:t>
            </a:r>
          </a:p>
        </p:txBody>
      </p:sp>
      <p:sp>
        <p:nvSpPr>
          <p:cNvPr id="403" name="Google Shape;403;p30"/>
          <p:cNvSpPr/>
          <p:nvPr/>
        </p:nvSpPr>
        <p:spPr>
          <a:xfrm>
            <a:off x="655084" y="3588351"/>
            <a:ext cx="523844" cy="2751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 Black" panose="00000A00000000000000" pitchFamily="2" charset="0"/>
              </a:rPr>
              <a:t>05</a:t>
            </a:r>
          </a:p>
        </p:txBody>
      </p:sp>
      <p:sp>
        <p:nvSpPr>
          <p:cNvPr id="405" name="Google Shape;405;p30"/>
          <p:cNvSpPr/>
          <p:nvPr/>
        </p:nvSpPr>
        <p:spPr>
          <a:xfrm>
            <a:off x="4836031" y="1380207"/>
            <a:ext cx="539692" cy="2751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 Black" panose="00000A00000000000000" pitchFamily="2" charset="0"/>
              </a:rPr>
              <a:t>02</a:t>
            </a:r>
          </a:p>
        </p:txBody>
      </p:sp>
      <p:sp>
        <p:nvSpPr>
          <p:cNvPr id="407" name="Google Shape;407;p30"/>
          <p:cNvSpPr/>
          <p:nvPr/>
        </p:nvSpPr>
        <p:spPr>
          <a:xfrm>
            <a:off x="4830344" y="2486982"/>
            <a:ext cx="551383" cy="2751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 Black" panose="00000A00000000000000" pitchFamily="2" charset="0"/>
              </a:rPr>
              <a:t>04</a:t>
            </a:r>
          </a:p>
        </p:txBody>
      </p:sp>
      <p:sp>
        <p:nvSpPr>
          <p:cNvPr id="409" name="Google Shape;409;p30"/>
          <p:cNvSpPr/>
          <p:nvPr/>
        </p:nvSpPr>
        <p:spPr>
          <a:xfrm>
            <a:off x="4831446" y="3593757"/>
            <a:ext cx="549120" cy="2751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 Black" panose="00000A00000000000000" pitchFamily="2" charset="0"/>
              </a:rPr>
              <a:t>06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C246-7734-16EC-B096-A6A74FA1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58" y="169187"/>
            <a:ext cx="7792974" cy="1108928"/>
          </a:xfrm>
        </p:spPr>
        <p:txBody>
          <a:bodyPr>
            <a:noAutofit/>
          </a:bodyPr>
          <a:lstStyle/>
          <a:p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Temporal EDA :Workdays Vs Weekend</a:t>
            </a: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0998C-52C6-697C-020F-A6F4C579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80F96D6-3882-88A0-64A8-090017E9E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800099"/>
            <a:ext cx="7792974" cy="41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60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C246-7734-16EC-B096-A6A74FA1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58" y="169187"/>
            <a:ext cx="7792974" cy="1108928"/>
          </a:xfrm>
        </p:spPr>
        <p:txBody>
          <a:bodyPr>
            <a:noAutofit/>
          </a:bodyPr>
          <a:lstStyle/>
          <a:p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Temporal EDA :Month in Year</a:t>
            </a: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0998C-52C6-697C-020F-A6F4C579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3DACB-231B-74F3-A50B-692043C9C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84" y="959490"/>
            <a:ext cx="7887431" cy="401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151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C246-7734-16EC-B096-A6A74FA1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58" y="169187"/>
            <a:ext cx="7792974" cy="1108928"/>
          </a:xfrm>
        </p:spPr>
        <p:txBody>
          <a:bodyPr>
            <a:noAutofit/>
          </a:bodyPr>
          <a:lstStyle/>
          <a:p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Temporal EDA :Monthly Distribution</a:t>
            </a: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FF22D6C-61D7-990A-6014-42827F2625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63"/>
          <a:stretch/>
        </p:blipFill>
        <p:spPr bwMode="auto">
          <a:xfrm>
            <a:off x="4306824" y="919386"/>
            <a:ext cx="3420059" cy="40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F86B5E-0D2F-E5DB-7DE5-4AD479D7DF0B}"/>
              </a:ext>
            </a:extLst>
          </p:cNvPr>
          <p:cNvSpPr txBox="1"/>
          <p:nvPr/>
        </p:nvSpPr>
        <p:spPr>
          <a:xfrm>
            <a:off x="921258" y="1857868"/>
            <a:ext cx="3508908" cy="142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Trips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Duration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between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Casual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Members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Annual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Members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Monthly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Basis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8476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C246-7734-16EC-B096-A6A74FA1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58" y="169187"/>
            <a:ext cx="7792974" cy="1108928"/>
          </a:xfrm>
        </p:spPr>
        <p:txBody>
          <a:bodyPr>
            <a:noAutofit/>
          </a:bodyPr>
          <a:lstStyle/>
          <a:p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Temporal EDA :Seasonal</a:t>
            </a: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7BA83BB-6A32-4BE2-0E59-8843069E6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90" y="945200"/>
            <a:ext cx="677227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37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C246-7734-16EC-B096-A6A74FA1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58" y="169187"/>
            <a:ext cx="7792974" cy="1108928"/>
          </a:xfrm>
        </p:spPr>
        <p:txBody>
          <a:bodyPr>
            <a:noAutofit/>
          </a:bodyPr>
          <a:lstStyle/>
          <a:p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Temporal EDA :Seasonal</a:t>
            </a: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96CAE81-CA76-5369-4778-558CB6811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54" y="885133"/>
            <a:ext cx="6979158" cy="364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357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F96F-393A-664E-9DF9-AF57D3A5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Top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most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popular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ABDE5-D41E-1B16-2DAA-1F761AB57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312210"/>
            <a:ext cx="7429499" cy="349753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Ontario Place Blvd / Lakeshore Blvd W - Ontario Place Blvd / Lakeshore Blvd 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Tommy Thompson Park (Leslie Street Spit)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- Tommy Thompson Park (Leslie Street Spit)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HTO Park (Queens Quay W) - HTO Park (Queens Quay W)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Cherry Beach - Tommy Thompson Park (Leslie Street Spit)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Bathurst St/Queens Quay(Billy Bishop Airport)- York St / Queens Quay W</a:t>
            </a:r>
          </a:p>
        </p:txBody>
      </p:sp>
    </p:spTree>
    <p:extLst>
      <p:ext uri="{BB962C8B-B14F-4D97-AF65-F5344CB8AC3E}">
        <p14:creationId xmlns:p14="http://schemas.microsoft.com/office/powerpoint/2010/main" val="363306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BC24-A3F5-843D-36E3-3508568E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Top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most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popular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route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440D3-EB64-F78C-8F6B-AF0671AD9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058" y="1263849"/>
            <a:ext cx="3487337" cy="61793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Summer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F7763-B30B-F841-2EC7-0F2643731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058" y="1841300"/>
            <a:ext cx="4088560" cy="31604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 Ontario Place Blvd / Lakeshore Blvd W - Ontario Place Blvd / Lakeshore Blvd 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 Tommy Thompson Park (Leslie Street Spit)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- Tommy Thompson Park (Leslie Street Spit)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HTO Park (Queens Quay W) - HTO Park (Queens Quay W)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Cherry Beach - Tommy Thompson Park (Leslie Street Spit)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Humber Bay Shores Park West - Humber Bay Shores Park West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661EB6-5817-9D2C-06EA-A97E42353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44618" y="1223366"/>
            <a:ext cx="3484952" cy="61793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Winter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BFE56F-677F-0688-D75D-928FBAB6F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44618" y="1841417"/>
            <a:ext cx="3770707" cy="301928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Front St W / Blue Jays Way - Union Station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Bathurst St/Queens Quay(Billy Bishop Airport)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York St / Queens Quay W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York St / Queens Quay W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Bathurst St/Queens Quay(Billy Bishop Airport)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CA" altLang="zh-CN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Cariboo St / Rail Path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Bloor GO / UP Station/ Rail </a:t>
            </a:r>
            <a:r>
              <a:rPr lang="en-CA" altLang="zh-CN" b="1" dirty="0" err="1">
                <a:solidFill>
                  <a:schemeClr val="bg2">
                    <a:lumMod val="50000"/>
                  </a:schemeClr>
                </a:solidFill>
              </a:rPr>
              <a:t>Path_canceled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St. George St / Bloor St W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chemeClr val="bg2">
                    <a:lumMod val="50000"/>
                  </a:schemeClr>
                </a:solidFill>
              </a:rPr>
              <a:t>St. George St / Russell St - SMART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19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BC24-A3F5-843D-36E3-3508568E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8" y="392193"/>
            <a:ext cx="7429500" cy="81581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Top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most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popular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route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440D3-EB64-F78C-8F6B-AF0671AD9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331" y="1043881"/>
            <a:ext cx="3487337" cy="61793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Fall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F7763-B30B-F841-2EC7-0F2643731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126" y="1478053"/>
            <a:ext cx="4045126" cy="203835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Ontario Place Blvd / Lakeshore Blvd W - Ontario Place Blvd / Lakeshore Blvd 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Tommy Thompson Park (Leslie Street Spit)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- Tommy Thompson Park (Leslie Street Spit)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Front St W / Blue Jays Way - Union Station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Bathurst St/Queens Quay(Billy Bishop Airport) - York St / Queens Quay 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York St / Queens Quay W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–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Bathurst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St/Queens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Quay(Billy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Bishop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Airport)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661EB6-5817-9D2C-06EA-A97E42353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6" y="1043881"/>
            <a:ext cx="3484952" cy="61793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Spring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BFE56F-677F-0688-D75D-928FBAB6F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1244" y="1478052"/>
            <a:ext cx="4042489" cy="203835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Tommy Thompson Park (Leslie Street Spit)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Tommy Thompson Park (Leslie Street Spit)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Ontario Place Blvd / Lakeshore Blvd W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Ontario Place Blvd / Lakeshore Blvd W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Cherry Beach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Tommy Thompson Park (Leslie Street Spit)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Humber Bay Shores Park West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Humber Bay Shores Park West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HTO Park (Queens Quay W)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HTO Park (Queens Quay W)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68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7F8D-BB88-CE5A-C1C6-FE261274B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08" y="208313"/>
            <a:ext cx="7429500" cy="110847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Top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most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popular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route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D43FF-1C5B-A36A-2FFB-C5958195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052" y="1016203"/>
            <a:ext cx="3829425" cy="54966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Annual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Members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CDCD4-55CD-AF36-DA4F-D4879958E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596" y="1634136"/>
            <a:ext cx="4017700" cy="31207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Front St W / Blue Jays Way - Union Station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Bathurst St/Queens Quay(Billy Bishop Airport) - York St / Queens Quay W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York St / Queens Quay W - Bathurst St/Queens Quay(Billy Bishop Airport)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Tommy Thompson Park (Leslie Street Spit) - Tommy Thompson Park (Leslie Street Spit)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Wellesley St E / Yonge St Green </a:t>
            </a:r>
            <a:r>
              <a:rPr lang="en-US" sz="1400" b="1" dirty="0" err="1">
                <a:solidFill>
                  <a:schemeClr val="bg2">
                    <a:lumMod val="50000"/>
                  </a:schemeClr>
                </a:solidFill>
              </a:rPr>
              <a:t>P_canceled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1400" b="1" dirty="0" err="1">
                <a:solidFill>
                  <a:schemeClr val="bg2">
                    <a:lumMod val="50000"/>
                  </a:schemeClr>
                </a:solidFill>
              </a:rPr>
              <a:t>Sherbourne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 St / Wellesley St 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3EF0E-56A6-C953-7E83-5BFB00E12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67340" y="1007817"/>
            <a:ext cx="3826806" cy="54966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Winter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1BD71-FCC8-424E-7DB6-2D8221173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67339" y="1634136"/>
            <a:ext cx="4015081" cy="288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Front St W / Blue Jays Way - Union Station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Bathurst St/Queens Quay(Billy Bishop Airport)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York St / Queens Quay W 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York St / Queens Quay W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Bathurst St/Queens Quay(Billy Bishop Airport)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CA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Cariboo St / Rail Path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Bloor GO / UP Station/ Rail </a:t>
            </a:r>
            <a:r>
              <a:rPr lang="en-CA" altLang="zh-CN" sz="1400" b="1" dirty="0" err="1">
                <a:solidFill>
                  <a:schemeClr val="bg2">
                    <a:lumMod val="50000"/>
                  </a:schemeClr>
                </a:solidFill>
              </a:rPr>
              <a:t>Path_canceled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St. George St / Bloor St W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CA" altLang="zh-CN" sz="1400" b="1" dirty="0">
                <a:solidFill>
                  <a:schemeClr val="bg2">
                    <a:lumMod val="50000"/>
                  </a:schemeClr>
                </a:solidFill>
              </a:rPr>
              <a:t>St. George St / Russell St - SMART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C477D9-A603-C02D-5EDC-485AC23FBA0A}"/>
              </a:ext>
            </a:extLst>
          </p:cNvPr>
          <p:cNvSpPr/>
          <p:nvPr/>
        </p:nvSpPr>
        <p:spPr>
          <a:xfrm>
            <a:off x="539496" y="1655825"/>
            <a:ext cx="3916280" cy="159943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8DC48E-FD4F-7B3B-C029-6FD72C4BF2EA}"/>
              </a:ext>
            </a:extLst>
          </p:cNvPr>
          <p:cNvSpPr/>
          <p:nvPr/>
        </p:nvSpPr>
        <p:spPr>
          <a:xfrm>
            <a:off x="4751396" y="1634137"/>
            <a:ext cx="3916280" cy="1621128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6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1318B-F28E-1CEC-E61B-2D71918F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35161"/>
            <a:ext cx="7429500" cy="1108471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Top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most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popular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route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35943-A306-BEF3-07EA-9F3B456C3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037891"/>
            <a:ext cx="3871866" cy="61793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Casual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Members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6C79E-3557-BE6C-88AE-640F0BAF6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44" y="1619248"/>
            <a:ext cx="4062228" cy="3172208"/>
          </a:xfrm>
        </p:spPr>
        <p:txBody>
          <a:bodyPr>
            <a:no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Ontario Place Blvd / Lakeshore Blvd W - Ontario Place Blvd / Lakeshore Blvd W</a:t>
            </a: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Tommy Thompson Park (Leslie Street Spit) - Tommy Thompson Park (Leslie Street Spit)</a:t>
            </a: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HTO Park (Queens Quay W) - HTO Park (Queens Quay W)	</a:t>
            </a: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Humber Bay Shores Park West - Humber Bay Shores Park West	</a:t>
            </a: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Lakeshore Blvd W / Ontario Dr - Lakeshore Blvd W / Ontario Dr</a:t>
            </a:r>
          </a:p>
          <a:p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3147B-AD7C-4466-6BD0-D11BD6BDA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5469" y="1037891"/>
            <a:ext cx="3869219" cy="61793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Summer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28A9B-CF7B-EF25-28D8-5744033D0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0288" y="1619248"/>
            <a:ext cx="4059580" cy="3172208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 Ontario Place Blvd / Lakeshore Blvd W - Ontario Place Blvd / Lakeshore Blvd W</a:t>
            </a: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 Tommy Thompson Park (Leslie Street Spit)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- Tommy Thompson Park (Leslie Street Spit)</a:t>
            </a: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HTO Park (Queens Quay W) - HTO Park (Queens Quay W)	</a:t>
            </a: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Cherry Beach - Tommy Thompson Park (Leslie Street Spit)</a:t>
            </a: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Humber Bay Shores Park West - Humber Bay Shores Park West</a:t>
            </a:r>
          </a:p>
          <a:p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8A2B3-1411-E951-6A2D-A4D8C07A10D5}"/>
              </a:ext>
            </a:extLst>
          </p:cNvPr>
          <p:cNvSpPr/>
          <p:nvPr/>
        </p:nvSpPr>
        <p:spPr>
          <a:xfrm>
            <a:off x="539496" y="1655825"/>
            <a:ext cx="3916280" cy="183185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BB2F0-89DE-3F46-79F9-4E9195D702B0}"/>
              </a:ext>
            </a:extLst>
          </p:cNvPr>
          <p:cNvSpPr/>
          <p:nvPr/>
        </p:nvSpPr>
        <p:spPr>
          <a:xfrm>
            <a:off x="4780020" y="1662681"/>
            <a:ext cx="3916280" cy="183185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Recognize the temporal and geospatial patterns of bike rides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6" name="Google Shape;726;p34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727" name="Google Shape;727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GOALS</a:t>
            </a:r>
            <a:endParaRPr dirty="0"/>
          </a:p>
        </p:txBody>
      </p:sp>
      <p:sp>
        <p:nvSpPr>
          <p:cNvPr id="728" name="Google Shape;728;p34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Answer the questions of When and Where?</a:t>
            </a:r>
          </a:p>
        </p:txBody>
      </p:sp>
      <p:sp>
        <p:nvSpPr>
          <p:cNvPr id="729" name="Google Shape;729;p3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 Campaign</a:t>
            </a:r>
            <a:endParaRPr dirty="0"/>
          </a:p>
        </p:txBody>
      </p:sp>
      <p:sp>
        <p:nvSpPr>
          <p:cNvPr id="730" name="Google Shape;730;p34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Propose an intermediate docking station if ride duration &gt; 45 mins</a:t>
            </a:r>
          </a:p>
        </p:txBody>
      </p:sp>
      <p:sp>
        <p:nvSpPr>
          <p:cNvPr id="731" name="Google Shape;731;p34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App Feature</a:t>
            </a:r>
            <a:endParaRPr dirty="0"/>
          </a:p>
        </p:txBody>
      </p:sp>
      <p:sp>
        <p:nvSpPr>
          <p:cNvPr id="732" name="Google Shape;732;p34"/>
          <p:cNvSpPr/>
          <p:nvPr/>
        </p:nvSpPr>
        <p:spPr>
          <a:xfrm>
            <a:off x="1720950" y="1626813"/>
            <a:ext cx="777300" cy="777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4288" dist="19050" dir="3180000" algn="bl" rotWithShape="0">
              <a:schemeClr val="accent5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4"/>
          <p:cNvSpPr/>
          <p:nvPr/>
        </p:nvSpPr>
        <p:spPr>
          <a:xfrm>
            <a:off x="4183350" y="1626813"/>
            <a:ext cx="777300" cy="777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4288" dist="19050" dir="3180000" algn="bl" rotWithShape="0">
              <a:schemeClr val="accent5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4"/>
          <p:cNvSpPr/>
          <p:nvPr/>
        </p:nvSpPr>
        <p:spPr>
          <a:xfrm>
            <a:off x="6645750" y="1626813"/>
            <a:ext cx="777300" cy="777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4288" dist="19050" dir="3180000" algn="bl" rotWithShape="0">
              <a:schemeClr val="accent5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4"/>
          <p:cNvSpPr/>
          <p:nvPr/>
        </p:nvSpPr>
        <p:spPr>
          <a:xfrm>
            <a:off x="1909183" y="1850226"/>
            <a:ext cx="400835" cy="330472"/>
          </a:xfrm>
          <a:custGeom>
            <a:avLst/>
            <a:gdLst/>
            <a:ahLst/>
            <a:cxnLst/>
            <a:rect l="l" t="t" r="r" b="b"/>
            <a:pathLst>
              <a:path w="208768" h="172121" extrusionOk="0">
                <a:moveTo>
                  <a:pt x="25078" y="14221"/>
                </a:moveTo>
                <a:cubicBezTo>
                  <a:pt x="25307" y="14221"/>
                  <a:pt x="25538" y="14228"/>
                  <a:pt x="25770" y="14241"/>
                </a:cubicBezTo>
                <a:lnTo>
                  <a:pt x="59466" y="16035"/>
                </a:lnTo>
                <a:cubicBezTo>
                  <a:pt x="65468" y="16361"/>
                  <a:pt x="70198" y="21319"/>
                  <a:pt x="70198" y="27321"/>
                </a:cubicBezTo>
                <a:cubicBezTo>
                  <a:pt x="70198" y="29148"/>
                  <a:pt x="68861" y="30681"/>
                  <a:pt x="67066" y="30975"/>
                </a:cubicBezTo>
                <a:lnTo>
                  <a:pt x="22932" y="37825"/>
                </a:lnTo>
                <a:cubicBezTo>
                  <a:pt x="22495" y="37891"/>
                  <a:pt x="22061" y="37923"/>
                  <a:pt x="21633" y="37923"/>
                </a:cubicBezTo>
                <a:cubicBezTo>
                  <a:pt x="17015" y="37923"/>
                  <a:pt x="13081" y="34180"/>
                  <a:pt x="13081" y="29344"/>
                </a:cubicBezTo>
                <a:lnTo>
                  <a:pt x="13081" y="26245"/>
                </a:lnTo>
                <a:cubicBezTo>
                  <a:pt x="13081" y="19623"/>
                  <a:pt x="18445" y="14221"/>
                  <a:pt x="25078" y="14221"/>
                </a:cubicBezTo>
                <a:close/>
                <a:moveTo>
                  <a:pt x="110614" y="67868"/>
                </a:moveTo>
                <a:lnTo>
                  <a:pt x="64881" y="98791"/>
                </a:lnTo>
                <a:cubicBezTo>
                  <a:pt x="60999" y="95921"/>
                  <a:pt x="56595" y="93735"/>
                  <a:pt x="51963" y="92365"/>
                </a:cubicBezTo>
                <a:lnTo>
                  <a:pt x="51963" y="67868"/>
                </a:lnTo>
                <a:close/>
                <a:moveTo>
                  <a:pt x="146300" y="30257"/>
                </a:moveTo>
                <a:lnTo>
                  <a:pt x="162610" y="91126"/>
                </a:lnTo>
                <a:cubicBezTo>
                  <a:pt x="159120" y="91582"/>
                  <a:pt x="155792" y="92496"/>
                  <a:pt x="152661" y="93800"/>
                </a:cubicBezTo>
                <a:lnTo>
                  <a:pt x="146789" y="71815"/>
                </a:lnTo>
                <a:cubicBezTo>
                  <a:pt x="146134" y="69351"/>
                  <a:pt x="143913" y="67843"/>
                  <a:pt x="141601" y="67843"/>
                </a:cubicBezTo>
                <a:cubicBezTo>
                  <a:pt x="140577" y="67843"/>
                  <a:pt x="139534" y="68140"/>
                  <a:pt x="138602" y="68781"/>
                </a:cubicBezTo>
                <a:lnTo>
                  <a:pt x="90063" y="101564"/>
                </a:lnTo>
                <a:cubicBezTo>
                  <a:pt x="83866" y="101727"/>
                  <a:pt x="78353" y="104630"/>
                  <a:pt x="74699" y="109132"/>
                </a:cubicBezTo>
                <a:cubicBezTo>
                  <a:pt x="73232" y="106914"/>
                  <a:pt x="71535" y="104826"/>
                  <a:pt x="69643" y="102934"/>
                </a:cubicBezTo>
                <a:lnTo>
                  <a:pt x="117562" y="70543"/>
                </a:lnTo>
                <a:cubicBezTo>
                  <a:pt x="121509" y="67900"/>
                  <a:pt x="119617" y="61768"/>
                  <a:pt x="114887" y="61768"/>
                </a:cubicBezTo>
                <a:lnTo>
                  <a:pt x="51800" y="61768"/>
                </a:lnTo>
                <a:cubicBezTo>
                  <a:pt x="48506" y="61768"/>
                  <a:pt x="45831" y="64443"/>
                  <a:pt x="45831" y="67737"/>
                </a:cubicBezTo>
                <a:lnTo>
                  <a:pt x="45831" y="91093"/>
                </a:lnTo>
                <a:cubicBezTo>
                  <a:pt x="44103" y="90873"/>
                  <a:pt x="42350" y="90758"/>
                  <a:pt x="40569" y="90758"/>
                </a:cubicBezTo>
                <a:cubicBezTo>
                  <a:pt x="38921" y="90758"/>
                  <a:pt x="37249" y="90857"/>
                  <a:pt x="35556" y="91060"/>
                </a:cubicBezTo>
                <a:lnTo>
                  <a:pt x="35556" y="42065"/>
                </a:lnTo>
                <a:lnTo>
                  <a:pt x="45831" y="40467"/>
                </a:lnTo>
                <a:lnTo>
                  <a:pt x="45831" y="46436"/>
                </a:lnTo>
                <a:cubicBezTo>
                  <a:pt x="45831" y="49209"/>
                  <a:pt x="48082" y="51460"/>
                  <a:pt x="50887" y="51460"/>
                </a:cubicBezTo>
                <a:lnTo>
                  <a:pt x="134883" y="51460"/>
                </a:lnTo>
                <a:cubicBezTo>
                  <a:pt x="138145" y="51460"/>
                  <a:pt x="140494" y="48394"/>
                  <a:pt x="139646" y="45229"/>
                </a:cubicBezTo>
                <a:lnTo>
                  <a:pt x="135633" y="30257"/>
                </a:lnTo>
                <a:close/>
                <a:moveTo>
                  <a:pt x="40711" y="113270"/>
                </a:moveTo>
                <a:cubicBezTo>
                  <a:pt x="47622" y="113270"/>
                  <a:pt x="54116" y="117266"/>
                  <a:pt x="57150" y="123778"/>
                </a:cubicBezTo>
                <a:lnTo>
                  <a:pt x="45896" y="131411"/>
                </a:lnTo>
                <a:cubicBezTo>
                  <a:pt x="44716" y="132201"/>
                  <a:pt x="43432" y="132559"/>
                  <a:pt x="42183" y="132559"/>
                </a:cubicBezTo>
                <a:cubicBezTo>
                  <a:pt x="38736" y="132559"/>
                  <a:pt x="35556" y="129834"/>
                  <a:pt x="35556" y="125931"/>
                </a:cubicBezTo>
                <a:lnTo>
                  <a:pt x="35556" y="114025"/>
                </a:lnTo>
                <a:cubicBezTo>
                  <a:pt x="37269" y="113514"/>
                  <a:pt x="39003" y="113270"/>
                  <a:pt x="40711" y="113270"/>
                </a:cubicBezTo>
                <a:close/>
                <a:moveTo>
                  <a:pt x="168057" y="113268"/>
                </a:moveTo>
                <a:cubicBezTo>
                  <a:pt x="168220" y="113268"/>
                  <a:pt x="168383" y="113270"/>
                  <a:pt x="168547" y="113275"/>
                </a:cubicBezTo>
                <a:lnTo>
                  <a:pt x="171939" y="125996"/>
                </a:lnTo>
                <a:cubicBezTo>
                  <a:pt x="172690" y="128769"/>
                  <a:pt x="171124" y="131640"/>
                  <a:pt x="168482" y="132422"/>
                </a:cubicBezTo>
                <a:cubicBezTo>
                  <a:pt x="167983" y="132573"/>
                  <a:pt x="167483" y="132644"/>
                  <a:pt x="166993" y="132644"/>
                </a:cubicBezTo>
                <a:cubicBezTo>
                  <a:pt x="164723" y="132644"/>
                  <a:pt x="162672" y="131114"/>
                  <a:pt x="162055" y="128834"/>
                </a:cubicBezTo>
                <a:lnTo>
                  <a:pt x="158598" y="115949"/>
                </a:lnTo>
                <a:cubicBezTo>
                  <a:pt x="161341" y="114266"/>
                  <a:pt x="164560" y="113268"/>
                  <a:pt x="168057" y="113268"/>
                </a:cubicBezTo>
                <a:close/>
                <a:moveTo>
                  <a:pt x="90585" y="107664"/>
                </a:moveTo>
                <a:cubicBezTo>
                  <a:pt x="98479" y="107664"/>
                  <a:pt x="104905" y="114090"/>
                  <a:pt x="104905" y="121984"/>
                </a:cubicBezTo>
                <a:cubicBezTo>
                  <a:pt x="104905" y="129878"/>
                  <a:pt x="98479" y="136304"/>
                  <a:pt x="90585" y="136304"/>
                </a:cubicBezTo>
                <a:cubicBezTo>
                  <a:pt x="82691" y="136304"/>
                  <a:pt x="76265" y="129878"/>
                  <a:pt x="76265" y="121984"/>
                </a:cubicBezTo>
                <a:cubicBezTo>
                  <a:pt x="76265" y="114090"/>
                  <a:pt x="82691" y="107664"/>
                  <a:pt x="90585" y="107664"/>
                </a:cubicBezTo>
                <a:close/>
                <a:moveTo>
                  <a:pt x="29423" y="117189"/>
                </a:moveTo>
                <a:lnTo>
                  <a:pt x="29423" y="125931"/>
                </a:lnTo>
                <a:cubicBezTo>
                  <a:pt x="29423" y="133408"/>
                  <a:pt x="35586" y="138667"/>
                  <a:pt x="42219" y="138667"/>
                </a:cubicBezTo>
                <a:cubicBezTo>
                  <a:pt x="44615" y="138667"/>
                  <a:pt x="47071" y="137982"/>
                  <a:pt x="49321" y="136467"/>
                </a:cubicBezTo>
                <a:lnTo>
                  <a:pt x="58814" y="130074"/>
                </a:lnTo>
                <a:lnTo>
                  <a:pt x="58814" y="130074"/>
                </a:lnTo>
                <a:cubicBezTo>
                  <a:pt x="59596" y="140708"/>
                  <a:pt x="51148" y="149613"/>
                  <a:pt x="40677" y="149613"/>
                </a:cubicBezTo>
                <a:cubicBezTo>
                  <a:pt x="30663" y="149613"/>
                  <a:pt x="22508" y="141458"/>
                  <a:pt x="22508" y="131444"/>
                </a:cubicBezTo>
                <a:cubicBezTo>
                  <a:pt x="22508" y="125670"/>
                  <a:pt x="25215" y="120516"/>
                  <a:pt x="29423" y="117189"/>
                </a:cubicBezTo>
                <a:close/>
                <a:moveTo>
                  <a:pt x="175267" y="114742"/>
                </a:moveTo>
                <a:cubicBezTo>
                  <a:pt x="181725" y="117548"/>
                  <a:pt x="186259" y="123974"/>
                  <a:pt x="186259" y="131444"/>
                </a:cubicBezTo>
                <a:cubicBezTo>
                  <a:pt x="186259" y="141458"/>
                  <a:pt x="178104" y="149613"/>
                  <a:pt x="168090" y="149613"/>
                </a:cubicBezTo>
                <a:cubicBezTo>
                  <a:pt x="158043" y="149613"/>
                  <a:pt x="149921" y="141458"/>
                  <a:pt x="149921" y="131444"/>
                </a:cubicBezTo>
                <a:cubicBezTo>
                  <a:pt x="149921" y="127366"/>
                  <a:pt x="151258" y="123615"/>
                  <a:pt x="153509" y="120581"/>
                </a:cubicBezTo>
                <a:lnTo>
                  <a:pt x="156151" y="130400"/>
                </a:lnTo>
                <a:cubicBezTo>
                  <a:pt x="157495" y="135426"/>
                  <a:pt x="162027" y="138768"/>
                  <a:pt x="167011" y="138768"/>
                </a:cubicBezTo>
                <a:cubicBezTo>
                  <a:pt x="168077" y="138768"/>
                  <a:pt x="169163" y="138616"/>
                  <a:pt x="170243" y="138294"/>
                </a:cubicBezTo>
                <a:cubicBezTo>
                  <a:pt x="176017" y="136565"/>
                  <a:pt x="179442" y="130335"/>
                  <a:pt x="177844" y="124398"/>
                </a:cubicBezTo>
                <a:lnTo>
                  <a:pt x="175267" y="114742"/>
                </a:lnTo>
                <a:close/>
                <a:moveTo>
                  <a:pt x="40677" y="107142"/>
                </a:moveTo>
                <a:cubicBezTo>
                  <a:pt x="27303" y="107142"/>
                  <a:pt x="16408" y="118037"/>
                  <a:pt x="16408" y="131444"/>
                </a:cubicBezTo>
                <a:cubicBezTo>
                  <a:pt x="16408" y="144818"/>
                  <a:pt x="27303" y="155713"/>
                  <a:pt x="40677" y="155713"/>
                </a:cubicBezTo>
                <a:cubicBezTo>
                  <a:pt x="54084" y="155713"/>
                  <a:pt x="64979" y="144818"/>
                  <a:pt x="64979" y="131444"/>
                </a:cubicBezTo>
                <a:cubicBezTo>
                  <a:pt x="64979" y="118037"/>
                  <a:pt x="54084" y="107142"/>
                  <a:pt x="40677" y="107142"/>
                </a:cubicBezTo>
                <a:close/>
                <a:moveTo>
                  <a:pt x="168090" y="107142"/>
                </a:moveTo>
                <a:cubicBezTo>
                  <a:pt x="154683" y="107142"/>
                  <a:pt x="143788" y="118037"/>
                  <a:pt x="143788" y="131444"/>
                </a:cubicBezTo>
                <a:cubicBezTo>
                  <a:pt x="143788" y="144818"/>
                  <a:pt x="154683" y="155713"/>
                  <a:pt x="168090" y="155713"/>
                </a:cubicBezTo>
                <a:cubicBezTo>
                  <a:pt x="181464" y="155713"/>
                  <a:pt x="192359" y="144818"/>
                  <a:pt x="192359" y="131444"/>
                </a:cubicBezTo>
                <a:cubicBezTo>
                  <a:pt x="192359" y="118037"/>
                  <a:pt x="181464" y="107142"/>
                  <a:pt x="168090" y="107142"/>
                </a:cubicBezTo>
                <a:close/>
                <a:moveTo>
                  <a:pt x="168090" y="96867"/>
                </a:moveTo>
                <a:cubicBezTo>
                  <a:pt x="187140" y="96867"/>
                  <a:pt x="202667" y="112361"/>
                  <a:pt x="202667" y="131444"/>
                </a:cubicBezTo>
                <a:cubicBezTo>
                  <a:pt x="202667" y="150494"/>
                  <a:pt x="187140" y="166021"/>
                  <a:pt x="168090" y="166021"/>
                </a:cubicBezTo>
                <a:cubicBezTo>
                  <a:pt x="149008" y="166021"/>
                  <a:pt x="133513" y="150494"/>
                  <a:pt x="133513" y="131444"/>
                </a:cubicBezTo>
                <a:cubicBezTo>
                  <a:pt x="133513" y="112361"/>
                  <a:pt x="149008" y="96867"/>
                  <a:pt x="168090" y="96867"/>
                </a:cubicBezTo>
                <a:close/>
                <a:moveTo>
                  <a:pt x="115891" y="1"/>
                </a:moveTo>
                <a:cubicBezTo>
                  <a:pt x="112386" y="1"/>
                  <a:pt x="108902" y="1480"/>
                  <a:pt x="106439" y="4357"/>
                </a:cubicBezTo>
                <a:cubicBezTo>
                  <a:pt x="101970" y="9576"/>
                  <a:pt x="102557" y="17437"/>
                  <a:pt x="107776" y="21874"/>
                </a:cubicBezTo>
                <a:cubicBezTo>
                  <a:pt x="115996" y="28920"/>
                  <a:pt x="124151" y="30029"/>
                  <a:pt x="129305" y="30224"/>
                </a:cubicBezTo>
                <a:lnTo>
                  <a:pt x="133350" y="45360"/>
                </a:lnTo>
                <a:lnTo>
                  <a:pt x="51931" y="45360"/>
                </a:lnTo>
                <a:lnTo>
                  <a:pt x="51931" y="39521"/>
                </a:lnTo>
                <a:lnTo>
                  <a:pt x="67980" y="37009"/>
                </a:lnTo>
                <a:cubicBezTo>
                  <a:pt x="72808" y="36259"/>
                  <a:pt x="76298" y="32182"/>
                  <a:pt x="76298" y="27321"/>
                </a:cubicBezTo>
                <a:cubicBezTo>
                  <a:pt x="76298" y="18057"/>
                  <a:pt x="69056" y="10424"/>
                  <a:pt x="59792" y="9902"/>
                </a:cubicBezTo>
                <a:lnTo>
                  <a:pt x="26096" y="8108"/>
                </a:lnTo>
                <a:cubicBezTo>
                  <a:pt x="25764" y="8090"/>
                  <a:pt x="25434" y="8082"/>
                  <a:pt x="25107" y="8082"/>
                </a:cubicBezTo>
                <a:cubicBezTo>
                  <a:pt x="15142" y="8082"/>
                  <a:pt x="6948" y="16139"/>
                  <a:pt x="6948" y="26245"/>
                </a:cubicBezTo>
                <a:lnTo>
                  <a:pt x="6948" y="29344"/>
                </a:lnTo>
                <a:cubicBezTo>
                  <a:pt x="6948" y="37499"/>
                  <a:pt x="13570" y="44023"/>
                  <a:pt x="21627" y="44023"/>
                </a:cubicBezTo>
                <a:cubicBezTo>
                  <a:pt x="23454" y="44023"/>
                  <a:pt x="24237" y="43762"/>
                  <a:pt x="29423" y="43011"/>
                </a:cubicBezTo>
                <a:lnTo>
                  <a:pt x="29423" y="92333"/>
                </a:lnTo>
                <a:cubicBezTo>
                  <a:pt x="12461" y="97226"/>
                  <a:pt x="0" y="112916"/>
                  <a:pt x="0" y="131444"/>
                </a:cubicBezTo>
                <a:cubicBezTo>
                  <a:pt x="0" y="140219"/>
                  <a:pt x="2773" y="148602"/>
                  <a:pt x="7992" y="155648"/>
                </a:cubicBezTo>
                <a:cubicBezTo>
                  <a:pt x="8595" y="156465"/>
                  <a:pt x="9524" y="156888"/>
                  <a:pt x="10466" y="156888"/>
                </a:cubicBezTo>
                <a:cubicBezTo>
                  <a:pt x="11102" y="156888"/>
                  <a:pt x="11745" y="156695"/>
                  <a:pt x="12298" y="156300"/>
                </a:cubicBezTo>
                <a:cubicBezTo>
                  <a:pt x="13635" y="155289"/>
                  <a:pt x="13929" y="153364"/>
                  <a:pt x="12917" y="151994"/>
                </a:cubicBezTo>
                <a:cubicBezTo>
                  <a:pt x="8481" y="146025"/>
                  <a:pt x="6100" y="138914"/>
                  <a:pt x="6100" y="131444"/>
                </a:cubicBezTo>
                <a:cubicBezTo>
                  <a:pt x="6100" y="112361"/>
                  <a:pt x="21627" y="96867"/>
                  <a:pt x="40677" y="96867"/>
                </a:cubicBezTo>
                <a:cubicBezTo>
                  <a:pt x="53431" y="96867"/>
                  <a:pt x="65305" y="104076"/>
                  <a:pt x="71274" y="115330"/>
                </a:cubicBezTo>
                <a:cubicBezTo>
                  <a:pt x="68958" y="122017"/>
                  <a:pt x="70231" y="129584"/>
                  <a:pt x="75058" y="135260"/>
                </a:cubicBezTo>
                <a:cubicBezTo>
                  <a:pt x="73134" y="152581"/>
                  <a:pt x="58292" y="166021"/>
                  <a:pt x="40677" y="166021"/>
                </a:cubicBezTo>
                <a:cubicBezTo>
                  <a:pt x="34381" y="166021"/>
                  <a:pt x="28184" y="164292"/>
                  <a:pt x="22801" y="160997"/>
                </a:cubicBezTo>
                <a:cubicBezTo>
                  <a:pt x="22297" y="160695"/>
                  <a:pt x="21746" y="160550"/>
                  <a:pt x="21205" y="160550"/>
                </a:cubicBezTo>
                <a:cubicBezTo>
                  <a:pt x="20171" y="160550"/>
                  <a:pt x="19171" y="161078"/>
                  <a:pt x="18593" y="162041"/>
                </a:cubicBezTo>
                <a:cubicBezTo>
                  <a:pt x="17713" y="163477"/>
                  <a:pt x="18169" y="165368"/>
                  <a:pt x="19605" y="166249"/>
                </a:cubicBezTo>
                <a:cubicBezTo>
                  <a:pt x="25965" y="170098"/>
                  <a:pt x="33240" y="172121"/>
                  <a:pt x="40677" y="172121"/>
                </a:cubicBezTo>
                <a:cubicBezTo>
                  <a:pt x="60086" y="172121"/>
                  <a:pt x="76624" y="158290"/>
                  <a:pt x="80506" y="139762"/>
                </a:cubicBezTo>
                <a:cubicBezTo>
                  <a:pt x="83742" y="141602"/>
                  <a:pt x="87176" y="142443"/>
                  <a:pt x="90529" y="142443"/>
                </a:cubicBezTo>
                <a:cubicBezTo>
                  <a:pt x="101198" y="142443"/>
                  <a:pt x="111038" y="133923"/>
                  <a:pt x="111038" y="121984"/>
                </a:cubicBezTo>
                <a:cubicBezTo>
                  <a:pt x="111038" y="113568"/>
                  <a:pt x="105884" y="106294"/>
                  <a:pt x="98577" y="103195"/>
                </a:cubicBezTo>
                <a:lnTo>
                  <a:pt x="141146" y="74424"/>
                </a:lnTo>
                <a:lnTo>
                  <a:pt x="147083" y="96606"/>
                </a:lnTo>
                <a:cubicBezTo>
                  <a:pt x="135307" y="103717"/>
                  <a:pt x="127381" y="116667"/>
                  <a:pt x="127381" y="131444"/>
                </a:cubicBezTo>
                <a:cubicBezTo>
                  <a:pt x="127381" y="153886"/>
                  <a:pt x="145648" y="172121"/>
                  <a:pt x="168090" y="172121"/>
                </a:cubicBezTo>
                <a:cubicBezTo>
                  <a:pt x="190500" y="172121"/>
                  <a:pt x="208767" y="153886"/>
                  <a:pt x="208767" y="131444"/>
                </a:cubicBezTo>
                <a:cubicBezTo>
                  <a:pt x="208767" y="109262"/>
                  <a:pt x="190924" y="91158"/>
                  <a:pt x="168840" y="90767"/>
                </a:cubicBezTo>
                <a:lnTo>
                  <a:pt x="152628" y="30257"/>
                </a:lnTo>
                <a:lnTo>
                  <a:pt x="155792" y="30257"/>
                </a:lnTo>
                <a:cubicBezTo>
                  <a:pt x="164763" y="30257"/>
                  <a:pt x="170798" y="20960"/>
                  <a:pt x="167177" y="12773"/>
                </a:cubicBezTo>
                <a:cubicBezTo>
                  <a:pt x="166673" y="11646"/>
                  <a:pt x="165554" y="10960"/>
                  <a:pt x="164387" y="10960"/>
                </a:cubicBezTo>
                <a:cubicBezTo>
                  <a:pt x="163966" y="10960"/>
                  <a:pt x="163539" y="11049"/>
                  <a:pt x="163132" y="11240"/>
                </a:cubicBezTo>
                <a:cubicBezTo>
                  <a:pt x="161599" y="11925"/>
                  <a:pt x="160881" y="13719"/>
                  <a:pt x="161566" y="15252"/>
                </a:cubicBezTo>
                <a:cubicBezTo>
                  <a:pt x="163393" y="19395"/>
                  <a:pt x="160359" y="24124"/>
                  <a:pt x="155792" y="24124"/>
                </a:cubicBezTo>
                <a:lnTo>
                  <a:pt x="131915" y="24124"/>
                </a:lnTo>
                <a:cubicBezTo>
                  <a:pt x="127381" y="24124"/>
                  <a:pt x="119813" y="24124"/>
                  <a:pt x="111756" y="17242"/>
                </a:cubicBezTo>
                <a:cubicBezTo>
                  <a:pt x="109113" y="14958"/>
                  <a:pt x="108820" y="10979"/>
                  <a:pt x="111071" y="8336"/>
                </a:cubicBezTo>
                <a:cubicBezTo>
                  <a:pt x="112329" y="6880"/>
                  <a:pt x="114103" y="6127"/>
                  <a:pt x="115884" y="6127"/>
                </a:cubicBezTo>
                <a:cubicBezTo>
                  <a:pt x="117335" y="6127"/>
                  <a:pt x="118790" y="6627"/>
                  <a:pt x="119976" y="7651"/>
                </a:cubicBezTo>
                <a:cubicBezTo>
                  <a:pt x="124477" y="11501"/>
                  <a:pt x="128261" y="11501"/>
                  <a:pt x="131915" y="11501"/>
                </a:cubicBezTo>
                <a:lnTo>
                  <a:pt x="151845" y="11501"/>
                </a:lnTo>
                <a:cubicBezTo>
                  <a:pt x="153542" y="11501"/>
                  <a:pt x="154912" y="10131"/>
                  <a:pt x="154912" y="8434"/>
                </a:cubicBezTo>
                <a:cubicBezTo>
                  <a:pt x="154912" y="6771"/>
                  <a:pt x="153542" y="5401"/>
                  <a:pt x="151845" y="5401"/>
                </a:cubicBezTo>
                <a:lnTo>
                  <a:pt x="131915" y="5401"/>
                </a:lnTo>
                <a:cubicBezTo>
                  <a:pt x="128685" y="5401"/>
                  <a:pt x="126728" y="5401"/>
                  <a:pt x="123955" y="2987"/>
                </a:cubicBezTo>
                <a:cubicBezTo>
                  <a:pt x="121613" y="981"/>
                  <a:pt x="118745" y="1"/>
                  <a:pt x="115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4"/>
          <p:cNvSpPr/>
          <p:nvPr/>
        </p:nvSpPr>
        <p:spPr>
          <a:xfrm>
            <a:off x="4394946" y="1828873"/>
            <a:ext cx="354107" cy="373180"/>
          </a:xfrm>
          <a:custGeom>
            <a:avLst/>
            <a:gdLst/>
            <a:ahLst/>
            <a:cxnLst/>
            <a:rect l="l" t="t" r="r" b="b"/>
            <a:pathLst>
              <a:path w="198102" h="208772" extrusionOk="0">
                <a:moveTo>
                  <a:pt x="109375" y="34283"/>
                </a:moveTo>
                <a:cubicBezTo>
                  <a:pt x="104547" y="34283"/>
                  <a:pt x="100633" y="38198"/>
                  <a:pt x="100633" y="43026"/>
                </a:cubicBezTo>
                <a:cubicBezTo>
                  <a:pt x="100633" y="44689"/>
                  <a:pt x="102003" y="46059"/>
                  <a:pt x="103699" y="46059"/>
                </a:cubicBezTo>
                <a:cubicBezTo>
                  <a:pt x="105395" y="46059"/>
                  <a:pt x="106765" y="44689"/>
                  <a:pt x="106765" y="43026"/>
                </a:cubicBezTo>
                <a:cubicBezTo>
                  <a:pt x="106765" y="41558"/>
                  <a:pt x="107940" y="40383"/>
                  <a:pt x="109375" y="40383"/>
                </a:cubicBezTo>
                <a:cubicBezTo>
                  <a:pt x="110810" y="40383"/>
                  <a:pt x="111985" y="41558"/>
                  <a:pt x="111985" y="43026"/>
                </a:cubicBezTo>
                <a:cubicBezTo>
                  <a:pt x="111985" y="44689"/>
                  <a:pt x="113355" y="46059"/>
                  <a:pt x="115051" y="46059"/>
                </a:cubicBezTo>
                <a:cubicBezTo>
                  <a:pt x="116714" y="46059"/>
                  <a:pt x="118085" y="44689"/>
                  <a:pt x="118085" y="43026"/>
                </a:cubicBezTo>
                <a:cubicBezTo>
                  <a:pt x="118085" y="38198"/>
                  <a:pt x="114170" y="34283"/>
                  <a:pt x="109375" y="34283"/>
                </a:cubicBezTo>
                <a:close/>
                <a:moveTo>
                  <a:pt x="54932" y="35197"/>
                </a:moveTo>
                <a:cubicBezTo>
                  <a:pt x="53236" y="35197"/>
                  <a:pt x="51866" y="36567"/>
                  <a:pt x="51866" y="38263"/>
                </a:cubicBezTo>
                <a:lnTo>
                  <a:pt x="51866" y="43156"/>
                </a:lnTo>
                <a:cubicBezTo>
                  <a:pt x="51866" y="44852"/>
                  <a:pt x="53236" y="46190"/>
                  <a:pt x="54932" y="46190"/>
                </a:cubicBezTo>
                <a:cubicBezTo>
                  <a:pt x="56629" y="46190"/>
                  <a:pt x="57999" y="44852"/>
                  <a:pt x="57999" y="43156"/>
                </a:cubicBezTo>
                <a:lnTo>
                  <a:pt x="57999" y="38263"/>
                </a:lnTo>
                <a:cubicBezTo>
                  <a:pt x="57999" y="36567"/>
                  <a:pt x="56629" y="35197"/>
                  <a:pt x="54932" y="35197"/>
                </a:cubicBezTo>
                <a:close/>
                <a:moveTo>
                  <a:pt x="74618" y="40054"/>
                </a:moveTo>
                <a:cubicBezTo>
                  <a:pt x="73907" y="40054"/>
                  <a:pt x="73192" y="40302"/>
                  <a:pt x="72612" y="40807"/>
                </a:cubicBezTo>
                <a:cubicBezTo>
                  <a:pt x="71340" y="41917"/>
                  <a:pt x="71210" y="43841"/>
                  <a:pt x="72319" y="45113"/>
                </a:cubicBezTo>
                <a:cubicBezTo>
                  <a:pt x="74667" y="47821"/>
                  <a:pt x="78093" y="49386"/>
                  <a:pt x="81681" y="49386"/>
                </a:cubicBezTo>
                <a:cubicBezTo>
                  <a:pt x="85269" y="49386"/>
                  <a:pt x="88661" y="47821"/>
                  <a:pt x="91043" y="45113"/>
                </a:cubicBezTo>
                <a:cubicBezTo>
                  <a:pt x="92152" y="43841"/>
                  <a:pt x="92021" y="41917"/>
                  <a:pt x="90749" y="40807"/>
                </a:cubicBezTo>
                <a:cubicBezTo>
                  <a:pt x="90170" y="40302"/>
                  <a:pt x="89448" y="40054"/>
                  <a:pt x="88729" y="40054"/>
                </a:cubicBezTo>
                <a:cubicBezTo>
                  <a:pt x="87870" y="40054"/>
                  <a:pt x="87014" y="40408"/>
                  <a:pt x="86411" y="41101"/>
                </a:cubicBezTo>
                <a:cubicBezTo>
                  <a:pt x="85236" y="42471"/>
                  <a:pt x="83507" y="43287"/>
                  <a:pt x="81681" y="43287"/>
                </a:cubicBezTo>
                <a:cubicBezTo>
                  <a:pt x="79854" y="43287"/>
                  <a:pt x="78125" y="42471"/>
                  <a:pt x="76918" y="41101"/>
                </a:cubicBezTo>
                <a:cubicBezTo>
                  <a:pt x="76314" y="40408"/>
                  <a:pt x="75469" y="40054"/>
                  <a:pt x="74618" y="40054"/>
                </a:cubicBezTo>
                <a:close/>
                <a:moveTo>
                  <a:pt x="182672" y="34838"/>
                </a:moveTo>
                <a:cubicBezTo>
                  <a:pt x="185836" y="39568"/>
                  <a:pt x="188152" y="44918"/>
                  <a:pt x="189653" y="50920"/>
                </a:cubicBezTo>
                <a:lnTo>
                  <a:pt x="154880" y="50920"/>
                </a:lnTo>
                <a:cubicBezTo>
                  <a:pt x="152270" y="50920"/>
                  <a:pt x="150117" y="48799"/>
                  <a:pt x="150117" y="46157"/>
                </a:cubicBezTo>
                <a:lnTo>
                  <a:pt x="150117" y="39568"/>
                </a:lnTo>
                <a:cubicBezTo>
                  <a:pt x="150117" y="36958"/>
                  <a:pt x="152270" y="34838"/>
                  <a:pt x="154880" y="34838"/>
                </a:cubicBezTo>
                <a:close/>
                <a:moveTo>
                  <a:pt x="44201" y="77766"/>
                </a:moveTo>
                <a:cubicBezTo>
                  <a:pt x="45179" y="77766"/>
                  <a:pt x="45962" y="78549"/>
                  <a:pt x="45962" y="79527"/>
                </a:cubicBezTo>
                <a:lnTo>
                  <a:pt x="45962" y="84812"/>
                </a:lnTo>
                <a:cubicBezTo>
                  <a:pt x="45962" y="85758"/>
                  <a:pt x="45179" y="86573"/>
                  <a:pt x="44201" y="86573"/>
                </a:cubicBezTo>
                <a:lnTo>
                  <a:pt x="25314" y="86573"/>
                </a:lnTo>
                <a:cubicBezTo>
                  <a:pt x="24335" y="86573"/>
                  <a:pt x="23552" y="85758"/>
                  <a:pt x="23552" y="84812"/>
                </a:cubicBezTo>
                <a:lnTo>
                  <a:pt x="23552" y="79527"/>
                </a:lnTo>
                <a:cubicBezTo>
                  <a:pt x="23552" y="78549"/>
                  <a:pt x="24335" y="77766"/>
                  <a:pt x="25314" y="77766"/>
                </a:cubicBezTo>
                <a:close/>
                <a:moveTo>
                  <a:pt x="25314" y="71666"/>
                </a:moveTo>
                <a:cubicBezTo>
                  <a:pt x="20975" y="71666"/>
                  <a:pt x="17452" y="75189"/>
                  <a:pt x="17452" y="79527"/>
                </a:cubicBezTo>
                <a:lnTo>
                  <a:pt x="17452" y="84812"/>
                </a:lnTo>
                <a:cubicBezTo>
                  <a:pt x="17452" y="89150"/>
                  <a:pt x="20975" y="92673"/>
                  <a:pt x="25314" y="92673"/>
                </a:cubicBezTo>
                <a:lnTo>
                  <a:pt x="44201" y="92673"/>
                </a:lnTo>
                <a:cubicBezTo>
                  <a:pt x="48572" y="92673"/>
                  <a:pt x="52095" y="89150"/>
                  <a:pt x="52095" y="84812"/>
                </a:cubicBezTo>
                <a:lnTo>
                  <a:pt x="52095" y="79527"/>
                </a:lnTo>
                <a:cubicBezTo>
                  <a:pt x="52095" y="75189"/>
                  <a:pt x="48572" y="71666"/>
                  <a:pt x="44201" y="71666"/>
                </a:cubicBezTo>
                <a:close/>
                <a:moveTo>
                  <a:pt x="81338" y="89699"/>
                </a:moveTo>
                <a:cubicBezTo>
                  <a:pt x="84078" y="89699"/>
                  <a:pt x="87060" y="90167"/>
                  <a:pt x="90358" y="91205"/>
                </a:cubicBezTo>
                <a:cubicBezTo>
                  <a:pt x="90880" y="91368"/>
                  <a:pt x="91401" y="91531"/>
                  <a:pt x="91923" y="91694"/>
                </a:cubicBezTo>
                <a:cubicBezTo>
                  <a:pt x="86965" y="107189"/>
                  <a:pt x="83507" y="123760"/>
                  <a:pt x="82007" y="139319"/>
                </a:cubicBezTo>
                <a:cubicBezTo>
                  <a:pt x="70655" y="128327"/>
                  <a:pt x="64099" y="116388"/>
                  <a:pt x="58749" y="102133"/>
                </a:cubicBezTo>
                <a:cubicBezTo>
                  <a:pt x="65392" y="95212"/>
                  <a:pt x="71937" y="89699"/>
                  <a:pt x="81338" y="89699"/>
                </a:cubicBezTo>
                <a:close/>
                <a:moveTo>
                  <a:pt x="97828" y="93391"/>
                </a:moveTo>
                <a:cubicBezTo>
                  <a:pt x="105461" y="95413"/>
                  <a:pt x="111985" y="96555"/>
                  <a:pt x="117660" y="97011"/>
                </a:cubicBezTo>
                <a:cubicBezTo>
                  <a:pt x="110973" y="116877"/>
                  <a:pt x="107189" y="138732"/>
                  <a:pt x="107255" y="157260"/>
                </a:cubicBezTo>
                <a:cubicBezTo>
                  <a:pt x="99981" y="153444"/>
                  <a:pt x="93457" y="149138"/>
                  <a:pt x="87715" y="144408"/>
                </a:cubicBezTo>
                <a:cubicBezTo>
                  <a:pt x="88922" y="127968"/>
                  <a:pt x="92445" y="110027"/>
                  <a:pt x="97828" y="93391"/>
                </a:cubicBezTo>
                <a:close/>
                <a:moveTo>
                  <a:pt x="136568" y="169719"/>
                </a:moveTo>
                <a:cubicBezTo>
                  <a:pt x="137133" y="169719"/>
                  <a:pt x="137706" y="169794"/>
                  <a:pt x="138276" y="169949"/>
                </a:cubicBezTo>
                <a:lnTo>
                  <a:pt x="142028" y="170928"/>
                </a:lnTo>
                <a:cubicBezTo>
                  <a:pt x="145485" y="171874"/>
                  <a:pt x="147540" y="175430"/>
                  <a:pt x="146627" y="178887"/>
                </a:cubicBezTo>
                <a:lnTo>
                  <a:pt x="141538" y="197839"/>
                </a:lnTo>
                <a:cubicBezTo>
                  <a:pt x="140772" y="200742"/>
                  <a:pt x="138121" y="202656"/>
                  <a:pt x="135244" y="202656"/>
                </a:cubicBezTo>
                <a:cubicBezTo>
                  <a:pt x="134693" y="202656"/>
                  <a:pt x="134134" y="202586"/>
                  <a:pt x="133579" y="202439"/>
                </a:cubicBezTo>
                <a:lnTo>
                  <a:pt x="129828" y="201428"/>
                </a:lnTo>
                <a:cubicBezTo>
                  <a:pt x="126370" y="200482"/>
                  <a:pt x="124315" y="196926"/>
                  <a:pt x="125228" y="193468"/>
                </a:cubicBezTo>
                <a:lnTo>
                  <a:pt x="130317" y="174516"/>
                </a:lnTo>
                <a:cubicBezTo>
                  <a:pt x="131080" y="171629"/>
                  <a:pt x="133708" y="169719"/>
                  <a:pt x="136568" y="169719"/>
                </a:cubicBezTo>
                <a:close/>
                <a:moveTo>
                  <a:pt x="99426" y="0"/>
                </a:moveTo>
                <a:cubicBezTo>
                  <a:pt x="70329" y="0"/>
                  <a:pt x="38133" y="3882"/>
                  <a:pt x="19736" y="26553"/>
                </a:cubicBezTo>
                <a:cubicBezTo>
                  <a:pt x="6622" y="42699"/>
                  <a:pt x="979" y="66349"/>
                  <a:pt x="196" y="108102"/>
                </a:cubicBezTo>
                <a:cubicBezTo>
                  <a:pt x="1" y="117366"/>
                  <a:pt x="7079" y="125228"/>
                  <a:pt x="16245" y="126011"/>
                </a:cubicBezTo>
                <a:cubicBezTo>
                  <a:pt x="17460" y="126117"/>
                  <a:pt x="18653" y="126171"/>
                  <a:pt x="19826" y="126171"/>
                </a:cubicBezTo>
                <a:cubicBezTo>
                  <a:pt x="24386" y="126171"/>
                  <a:pt x="28645" y="125362"/>
                  <a:pt x="32718" y="123727"/>
                </a:cubicBezTo>
                <a:cubicBezTo>
                  <a:pt x="39079" y="137982"/>
                  <a:pt x="47495" y="150573"/>
                  <a:pt x="58912" y="161795"/>
                </a:cubicBezTo>
                <a:cubicBezTo>
                  <a:pt x="59511" y="162378"/>
                  <a:pt x="60288" y="162671"/>
                  <a:pt x="61065" y="162671"/>
                </a:cubicBezTo>
                <a:cubicBezTo>
                  <a:pt x="61853" y="162671"/>
                  <a:pt x="62643" y="162370"/>
                  <a:pt x="63251" y="161762"/>
                </a:cubicBezTo>
                <a:cubicBezTo>
                  <a:pt x="64425" y="160555"/>
                  <a:pt x="64392" y="158598"/>
                  <a:pt x="63185" y="157423"/>
                </a:cubicBezTo>
                <a:cubicBezTo>
                  <a:pt x="52584" y="147018"/>
                  <a:pt x="44461" y="135111"/>
                  <a:pt x="38198" y="121020"/>
                </a:cubicBezTo>
                <a:cubicBezTo>
                  <a:pt x="44396" y="117301"/>
                  <a:pt x="49420" y="112082"/>
                  <a:pt x="54084" y="107091"/>
                </a:cubicBezTo>
                <a:cubicBezTo>
                  <a:pt x="57314" y="115311"/>
                  <a:pt x="62468" y="126630"/>
                  <a:pt x="72156" y="137786"/>
                </a:cubicBezTo>
                <a:cubicBezTo>
                  <a:pt x="84649" y="152204"/>
                  <a:pt x="102362" y="163523"/>
                  <a:pt x="124869" y="171548"/>
                </a:cubicBezTo>
                <a:cubicBezTo>
                  <a:pt x="124348" y="172820"/>
                  <a:pt x="124706" y="171972"/>
                  <a:pt x="119585" y="190859"/>
                </a:cubicBezTo>
                <a:cubicBezTo>
                  <a:pt x="101970" y="184726"/>
                  <a:pt x="86639" y="176637"/>
                  <a:pt x="73982" y="166818"/>
                </a:cubicBezTo>
                <a:cubicBezTo>
                  <a:pt x="73427" y="166385"/>
                  <a:pt x="72771" y="166176"/>
                  <a:pt x="72119" y="166176"/>
                </a:cubicBezTo>
                <a:cubicBezTo>
                  <a:pt x="71199" y="166176"/>
                  <a:pt x="70287" y="166590"/>
                  <a:pt x="69677" y="167373"/>
                </a:cubicBezTo>
                <a:cubicBezTo>
                  <a:pt x="68633" y="168710"/>
                  <a:pt x="68894" y="170635"/>
                  <a:pt x="70231" y="171646"/>
                </a:cubicBezTo>
                <a:cubicBezTo>
                  <a:pt x="83768" y="182149"/>
                  <a:pt x="100176" y="190728"/>
                  <a:pt x="119063" y="197154"/>
                </a:cubicBezTo>
                <a:cubicBezTo>
                  <a:pt x="119846" y="201884"/>
                  <a:pt x="123304" y="205994"/>
                  <a:pt x="128262" y="207332"/>
                </a:cubicBezTo>
                <a:lnTo>
                  <a:pt x="132013" y="208343"/>
                </a:lnTo>
                <a:cubicBezTo>
                  <a:pt x="133098" y="208633"/>
                  <a:pt x="134188" y="208771"/>
                  <a:pt x="135261" y="208771"/>
                </a:cubicBezTo>
                <a:cubicBezTo>
                  <a:pt x="140833" y="208771"/>
                  <a:pt x="145943" y="205040"/>
                  <a:pt x="147475" y="199405"/>
                </a:cubicBezTo>
                <a:lnTo>
                  <a:pt x="152531" y="180486"/>
                </a:lnTo>
                <a:cubicBezTo>
                  <a:pt x="154325" y="173733"/>
                  <a:pt x="150346" y="166851"/>
                  <a:pt x="143593" y="165024"/>
                </a:cubicBezTo>
                <a:lnTo>
                  <a:pt x="139842" y="164013"/>
                </a:lnTo>
                <a:cubicBezTo>
                  <a:pt x="138762" y="163723"/>
                  <a:pt x="137675" y="163584"/>
                  <a:pt x="136604" y="163584"/>
                </a:cubicBezTo>
                <a:cubicBezTo>
                  <a:pt x="133695" y="163584"/>
                  <a:pt x="130903" y="164606"/>
                  <a:pt x="128686" y="166394"/>
                </a:cubicBezTo>
                <a:cubicBezTo>
                  <a:pt x="123304" y="164535"/>
                  <a:pt x="118215" y="162512"/>
                  <a:pt x="113420" y="160294"/>
                </a:cubicBezTo>
                <a:cubicBezTo>
                  <a:pt x="112898" y="141309"/>
                  <a:pt x="116812" y="118051"/>
                  <a:pt x="124054" y="97207"/>
                </a:cubicBezTo>
                <a:cubicBezTo>
                  <a:pt x="152857" y="96751"/>
                  <a:pt x="156967" y="76233"/>
                  <a:pt x="186162" y="72938"/>
                </a:cubicBezTo>
                <a:cubicBezTo>
                  <a:pt x="193110" y="72155"/>
                  <a:pt x="198101" y="65860"/>
                  <a:pt x="197286" y="58846"/>
                </a:cubicBezTo>
                <a:cubicBezTo>
                  <a:pt x="194970" y="38948"/>
                  <a:pt x="185738" y="23486"/>
                  <a:pt x="167960" y="13472"/>
                </a:cubicBezTo>
                <a:cubicBezTo>
                  <a:pt x="167471" y="13196"/>
                  <a:pt x="166944" y="13065"/>
                  <a:pt x="166427" y="13065"/>
                </a:cubicBezTo>
                <a:cubicBezTo>
                  <a:pt x="165359" y="13065"/>
                  <a:pt x="164335" y="13624"/>
                  <a:pt x="163785" y="14614"/>
                </a:cubicBezTo>
                <a:cubicBezTo>
                  <a:pt x="162937" y="16082"/>
                  <a:pt x="163459" y="17974"/>
                  <a:pt x="164959" y="18789"/>
                </a:cubicBezTo>
                <a:cubicBezTo>
                  <a:pt x="169950" y="21594"/>
                  <a:pt x="174223" y="24922"/>
                  <a:pt x="177811" y="28705"/>
                </a:cubicBezTo>
                <a:lnTo>
                  <a:pt x="154880" y="28705"/>
                </a:lnTo>
                <a:cubicBezTo>
                  <a:pt x="148878" y="28705"/>
                  <a:pt x="144017" y="33598"/>
                  <a:pt x="144017" y="39568"/>
                </a:cubicBezTo>
                <a:lnTo>
                  <a:pt x="144017" y="46157"/>
                </a:lnTo>
                <a:cubicBezTo>
                  <a:pt x="144017" y="52159"/>
                  <a:pt x="148878" y="57052"/>
                  <a:pt x="154880" y="57052"/>
                </a:cubicBezTo>
                <a:lnTo>
                  <a:pt x="190859" y="57052"/>
                </a:lnTo>
                <a:cubicBezTo>
                  <a:pt x="190990" y="57868"/>
                  <a:pt x="191088" y="58716"/>
                  <a:pt x="191218" y="59564"/>
                </a:cubicBezTo>
                <a:cubicBezTo>
                  <a:pt x="191610" y="63185"/>
                  <a:pt x="189065" y="66479"/>
                  <a:pt x="185477" y="66871"/>
                </a:cubicBezTo>
                <a:cubicBezTo>
                  <a:pt x="153494" y="70461"/>
                  <a:pt x="150792" y="91088"/>
                  <a:pt x="122887" y="91088"/>
                </a:cubicBezTo>
                <a:cubicBezTo>
                  <a:pt x="115045" y="91088"/>
                  <a:pt x="105214" y="89459"/>
                  <a:pt x="92184" y="85366"/>
                </a:cubicBezTo>
                <a:cubicBezTo>
                  <a:pt x="88173" y="84104"/>
                  <a:pt x="84532" y="83544"/>
                  <a:pt x="81192" y="83544"/>
                </a:cubicBezTo>
                <a:cubicBezTo>
                  <a:pt x="67613" y="83544"/>
                  <a:pt x="59004" y="92807"/>
                  <a:pt x="50627" y="101839"/>
                </a:cubicBezTo>
                <a:cubicBezTo>
                  <a:pt x="41906" y="111200"/>
                  <a:pt x="33671" y="120076"/>
                  <a:pt x="19765" y="120076"/>
                </a:cubicBezTo>
                <a:cubicBezTo>
                  <a:pt x="18794" y="120076"/>
                  <a:pt x="17796" y="120033"/>
                  <a:pt x="16767" y="119943"/>
                </a:cubicBezTo>
                <a:cubicBezTo>
                  <a:pt x="10798" y="119389"/>
                  <a:pt x="6198" y="114267"/>
                  <a:pt x="6296" y="108233"/>
                </a:cubicBezTo>
                <a:cubicBezTo>
                  <a:pt x="7047" y="67947"/>
                  <a:pt x="12331" y="45407"/>
                  <a:pt x="24498" y="30402"/>
                </a:cubicBezTo>
                <a:cubicBezTo>
                  <a:pt x="38101" y="13602"/>
                  <a:pt x="61228" y="6133"/>
                  <a:pt x="99426" y="6133"/>
                </a:cubicBezTo>
                <a:cubicBezTo>
                  <a:pt x="120596" y="6133"/>
                  <a:pt x="138211" y="8449"/>
                  <a:pt x="151846" y="13048"/>
                </a:cubicBezTo>
                <a:cubicBezTo>
                  <a:pt x="152171" y="13161"/>
                  <a:pt x="152502" y="13214"/>
                  <a:pt x="152827" y="13214"/>
                </a:cubicBezTo>
                <a:cubicBezTo>
                  <a:pt x="154100" y="13214"/>
                  <a:pt x="155286" y="12396"/>
                  <a:pt x="155728" y="11123"/>
                </a:cubicBezTo>
                <a:cubicBezTo>
                  <a:pt x="156282" y="9525"/>
                  <a:pt x="155402" y="7796"/>
                  <a:pt x="153803" y="7242"/>
                </a:cubicBezTo>
                <a:cubicBezTo>
                  <a:pt x="139353" y="2381"/>
                  <a:pt x="121575" y="0"/>
                  <a:pt x="99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4"/>
          <p:cNvSpPr/>
          <p:nvPr/>
        </p:nvSpPr>
        <p:spPr>
          <a:xfrm>
            <a:off x="6834123" y="1852190"/>
            <a:ext cx="400555" cy="326544"/>
          </a:xfrm>
          <a:custGeom>
            <a:avLst/>
            <a:gdLst/>
            <a:ahLst/>
            <a:cxnLst/>
            <a:rect l="l" t="t" r="r" b="b"/>
            <a:pathLst>
              <a:path w="221914" h="180911" extrusionOk="0">
                <a:moveTo>
                  <a:pt x="53334" y="6101"/>
                </a:moveTo>
                <a:cubicBezTo>
                  <a:pt x="77799" y="6101"/>
                  <a:pt x="89510" y="10341"/>
                  <a:pt x="107059" y="13538"/>
                </a:cubicBezTo>
                <a:cubicBezTo>
                  <a:pt x="93522" y="21823"/>
                  <a:pt x="79137" y="32947"/>
                  <a:pt x="54933" y="32947"/>
                </a:cubicBezTo>
                <a:cubicBezTo>
                  <a:pt x="37938" y="32947"/>
                  <a:pt x="27858" y="28543"/>
                  <a:pt x="22052" y="24270"/>
                </a:cubicBezTo>
                <a:cubicBezTo>
                  <a:pt x="28902" y="12918"/>
                  <a:pt x="39699" y="6101"/>
                  <a:pt x="53334" y="6101"/>
                </a:cubicBezTo>
                <a:close/>
                <a:moveTo>
                  <a:pt x="120858" y="31414"/>
                </a:moveTo>
                <a:cubicBezTo>
                  <a:pt x="116062" y="31414"/>
                  <a:pt x="112181" y="35295"/>
                  <a:pt x="112181" y="40090"/>
                </a:cubicBezTo>
                <a:cubicBezTo>
                  <a:pt x="112181" y="41787"/>
                  <a:pt x="113551" y="43157"/>
                  <a:pt x="115247" y="43157"/>
                </a:cubicBezTo>
                <a:cubicBezTo>
                  <a:pt x="116943" y="43157"/>
                  <a:pt x="118313" y="41787"/>
                  <a:pt x="118313" y="40090"/>
                </a:cubicBezTo>
                <a:cubicBezTo>
                  <a:pt x="118313" y="38688"/>
                  <a:pt x="119455" y="37546"/>
                  <a:pt x="120858" y="37546"/>
                </a:cubicBezTo>
                <a:cubicBezTo>
                  <a:pt x="122260" y="37546"/>
                  <a:pt x="123402" y="38688"/>
                  <a:pt x="123402" y="40090"/>
                </a:cubicBezTo>
                <a:cubicBezTo>
                  <a:pt x="123402" y="41787"/>
                  <a:pt x="124772" y="43157"/>
                  <a:pt x="126468" y="43157"/>
                </a:cubicBezTo>
                <a:cubicBezTo>
                  <a:pt x="128164" y="43157"/>
                  <a:pt x="129534" y="41787"/>
                  <a:pt x="129534" y="40090"/>
                </a:cubicBezTo>
                <a:cubicBezTo>
                  <a:pt x="129534" y="35295"/>
                  <a:pt x="125620" y="31414"/>
                  <a:pt x="120858" y="31414"/>
                </a:cubicBezTo>
                <a:close/>
                <a:moveTo>
                  <a:pt x="171027" y="31414"/>
                </a:moveTo>
                <a:cubicBezTo>
                  <a:pt x="166232" y="31414"/>
                  <a:pt x="162350" y="35295"/>
                  <a:pt x="162350" y="40090"/>
                </a:cubicBezTo>
                <a:cubicBezTo>
                  <a:pt x="162350" y="41787"/>
                  <a:pt x="163720" y="43157"/>
                  <a:pt x="165416" y="43157"/>
                </a:cubicBezTo>
                <a:cubicBezTo>
                  <a:pt x="167113" y="43157"/>
                  <a:pt x="168483" y="41787"/>
                  <a:pt x="168483" y="40090"/>
                </a:cubicBezTo>
                <a:cubicBezTo>
                  <a:pt x="168483" y="38688"/>
                  <a:pt x="169624" y="37546"/>
                  <a:pt x="171027" y="37546"/>
                </a:cubicBezTo>
                <a:cubicBezTo>
                  <a:pt x="172430" y="37546"/>
                  <a:pt x="173571" y="38688"/>
                  <a:pt x="173571" y="40090"/>
                </a:cubicBezTo>
                <a:cubicBezTo>
                  <a:pt x="173571" y="41787"/>
                  <a:pt x="174941" y="43157"/>
                  <a:pt x="176638" y="43157"/>
                </a:cubicBezTo>
                <a:cubicBezTo>
                  <a:pt x="178334" y="43157"/>
                  <a:pt x="179704" y="41787"/>
                  <a:pt x="179704" y="40090"/>
                </a:cubicBezTo>
                <a:cubicBezTo>
                  <a:pt x="179704" y="35295"/>
                  <a:pt x="175789" y="31414"/>
                  <a:pt x="171027" y="31414"/>
                </a:cubicBezTo>
                <a:close/>
                <a:moveTo>
                  <a:pt x="139989" y="43578"/>
                </a:moveTo>
                <a:cubicBezTo>
                  <a:pt x="139278" y="43578"/>
                  <a:pt x="138563" y="43826"/>
                  <a:pt x="137983" y="44331"/>
                </a:cubicBezTo>
                <a:cubicBezTo>
                  <a:pt x="136711" y="45440"/>
                  <a:pt x="136580" y="47397"/>
                  <a:pt x="137689" y="48670"/>
                </a:cubicBezTo>
                <a:cubicBezTo>
                  <a:pt x="139777" y="51051"/>
                  <a:pt x="142778" y="52421"/>
                  <a:pt x="145942" y="52421"/>
                </a:cubicBezTo>
                <a:cubicBezTo>
                  <a:pt x="149106" y="52421"/>
                  <a:pt x="152107" y="51051"/>
                  <a:pt x="154195" y="48670"/>
                </a:cubicBezTo>
                <a:cubicBezTo>
                  <a:pt x="155304" y="47365"/>
                  <a:pt x="155174" y="45440"/>
                  <a:pt x="153901" y="44331"/>
                </a:cubicBezTo>
                <a:cubicBezTo>
                  <a:pt x="153322" y="43826"/>
                  <a:pt x="152607" y="43578"/>
                  <a:pt x="151895" y="43578"/>
                </a:cubicBezTo>
                <a:cubicBezTo>
                  <a:pt x="151045" y="43578"/>
                  <a:pt x="150199" y="43932"/>
                  <a:pt x="149596" y="44625"/>
                </a:cubicBezTo>
                <a:cubicBezTo>
                  <a:pt x="148650" y="45701"/>
                  <a:pt x="147345" y="46288"/>
                  <a:pt x="145942" y="46288"/>
                </a:cubicBezTo>
                <a:cubicBezTo>
                  <a:pt x="144540" y="46288"/>
                  <a:pt x="143202" y="45701"/>
                  <a:pt x="142289" y="44625"/>
                </a:cubicBezTo>
                <a:cubicBezTo>
                  <a:pt x="141685" y="43932"/>
                  <a:pt x="140839" y="43578"/>
                  <a:pt x="139989" y="43578"/>
                </a:cubicBezTo>
                <a:close/>
                <a:moveTo>
                  <a:pt x="86248" y="94403"/>
                </a:moveTo>
                <a:lnTo>
                  <a:pt x="86248" y="112604"/>
                </a:lnTo>
                <a:lnTo>
                  <a:pt x="78256" y="112604"/>
                </a:lnTo>
                <a:cubicBezTo>
                  <a:pt x="71765" y="112604"/>
                  <a:pt x="66219" y="107972"/>
                  <a:pt x="65078" y="101579"/>
                </a:cubicBezTo>
                <a:lnTo>
                  <a:pt x="64719" y="99426"/>
                </a:lnTo>
                <a:cubicBezTo>
                  <a:pt x="73689" y="98578"/>
                  <a:pt x="80507" y="96751"/>
                  <a:pt x="86248" y="94403"/>
                </a:cubicBezTo>
                <a:close/>
                <a:moveTo>
                  <a:pt x="108397" y="82464"/>
                </a:moveTo>
                <a:lnTo>
                  <a:pt x="108397" y="112604"/>
                </a:lnTo>
                <a:lnTo>
                  <a:pt x="92380" y="112604"/>
                </a:lnTo>
                <a:lnTo>
                  <a:pt x="92380" y="91565"/>
                </a:lnTo>
                <a:cubicBezTo>
                  <a:pt x="98024" y="88661"/>
                  <a:pt x="102786" y="85399"/>
                  <a:pt x="108397" y="82464"/>
                </a:cubicBezTo>
                <a:close/>
                <a:moveTo>
                  <a:pt x="138244" y="74341"/>
                </a:moveTo>
                <a:lnTo>
                  <a:pt x="133449" y="101579"/>
                </a:lnTo>
                <a:cubicBezTo>
                  <a:pt x="132307" y="107972"/>
                  <a:pt x="126762" y="112604"/>
                  <a:pt x="120270" y="112604"/>
                </a:cubicBezTo>
                <a:lnTo>
                  <a:pt x="114497" y="112604"/>
                </a:lnTo>
                <a:lnTo>
                  <a:pt x="114497" y="79593"/>
                </a:lnTo>
                <a:cubicBezTo>
                  <a:pt x="120629" y="77081"/>
                  <a:pt x="128001" y="75124"/>
                  <a:pt x="138244" y="74341"/>
                </a:cubicBezTo>
                <a:close/>
                <a:moveTo>
                  <a:pt x="148898" y="73974"/>
                </a:moveTo>
                <a:cubicBezTo>
                  <a:pt x="150379" y="73974"/>
                  <a:pt x="152124" y="73983"/>
                  <a:pt x="154880" y="73983"/>
                </a:cubicBezTo>
                <a:lnTo>
                  <a:pt x="149498" y="104384"/>
                </a:lnTo>
                <a:cubicBezTo>
                  <a:pt x="146986" y="118607"/>
                  <a:pt x="134688" y="128914"/>
                  <a:pt x="120270" y="128914"/>
                </a:cubicBezTo>
                <a:lnTo>
                  <a:pt x="78256" y="128914"/>
                </a:lnTo>
                <a:cubicBezTo>
                  <a:pt x="63838" y="128914"/>
                  <a:pt x="51540" y="118607"/>
                  <a:pt x="49029" y="104384"/>
                </a:cubicBezTo>
                <a:lnTo>
                  <a:pt x="48181" y="99589"/>
                </a:lnTo>
                <a:lnTo>
                  <a:pt x="48181" y="99589"/>
                </a:lnTo>
                <a:cubicBezTo>
                  <a:pt x="50246" y="99803"/>
                  <a:pt x="52206" y="99890"/>
                  <a:pt x="54250" y="99890"/>
                </a:cubicBezTo>
                <a:cubicBezTo>
                  <a:pt x="55628" y="99890"/>
                  <a:pt x="57043" y="99851"/>
                  <a:pt x="58554" y="99785"/>
                </a:cubicBezTo>
                <a:lnTo>
                  <a:pt x="59076" y="102623"/>
                </a:lnTo>
                <a:cubicBezTo>
                  <a:pt x="60707" y="111952"/>
                  <a:pt x="68796" y="118737"/>
                  <a:pt x="78256" y="118737"/>
                </a:cubicBezTo>
                <a:lnTo>
                  <a:pt x="120270" y="118737"/>
                </a:lnTo>
                <a:cubicBezTo>
                  <a:pt x="129730" y="118737"/>
                  <a:pt x="137820" y="111952"/>
                  <a:pt x="139451" y="102623"/>
                </a:cubicBezTo>
                <a:lnTo>
                  <a:pt x="144507" y="74015"/>
                </a:lnTo>
                <a:cubicBezTo>
                  <a:pt x="146203" y="73983"/>
                  <a:pt x="147418" y="73974"/>
                  <a:pt x="148898" y="73974"/>
                </a:cubicBezTo>
                <a:close/>
                <a:moveTo>
                  <a:pt x="108397" y="135047"/>
                </a:moveTo>
                <a:lnTo>
                  <a:pt x="108397" y="150965"/>
                </a:lnTo>
                <a:lnTo>
                  <a:pt x="92380" y="150965"/>
                </a:lnTo>
                <a:lnTo>
                  <a:pt x="92380" y="135047"/>
                </a:lnTo>
                <a:close/>
                <a:moveTo>
                  <a:pt x="53334" y="1"/>
                </a:moveTo>
                <a:cubicBezTo>
                  <a:pt x="39797" y="1"/>
                  <a:pt x="28282" y="5677"/>
                  <a:pt x="19964" y="16474"/>
                </a:cubicBezTo>
                <a:cubicBezTo>
                  <a:pt x="1" y="42341"/>
                  <a:pt x="5709" y="89738"/>
                  <a:pt x="41787" y="98480"/>
                </a:cubicBezTo>
                <a:lnTo>
                  <a:pt x="42994" y="105461"/>
                </a:lnTo>
                <a:cubicBezTo>
                  <a:pt x="46028" y="122586"/>
                  <a:pt x="60837" y="135047"/>
                  <a:pt x="78256" y="135047"/>
                </a:cubicBezTo>
                <a:lnTo>
                  <a:pt x="86248" y="135047"/>
                </a:lnTo>
                <a:lnTo>
                  <a:pt x="86248" y="150965"/>
                </a:lnTo>
                <a:lnTo>
                  <a:pt x="84519" y="150965"/>
                </a:lnTo>
                <a:cubicBezTo>
                  <a:pt x="76201" y="150965"/>
                  <a:pt x="69416" y="157718"/>
                  <a:pt x="69416" y="166036"/>
                </a:cubicBezTo>
                <a:lnTo>
                  <a:pt x="69416" y="170179"/>
                </a:lnTo>
                <a:cubicBezTo>
                  <a:pt x="69416" y="172429"/>
                  <a:pt x="70101" y="174550"/>
                  <a:pt x="71406" y="176376"/>
                </a:cubicBezTo>
                <a:cubicBezTo>
                  <a:pt x="72003" y="177212"/>
                  <a:pt x="72939" y="177659"/>
                  <a:pt x="73897" y="177659"/>
                </a:cubicBezTo>
                <a:cubicBezTo>
                  <a:pt x="74510" y="177659"/>
                  <a:pt x="75132" y="177476"/>
                  <a:pt x="75679" y="177094"/>
                </a:cubicBezTo>
                <a:cubicBezTo>
                  <a:pt x="77049" y="176148"/>
                  <a:pt x="77375" y="174223"/>
                  <a:pt x="76397" y="172853"/>
                </a:cubicBezTo>
                <a:cubicBezTo>
                  <a:pt x="75842" y="172070"/>
                  <a:pt x="75549" y="171157"/>
                  <a:pt x="75549" y="170179"/>
                </a:cubicBezTo>
                <a:lnTo>
                  <a:pt x="75549" y="166036"/>
                </a:lnTo>
                <a:cubicBezTo>
                  <a:pt x="75549" y="161110"/>
                  <a:pt x="79561" y="157065"/>
                  <a:pt x="84519" y="157065"/>
                </a:cubicBezTo>
                <a:lnTo>
                  <a:pt x="116226" y="157065"/>
                </a:lnTo>
                <a:cubicBezTo>
                  <a:pt x="121184" y="157065"/>
                  <a:pt x="125196" y="161110"/>
                  <a:pt x="125196" y="166036"/>
                </a:cubicBezTo>
                <a:lnTo>
                  <a:pt x="125196" y="170179"/>
                </a:lnTo>
                <a:cubicBezTo>
                  <a:pt x="125196" y="172723"/>
                  <a:pt x="123141" y="174811"/>
                  <a:pt x="120597" y="174811"/>
                </a:cubicBezTo>
                <a:lnTo>
                  <a:pt x="87553" y="174811"/>
                </a:lnTo>
                <a:cubicBezTo>
                  <a:pt x="85889" y="174811"/>
                  <a:pt x="84519" y="176181"/>
                  <a:pt x="84519" y="177844"/>
                </a:cubicBezTo>
                <a:cubicBezTo>
                  <a:pt x="84519" y="179540"/>
                  <a:pt x="85889" y="180910"/>
                  <a:pt x="87553" y="180910"/>
                </a:cubicBezTo>
                <a:lnTo>
                  <a:pt x="120597" y="180910"/>
                </a:lnTo>
                <a:cubicBezTo>
                  <a:pt x="126501" y="180910"/>
                  <a:pt x="131329" y="176115"/>
                  <a:pt x="131329" y="170179"/>
                </a:cubicBezTo>
                <a:lnTo>
                  <a:pt x="131329" y="166036"/>
                </a:lnTo>
                <a:cubicBezTo>
                  <a:pt x="131329" y="157718"/>
                  <a:pt x="124544" y="150965"/>
                  <a:pt x="116226" y="150965"/>
                </a:cubicBezTo>
                <a:lnTo>
                  <a:pt x="114497" y="150965"/>
                </a:lnTo>
                <a:lnTo>
                  <a:pt x="114497" y="135047"/>
                </a:lnTo>
                <a:lnTo>
                  <a:pt x="120270" y="135047"/>
                </a:lnTo>
                <a:cubicBezTo>
                  <a:pt x="137689" y="135047"/>
                  <a:pt x="152499" y="122586"/>
                  <a:pt x="155532" y="105461"/>
                </a:cubicBezTo>
                <a:lnTo>
                  <a:pt x="161078" y="73983"/>
                </a:lnTo>
                <a:lnTo>
                  <a:pt x="191969" y="73983"/>
                </a:lnTo>
                <a:cubicBezTo>
                  <a:pt x="209649" y="73983"/>
                  <a:pt x="221914" y="56270"/>
                  <a:pt x="215716" y="39699"/>
                </a:cubicBezTo>
                <a:cubicBezTo>
                  <a:pt x="213041" y="32555"/>
                  <a:pt x="208507" y="26194"/>
                  <a:pt x="202668" y="21269"/>
                </a:cubicBezTo>
                <a:cubicBezTo>
                  <a:pt x="202092" y="20793"/>
                  <a:pt x="201394" y="20559"/>
                  <a:pt x="200702" y="20559"/>
                </a:cubicBezTo>
                <a:cubicBezTo>
                  <a:pt x="199828" y="20559"/>
                  <a:pt x="198963" y="20932"/>
                  <a:pt x="198362" y="21660"/>
                </a:cubicBezTo>
                <a:cubicBezTo>
                  <a:pt x="197253" y="22965"/>
                  <a:pt x="197449" y="24890"/>
                  <a:pt x="198721" y="25966"/>
                </a:cubicBezTo>
                <a:cubicBezTo>
                  <a:pt x="203777" y="30207"/>
                  <a:pt x="207659" y="35687"/>
                  <a:pt x="209975" y="41852"/>
                </a:cubicBezTo>
                <a:cubicBezTo>
                  <a:pt x="214705" y="54411"/>
                  <a:pt x="205474" y="67850"/>
                  <a:pt x="191969" y="67850"/>
                </a:cubicBezTo>
                <a:lnTo>
                  <a:pt x="148519" y="67850"/>
                </a:lnTo>
                <a:cubicBezTo>
                  <a:pt x="94729" y="67850"/>
                  <a:pt x="101579" y="93750"/>
                  <a:pt x="53922" y="93750"/>
                </a:cubicBezTo>
                <a:cubicBezTo>
                  <a:pt x="17648" y="93750"/>
                  <a:pt x="7765" y="55944"/>
                  <a:pt x="19214" y="29750"/>
                </a:cubicBezTo>
                <a:lnTo>
                  <a:pt x="19214" y="29750"/>
                </a:lnTo>
                <a:cubicBezTo>
                  <a:pt x="25934" y="34447"/>
                  <a:pt x="37090" y="39079"/>
                  <a:pt x="54933" y="39079"/>
                </a:cubicBezTo>
                <a:cubicBezTo>
                  <a:pt x="85432" y="39079"/>
                  <a:pt x="102003" y="22443"/>
                  <a:pt x="116780" y="15104"/>
                </a:cubicBezTo>
                <a:cubicBezTo>
                  <a:pt x="129188" y="16770"/>
                  <a:pt x="140281" y="17042"/>
                  <a:pt x="151148" y="17042"/>
                </a:cubicBezTo>
                <a:cubicBezTo>
                  <a:pt x="156420" y="17042"/>
                  <a:pt x="161639" y="16978"/>
                  <a:pt x="166928" y="16978"/>
                </a:cubicBezTo>
                <a:cubicBezTo>
                  <a:pt x="169309" y="16978"/>
                  <a:pt x="171705" y="16991"/>
                  <a:pt x="174126" y="17028"/>
                </a:cubicBezTo>
                <a:cubicBezTo>
                  <a:pt x="178595" y="17028"/>
                  <a:pt x="182966" y="17779"/>
                  <a:pt x="187141" y="19279"/>
                </a:cubicBezTo>
                <a:cubicBezTo>
                  <a:pt x="187486" y="19408"/>
                  <a:pt x="187840" y="19469"/>
                  <a:pt x="188188" y="19469"/>
                </a:cubicBezTo>
                <a:cubicBezTo>
                  <a:pt x="189425" y="19469"/>
                  <a:pt x="190598" y="18699"/>
                  <a:pt x="191056" y="17452"/>
                </a:cubicBezTo>
                <a:cubicBezTo>
                  <a:pt x="191610" y="15854"/>
                  <a:pt x="190795" y="14125"/>
                  <a:pt x="189196" y="13538"/>
                </a:cubicBezTo>
                <a:cubicBezTo>
                  <a:pt x="184368" y="11776"/>
                  <a:pt x="179280" y="10896"/>
                  <a:pt x="174126" y="10896"/>
                </a:cubicBezTo>
                <a:lnTo>
                  <a:pt x="148519" y="10896"/>
                </a:lnTo>
                <a:cubicBezTo>
                  <a:pt x="100111" y="10896"/>
                  <a:pt x="93457" y="1"/>
                  <a:pt x="533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AFDE-69DF-D331-1077-D229534B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Temporal EDA: Annual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5AF189A-4463-014C-4FDE-224ECCC1E2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29" y="1268016"/>
            <a:ext cx="6135742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74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72B0-7B7A-21C1-066C-ECFA2703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Temporal EDA: Annual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7F56ACB-6692-29AA-1A30-A96E8C8EEE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345" y="1268016"/>
            <a:ext cx="6171311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140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6FB-721B-D2DA-A6E9-5407F2D2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Top 5 Busiest Start Stations</a:t>
            </a:r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651D8-F197-AF34-4D5E-D8541D727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219" y="1263850"/>
            <a:ext cx="3487337" cy="61793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Before Pandemic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C3205-4196-28B5-079A-682B1BB0A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0738" y="1841299"/>
            <a:ext cx="3658793" cy="2038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 Union Station	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 Bay St / Wellesley St W	</a:t>
            </a:r>
          </a:p>
          <a:p>
            <a:pPr marL="0" indent="0"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York St / Queens Quay W	</a:t>
            </a:r>
          </a:p>
          <a:p>
            <a:pPr marL="0" indent="0"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Simcoe St / Wellington St South</a:t>
            </a:r>
          </a:p>
          <a:p>
            <a:pPr marL="0" indent="0"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Dundas St W / Yonge 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65A7-34BD-F6EC-BCE1-D03116CA1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18310" y="1263849"/>
            <a:ext cx="3484952" cy="61793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During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Pandemic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995C7-A674-AF66-24F2-1E3D5301A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18310" y="1841298"/>
            <a:ext cx="4021074" cy="2038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York St / Queens Quay W	</a:t>
            </a:r>
          </a:p>
          <a:p>
            <a:pPr marL="0" indent="0"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Lake Shore Blvd W / Ontario Dr		</a:t>
            </a:r>
          </a:p>
          <a:p>
            <a:pPr marL="0" indent="0"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Queens Quay E / Lower </a:t>
            </a:r>
            <a:r>
              <a:rPr lang="en-US" sz="1500" b="1" dirty="0" err="1">
                <a:solidFill>
                  <a:schemeClr val="bg2">
                    <a:lumMod val="50000"/>
                  </a:schemeClr>
                </a:solidFill>
              </a:rPr>
              <a:t>Sherbourne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 St	</a:t>
            </a:r>
          </a:p>
          <a:p>
            <a:pPr marL="0" indent="0"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Bay St / Queens Quay W (Ferry Terminal)</a:t>
            </a:r>
          </a:p>
          <a:p>
            <a:pPr marL="0" indent="0">
              <a:buNone/>
            </a:pPr>
            <a:r>
              <a:rPr lang="en-US" altLang="zh-CN" sz="1500" b="1" dirty="0">
                <a:solidFill>
                  <a:schemeClr val="bg2">
                    <a:lumMod val="50000"/>
                  </a:schemeClr>
                </a:solidFill>
              </a:rPr>
              <a:t>5.</a:t>
            </a:r>
            <a:r>
              <a:rPr lang="zh-CN" altLang="en-US" sz="15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Ontario Place Blvd / Lake Shore Blvd W (East)</a:t>
            </a:r>
          </a:p>
        </p:txBody>
      </p:sp>
    </p:spTree>
    <p:extLst>
      <p:ext uri="{BB962C8B-B14F-4D97-AF65-F5344CB8AC3E}">
        <p14:creationId xmlns:p14="http://schemas.microsoft.com/office/powerpoint/2010/main" val="2722050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63" y="23886"/>
            <a:ext cx="5806440" cy="583163"/>
          </a:xfrm>
        </p:spPr>
        <p:txBody>
          <a:bodyPr/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:Conclusion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B09F2-9E5D-ED16-9D0F-0A33B8A9E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231146"/>
              </p:ext>
            </p:extLst>
          </p:nvPr>
        </p:nvGraphicFramePr>
        <p:xfrm>
          <a:off x="220779" y="768096"/>
          <a:ext cx="8740341" cy="4059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10">
            <a:extLst>
              <a:ext uri="{FF2B5EF4-FFF2-40B4-BE49-F238E27FC236}">
                <a16:creationId xmlns:a16="http://schemas.microsoft.com/office/drawing/2014/main" id="{C8F0FC3A-6808-8798-48B4-20291CC4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78" y="27487"/>
            <a:ext cx="608085" cy="6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571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>
            <a:spLocks noGrp="1"/>
          </p:cNvSpPr>
          <p:nvPr>
            <p:ph type="title"/>
          </p:nvPr>
        </p:nvSpPr>
        <p:spPr>
          <a:xfrm>
            <a:off x="2869649" y="1553802"/>
            <a:ext cx="6045098" cy="10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50000"/>
                  </a:schemeClr>
                </a:solidFill>
              </a:rPr>
              <a:t>Exploratory Data Analysis</a:t>
            </a:r>
            <a:endParaRPr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5" name="Google Shape;425;p31"/>
          <p:cNvSpPr txBox="1">
            <a:spLocks noGrp="1"/>
          </p:cNvSpPr>
          <p:nvPr>
            <p:ph type="subTitle" idx="1"/>
          </p:nvPr>
        </p:nvSpPr>
        <p:spPr>
          <a:xfrm>
            <a:off x="3343599" y="2755098"/>
            <a:ext cx="49080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Geospatial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27" name="Google Shape;427;p31"/>
          <p:cNvGrpSpPr/>
          <p:nvPr/>
        </p:nvGrpSpPr>
        <p:grpSpPr>
          <a:xfrm>
            <a:off x="820769" y="1126747"/>
            <a:ext cx="2594461" cy="1797056"/>
            <a:chOff x="526908" y="658930"/>
            <a:chExt cx="2594461" cy="179705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28" name="Google Shape;428;p31"/>
            <p:cNvSpPr/>
            <p:nvPr/>
          </p:nvSpPr>
          <p:spPr>
            <a:xfrm rot="-421805">
              <a:off x="631529" y="801764"/>
              <a:ext cx="2385220" cy="1511388"/>
            </a:xfrm>
            <a:custGeom>
              <a:avLst/>
              <a:gdLst/>
              <a:ahLst/>
              <a:cxnLst/>
              <a:rect l="l" t="t" r="r" b="b"/>
              <a:pathLst>
                <a:path w="89755" h="56873" extrusionOk="0">
                  <a:moveTo>
                    <a:pt x="50369" y="1978"/>
                  </a:moveTo>
                  <a:lnTo>
                    <a:pt x="60596" y="14269"/>
                  </a:lnTo>
                  <a:cubicBezTo>
                    <a:pt x="60464" y="14362"/>
                    <a:pt x="60334" y="14458"/>
                    <a:pt x="60204" y="14554"/>
                  </a:cubicBezTo>
                  <a:cubicBezTo>
                    <a:pt x="60196" y="14373"/>
                    <a:pt x="60132" y="14191"/>
                    <a:pt x="60009" y="14038"/>
                  </a:cubicBezTo>
                  <a:lnTo>
                    <a:pt x="53058" y="5379"/>
                  </a:lnTo>
                  <a:cubicBezTo>
                    <a:pt x="52882" y="5159"/>
                    <a:pt x="52620" y="5045"/>
                    <a:pt x="52357" y="5045"/>
                  </a:cubicBezTo>
                  <a:cubicBezTo>
                    <a:pt x="52351" y="5045"/>
                    <a:pt x="52346" y="5045"/>
                    <a:pt x="52340" y="5045"/>
                  </a:cubicBezTo>
                  <a:lnTo>
                    <a:pt x="49955" y="2074"/>
                  </a:lnTo>
                  <a:lnTo>
                    <a:pt x="50369" y="1978"/>
                  </a:lnTo>
                  <a:close/>
                  <a:moveTo>
                    <a:pt x="62930" y="17443"/>
                  </a:moveTo>
                  <a:cubicBezTo>
                    <a:pt x="62914" y="17465"/>
                    <a:pt x="62914" y="17496"/>
                    <a:pt x="62930" y="17521"/>
                  </a:cubicBezTo>
                  <a:lnTo>
                    <a:pt x="67453" y="23875"/>
                  </a:lnTo>
                  <a:lnTo>
                    <a:pt x="62528" y="17740"/>
                  </a:lnTo>
                  <a:cubicBezTo>
                    <a:pt x="62660" y="17638"/>
                    <a:pt x="62795" y="17540"/>
                    <a:pt x="62930" y="17443"/>
                  </a:cubicBezTo>
                  <a:close/>
                  <a:moveTo>
                    <a:pt x="17974" y="21256"/>
                  </a:moveTo>
                  <a:cubicBezTo>
                    <a:pt x="21126" y="21256"/>
                    <a:pt x="24166" y="22094"/>
                    <a:pt x="26827" y="23586"/>
                  </a:cubicBezTo>
                  <a:lnTo>
                    <a:pt x="26476" y="24161"/>
                  </a:lnTo>
                  <a:cubicBezTo>
                    <a:pt x="23879" y="22712"/>
                    <a:pt x="20988" y="21962"/>
                    <a:pt x="18036" y="21962"/>
                  </a:cubicBezTo>
                  <a:cubicBezTo>
                    <a:pt x="17004" y="21962"/>
                    <a:pt x="15965" y="22053"/>
                    <a:pt x="14928" y="22239"/>
                  </a:cubicBezTo>
                  <a:cubicBezTo>
                    <a:pt x="13339" y="22523"/>
                    <a:pt x="11822" y="23016"/>
                    <a:pt x="10405" y="23697"/>
                  </a:cubicBezTo>
                  <a:lnTo>
                    <a:pt x="10040" y="23094"/>
                  </a:lnTo>
                  <a:cubicBezTo>
                    <a:pt x="11775" y="22249"/>
                    <a:pt x="13643" y="21680"/>
                    <a:pt x="15576" y="21418"/>
                  </a:cubicBezTo>
                  <a:cubicBezTo>
                    <a:pt x="16379" y="21309"/>
                    <a:pt x="17180" y="21256"/>
                    <a:pt x="17974" y="21256"/>
                  </a:cubicBezTo>
                  <a:close/>
                  <a:moveTo>
                    <a:pt x="9276" y="23489"/>
                  </a:moveTo>
                  <a:lnTo>
                    <a:pt x="9640" y="24090"/>
                  </a:lnTo>
                  <a:cubicBezTo>
                    <a:pt x="9230" y="24313"/>
                    <a:pt x="8830" y="24552"/>
                    <a:pt x="8440" y="24809"/>
                  </a:cubicBezTo>
                  <a:lnTo>
                    <a:pt x="8042" y="24230"/>
                  </a:lnTo>
                  <a:cubicBezTo>
                    <a:pt x="8444" y="23967"/>
                    <a:pt x="8856" y="23719"/>
                    <a:pt x="9276" y="23489"/>
                  </a:cubicBezTo>
                  <a:close/>
                  <a:moveTo>
                    <a:pt x="64258" y="16592"/>
                  </a:moveTo>
                  <a:cubicBezTo>
                    <a:pt x="64258" y="16601"/>
                    <a:pt x="64261" y="16612"/>
                    <a:pt x="64267" y="16620"/>
                  </a:cubicBezTo>
                  <a:lnTo>
                    <a:pt x="70431" y="27584"/>
                  </a:lnTo>
                  <a:lnTo>
                    <a:pt x="68949" y="25738"/>
                  </a:lnTo>
                  <a:lnTo>
                    <a:pt x="63044" y="17441"/>
                  </a:lnTo>
                  <a:cubicBezTo>
                    <a:pt x="63031" y="17422"/>
                    <a:pt x="63009" y="17413"/>
                    <a:pt x="62987" y="17413"/>
                  </a:cubicBezTo>
                  <a:cubicBezTo>
                    <a:pt x="62981" y="17413"/>
                    <a:pt x="62975" y="17413"/>
                    <a:pt x="62970" y="17415"/>
                  </a:cubicBezTo>
                  <a:cubicBezTo>
                    <a:pt x="63383" y="17121"/>
                    <a:pt x="63813" y="16845"/>
                    <a:pt x="64258" y="16592"/>
                  </a:cubicBezTo>
                  <a:close/>
                  <a:moveTo>
                    <a:pt x="71071" y="14627"/>
                  </a:moveTo>
                  <a:lnTo>
                    <a:pt x="71619" y="28128"/>
                  </a:lnTo>
                  <a:lnTo>
                    <a:pt x="69965" y="14719"/>
                  </a:lnTo>
                  <a:cubicBezTo>
                    <a:pt x="70334" y="14674"/>
                    <a:pt x="70703" y="14645"/>
                    <a:pt x="71071" y="14627"/>
                  </a:cubicBezTo>
                  <a:close/>
                  <a:moveTo>
                    <a:pt x="73004" y="14658"/>
                  </a:moveTo>
                  <a:cubicBezTo>
                    <a:pt x="73373" y="14690"/>
                    <a:pt x="73741" y="14733"/>
                    <a:pt x="74107" y="14788"/>
                  </a:cubicBezTo>
                  <a:lnTo>
                    <a:pt x="71955" y="28135"/>
                  </a:lnTo>
                  <a:lnTo>
                    <a:pt x="73004" y="14658"/>
                  </a:lnTo>
                  <a:close/>
                  <a:moveTo>
                    <a:pt x="68252" y="15024"/>
                  </a:moveTo>
                  <a:lnTo>
                    <a:pt x="71309" y="28183"/>
                  </a:lnTo>
                  <a:lnTo>
                    <a:pt x="67182" y="15318"/>
                  </a:lnTo>
                  <a:cubicBezTo>
                    <a:pt x="67532" y="15207"/>
                    <a:pt x="67891" y="15109"/>
                    <a:pt x="68252" y="15024"/>
                  </a:cubicBezTo>
                  <a:close/>
                  <a:moveTo>
                    <a:pt x="69828" y="14736"/>
                  </a:moveTo>
                  <a:lnTo>
                    <a:pt x="71489" y="28192"/>
                  </a:lnTo>
                  <a:cubicBezTo>
                    <a:pt x="71477" y="28192"/>
                    <a:pt x="71464" y="28192"/>
                    <a:pt x="71452" y="28194"/>
                  </a:cubicBezTo>
                  <a:lnTo>
                    <a:pt x="68388" y="14993"/>
                  </a:lnTo>
                  <a:cubicBezTo>
                    <a:pt x="68616" y="14941"/>
                    <a:pt x="68848" y="14892"/>
                    <a:pt x="69082" y="14851"/>
                  </a:cubicBezTo>
                  <a:cubicBezTo>
                    <a:pt x="69331" y="14807"/>
                    <a:pt x="69579" y="14769"/>
                    <a:pt x="69828" y="14736"/>
                  </a:cubicBezTo>
                  <a:close/>
                  <a:moveTo>
                    <a:pt x="75792" y="15152"/>
                  </a:moveTo>
                  <a:cubicBezTo>
                    <a:pt x="76147" y="15251"/>
                    <a:pt x="76500" y="15361"/>
                    <a:pt x="76850" y="15486"/>
                  </a:cubicBezTo>
                  <a:lnTo>
                    <a:pt x="72261" y="28199"/>
                  </a:lnTo>
                  <a:lnTo>
                    <a:pt x="75792" y="15152"/>
                  </a:lnTo>
                  <a:close/>
                  <a:moveTo>
                    <a:pt x="71788" y="14610"/>
                  </a:moveTo>
                  <a:cubicBezTo>
                    <a:pt x="72148" y="14610"/>
                    <a:pt x="72509" y="14622"/>
                    <a:pt x="72865" y="14648"/>
                  </a:cubicBezTo>
                  <a:lnTo>
                    <a:pt x="71809" y="28218"/>
                  </a:lnTo>
                  <a:cubicBezTo>
                    <a:pt x="71793" y="28215"/>
                    <a:pt x="71776" y="28213"/>
                    <a:pt x="71761" y="28209"/>
                  </a:cubicBezTo>
                  <a:lnTo>
                    <a:pt x="71210" y="14620"/>
                  </a:lnTo>
                  <a:cubicBezTo>
                    <a:pt x="71402" y="14613"/>
                    <a:pt x="71596" y="14610"/>
                    <a:pt x="71788" y="14610"/>
                  </a:cubicBezTo>
                  <a:close/>
                  <a:moveTo>
                    <a:pt x="67051" y="15360"/>
                  </a:moveTo>
                  <a:lnTo>
                    <a:pt x="71179" y="28228"/>
                  </a:lnTo>
                  <a:cubicBezTo>
                    <a:pt x="71158" y="28234"/>
                    <a:pt x="71137" y="28237"/>
                    <a:pt x="71116" y="28242"/>
                  </a:cubicBezTo>
                  <a:lnTo>
                    <a:pt x="65499" y="15992"/>
                  </a:lnTo>
                  <a:cubicBezTo>
                    <a:pt x="65494" y="15983"/>
                    <a:pt x="65489" y="15974"/>
                    <a:pt x="65482" y="15969"/>
                  </a:cubicBezTo>
                  <a:cubicBezTo>
                    <a:pt x="65989" y="15739"/>
                    <a:pt x="66512" y="15535"/>
                    <a:pt x="67051" y="15360"/>
                  </a:cubicBezTo>
                  <a:close/>
                  <a:moveTo>
                    <a:pt x="65368" y="16021"/>
                  </a:moveTo>
                  <a:cubicBezTo>
                    <a:pt x="65368" y="16031"/>
                    <a:pt x="65369" y="16040"/>
                    <a:pt x="65373" y="16049"/>
                  </a:cubicBezTo>
                  <a:lnTo>
                    <a:pt x="70974" y="28261"/>
                  </a:lnTo>
                  <a:lnTo>
                    <a:pt x="70959" y="28244"/>
                  </a:lnTo>
                  <a:lnTo>
                    <a:pt x="64386" y="16553"/>
                  </a:lnTo>
                  <a:cubicBezTo>
                    <a:pt x="64381" y="16544"/>
                    <a:pt x="64376" y="16537"/>
                    <a:pt x="64367" y="16532"/>
                  </a:cubicBezTo>
                  <a:cubicBezTo>
                    <a:pt x="64692" y="16350"/>
                    <a:pt x="65027" y="16180"/>
                    <a:pt x="65368" y="16021"/>
                  </a:cubicBezTo>
                  <a:close/>
                  <a:moveTo>
                    <a:pt x="74242" y="14811"/>
                  </a:moveTo>
                  <a:cubicBezTo>
                    <a:pt x="74718" y="14889"/>
                    <a:pt x="75191" y="14991"/>
                    <a:pt x="75658" y="15116"/>
                  </a:cubicBezTo>
                  <a:lnTo>
                    <a:pt x="72091" y="28296"/>
                  </a:lnTo>
                  <a:cubicBezTo>
                    <a:pt x="72084" y="28292"/>
                    <a:pt x="72077" y="28291"/>
                    <a:pt x="72071" y="28289"/>
                  </a:cubicBezTo>
                  <a:lnTo>
                    <a:pt x="74242" y="14811"/>
                  </a:lnTo>
                  <a:close/>
                  <a:moveTo>
                    <a:pt x="78631" y="16257"/>
                  </a:moveTo>
                  <a:cubicBezTo>
                    <a:pt x="78960" y="16425"/>
                    <a:pt x="79284" y="16605"/>
                    <a:pt x="79601" y="16797"/>
                  </a:cubicBezTo>
                  <a:lnTo>
                    <a:pt x="72569" y="28334"/>
                  </a:lnTo>
                  <a:lnTo>
                    <a:pt x="78631" y="16257"/>
                  </a:lnTo>
                  <a:close/>
                  <a:moveTo>
                    <a:pt x="76979" y="15533"/>
                  </a:moveTo>
                  <a:cubicBezTo>
                    <a:pt x="77499" y="15725"/>
                    <a:pt x="78010" y="15945"/>
                    <a:pt x="78508" y="16194"/>
                  </a:cubicBezTo>
                  <a:lnTo>
                    <a:pt x="72367" y="28431"/>
                  </a:lnTo>
                  <a:cubicBezTo>
                    <a:pt x="72355" y="28424"/>
                    <a:pt x="72344" y="28417"/>
                    <a:pt x="72332" y="28410"/>
                  </a:cubicBezTo>
                  <a:lnTo>
                    <a:pt x="76979" y="15533"/>
                  </a:lnTo>
                  <a:close/>
                  <a:moveTo>
                    <a:pt x="81042" y="17782"/>
                  </a:moveTo>
                  <a:cubicBezTo>
                    <a:pt x="81339" y="18012"/>
                    <a:pt x="81625" y="18250"/>
                    <a:pt x="81902" y="18497"/>
                  </a:cubicBezTo>
                  <a:cubicBezTo>
                    <a:pt x="81895" y="18502"/>
                    <a:pt x="81888" y="18508"/>
                    <a:pt x="81881" y="18514"/>
                  </a:cubicBezTo>
                  <a:lnTo>
                    <a:pt x="72831" y="28512"/>
                  </a:lnTo>
                  <a:lnTo>
                    <a:pt x="81031" y="17805"/>
                  </a:lnTo>
                  <a:cubicBezTo>
                    <a:pt x="81036" y="17798"/>
                    <a:pt x="81040" y="17791"/>
                    <a:pt x="81042" y="17782"/>
                  </a:cubicBezTo>
                  <a:close/>
                  <a:moveTo>
                    <a:pt x="79719" y="16868"/>
                  </a:moveTo>
                  <a:cubicBezTo>
                    <a:pt x="79961" y="17018"/>
                    <a:pt x="80200" y="17174"/>
                    <a:pt x="80437" y="17339"/>
                  </a:cubicBezTo>
                  <a:cubicBezTo>
                    <a:pt x="80607" y="17458"/>
                    <a:pt x="80775" y="17579"/>
                    <a:pt x="80939" y="17704"/>
                  </a:cubicBezTo>
                  <a:cubicBezTo>
                    <a:pt x="80933" y="17709"/>
                    <a:pt x="80926" y="17715"/>
                    <a:pt x="80920" y="17721"/>
                  </a:cubicBezTo>
                  <a:lnTo>
                    <a:pt x="72592" y="28595"/>
                  </a:lnTo>
                  <a:cubicBezTo>
                    <a:pt x="72588" y="28592"/>
                    <a:pt x="72583" y="28589"/>
                    <a:pt x="72580" y="28583"/>
                  </a:cubicBezTo>
                  <a:lnTo>
                    <a:pt x="79719" y="16868"/>
                  </a:lnTo>
                  <a:close/>
                  <a:moveTo>
                    <a:pt x="70074" y="29077"/>
                  </a:moveTo>
                  <a:lnTo>
                    <a:pt x="70074" y="29077"/>
                  </a:lnTo>
                  <a:cubicBezTo>
                    <a:pt x="70069" y="29087"/>
                    <a:pt x="70064" y="29096"/>
                    <a:pt x="70058" y="29106"/>
                  </a:cubicBezTo>
                  <a:lnTo>
                    <a:pt x="70033" y="29096"/>
                  </a:lnTo>
                  <a:lnTo>
                    <a:pt x="70074" y="29077"/>
                  </a:lnTo>
                  <a:close/>
                  <a:moveTo>
                    <a:pt x="69858" y="29179"/>
                  </a:moveTo>
                  <a:lnTo>
                    <a:pt x="70003" y="29233"/>
                  </a:lnTo>
                  <a:cubicBezTo>
                    <a:pt x="70001" y="29236"/>
                    <a:pt x="70000" y="29241"/>
                    <a:pt x="69998" y="29245"/>
                  </a:cubicBezTo>
                  <a:lnTo>
                    <a:pt x="69823" y="29196"/>
                  </a:lnTo>
                  <a:lnTo>
                    <a:pt x="69821" y="29196"/>
                  </a:lnTo>
                  <a:lnTo>
                    <a:pt x="69858" y="29179"/>
                  </a:lnTo>
                  <a:close/>
                  <a:moveTo>
                    <a:pt x="69631" y="29286"/>
                  </a:moveTo>
                  <a:lnTo>
                    <a:pt x="69956" y="29376"/>
                  </a:lnTo>
                  <a:cubicBezTo>
                    <a:pt x="69949" y="29397"/>
                    <a:pt x="69944" y="29418"/>
                    <a:pt x="69939" y="29439"/>
                  </a:cubicBezTo>
                  <a:lnTo>
                    <a:pt x="69472" y="29363"/>
                  </a:lnTo>
                  <a:lnTo>
                    <a:pt x="69472" y="29363"/>
                  </a:lnTo>
                  <a:lnTo>
                    <a:pt x="69631" y="29286"/>
                  </a:lnTo>
                  <a:close/>
                  <a:moveTo>
                    <a:pt x="69250" y="29468"/>
                  </a:moveTo>
                  <a:lnTo>
                    <a:pt x="69913" y="29574"/>
                  </a:lnTo>
                  <a:cubicBezTo>
                    <a:pt x="69911" y="29579"/>
                    <a:pt x="69911" y="29584"/>
                    <a:pt x="69911" y="29589"/>
                  </a:cubicBezTo>
                  <a:lnTo>
                    <a:pt x="69123" y="29527"/>
                  </a:lnTo>
                  <a:lnTo>
                    <a:pt x="69250" y="29468"/>
                  </a:lnTo>
                  <a:close/>
                  <a:moveTo>
                    <a:pt x="68872" y="29646"/>
                  </a:moveTo>
                  <a:lnTo>
                    <a:pt x="69897" y="29726"/>
                  </a:lnTo>
                  <a:cubicBezTo>
                    <a:pt x="69896" y="29757"/>
                    <a:pt x="69894" y="29788"/>
                    <a:pt x="69894" y="29818"/>
                  </a:cubicBezTo>
                  <a:lnTo>
                    <a:pt x="68360" y="29889"/>
                  </a:lnTo>
                  <a:lnTo>
                    <a:pt x="68872" y="29646"/>
                  </a:lnTo>
                  <a:close/>
                  <a:moveTo>
                    <a:pt x="69901" y="29956"/>
                  </a:moveTo>
                  <a:cubicBezTo>
                    <a:pt x="69901" y="29962"/>
                    <a:pt x="69901" y="29967"/>
                    <a:pt x="69903" y="29972"/>
                  </a:cubicBezTo>
                  <a:lnTo>
                    <a:pt x="67548" y="30275"/>
                  </a:lnTo>
                  <a:lnTo>
                    <a:pt x="68038" y="30043"/>
                  </a:lnTo>
                  <a:lnTo>
                    <a:pt x="69901" y="29956"/>
                  </a:lnTo>
                  <a:close/>
                  <a:moveTo>
                    <a:pt x="81997" y="18584"/>
                  </a:moveTo>
                  <a:cubicBezTo>
                    <a:pt x="84461" y="20823"/>
                    <a:pt x="86110" y="23796"/>
                    <a:pt x="86707" y="27127"/>
                  </a:cubicBezTo>
                  <a:cubicBezTo>
                    <a:pt x="86934" y="28405"/>
                    <a:pt x="86996" y="29672"/>
                    <a:pt x="86905" y="30910"/>
                  </a:cubicBezTo>
                  <a:lnTo>
                    <a:pt x="73146" y="29840"/>
                  </a:lnTo>
                  <a:cubicBezTo>
                    <a:pt x="73146" y="29830"/>
                    <a:pt x="73146" y="29818"/>
                    <a:pt x="73146" y="29806"/>
                  </a:cubicBezTo>
                  <a:lnTo>
                    <a:pt x="86768" y="29179"/>
                  </a:lnTo>
                  <a:cubicBezTo>
                    <a:pt x="86806" y="29177"/>
                    <a:pt x="86835" y="29144"/>
                    <a:pt x="86834" y="29106"/>
                  </a:cubicBezTo>
                  <a:cubicBezTo>
                    <a:pt x="86832" y="29070"/>
                    <a:pt x="86801" y="29040"/>
                    <a:pt x="86766" y="29040"/>
                  </a:cubicBezTo>
                  <a:cubicBezTo>
                    <a:pt x="86765" y="29040"/>
                    <a:pt x="86763" y="29040"/>
                    <a:pt x="86761" y="29040"/>
                  </a:cubicBezTo>
                  <a:lnTo>
                    <a:pt x="73428" y="29655"/>
                  </a:lnTo>
                  <a:lnTo>
                    <a:pt x="86666" y="27948"/>
                  </a:lnTo>
                  <a:cubicBezTo>
                    <a:pt x="86704" y="27944"/>
                    <a:pt x="86731" y="27910"/>
                    <a:pt x="86726" y="27872"/>
                  </a:cubicBezTo>
                  <a:cubicBezTo>
                    <a:pt x="86721" y="27836"/>
                    <a:pt x="86690" y="27811"/>
                    <a:pt x="86655" y="27811"/>
                  </a:cubicBezTo>
                  <a:cubicBezTo>
                    <a:pt x="86653" y="27811"/>
                    <a:pt x="86651" y="27811"/>
                    <a:pt x="86648" y="27811"/>
                  </a:cubicBezTo>
                  <a:lnTo>
                    <a:pt x="73125" y="29555"/>
                  </a:lnTo>
                  <a:cubicBezTo>
                    <a:pt x="73123" y="29551"/>
                    <a:pt x="73123" y="29546"/>
                    <a:pt x="73122" y="29541"/>
                  </a:cubicBezTo>
                  <a:lnTo>
                    <a:pt x="86396" y="26318"/>
                  </a:lnTo>
                  <a:cubicBezTo>
                    <a:pt x="86432" y="26310"/>
                    <a:pt x="86454" y="26273"/>
                    <a:pt x="86446" y="26235"/>
                  </a:cubicBezTo>
                  <a:cubicBezTo>
                    <a:pt x="86438" y="26204"/>
                    <a:pt x="86409" y="26183"/>
                    <a:pt x="86378" y="26183"/>
                  </a:cubicBezTo>
                  <a:cubicBezTo>
                    <a:pt x="86373" y="26183"/>
                    <a:pt x="86368" y="26184"/>
                    <a:pt x="86363" y="26185"/>
                  </a:cubicBezTo>
                  <a:lnTo>
                    <a:pt x="73369" y="29338"/>
                  </a:lnTo>
                  <a:lnTo>
                    <a:pt x="86060" y="25129"/>
                  </a:lnTo>
                  <a:cubicBezTo>
                    <a:pt x="86096" y="25117"/>
                    <a:pt x="86115" y="25079"/>
                    <a:pt x="86103" y="25042"/>
                  </a:cubicBezTo>
                  <a:cubicBezTo>
                    <a:pt x="86093" y="25013"/>
                    <a:pt x="86067" y="24995"/>
                    <a:pt x="86039" y="24995"/>
                  </a:cubicBezTo>
                  <a:cubicBezTo>
                    <a:pt x="86031" y="24995"/>
                    <a:pt x="86024" y="24997"/>
                    <a:pt x="86016" y="24999"/>
                  </a:cubicBezTo>
                  <a:lnTo>
                    <a:pt x="73059" y="29297"/>
                  </a:lnTo>
                  <a:cubicBezTo>
                    <a:pt x="73056" y="29285"/>
                    <a:pt x="73052" y="29274"/>
                    <a:pt x="73049" y="29264"/>
                  </a:cubicBezTo>
                  <a:lnTo>
                    <a:pt x="85412" y="23399"/>
                  </a:lnTo>
                  <a:cubicBezTo>
                    <a:pt x="85447" y="23382"/>
                    <a:pt x="85462" y="23340"/>
                    <a:pt x="85445" y="23307"/>
                  </a:cubicBezTo>
                  <a:cubicBezTo>
                    <a:pt x="85434" y="23282"/>
                    <a:pt x="85409" y="23267"/>
                    <a:pt x="85383" y="23267"/>
                  </a:cubicBezTo>
                  <a:cubicBezTo>
                    <a:pt x="85373" y="23267"/>
                    <a:pt x="85363" y="23270"/>
                    <a:pt x="85353" y="23274"/>
                  </a:cubicBezTo>
                  <a:lnTo>
                    <a:pt x="73241" y="29020"/>
                  </a:lnTo>
                  <a:lnTo>
                    <a:pt x="84841" y="22300"/>
                  </a:lnTo>
                  <a:cubicBezTo>
                    <a:pt x="84873" y="22281"/>
                    <a:pt x="84886" y="22237"/>
                    <a:pt x="84867" y="22204"/>
                  </a:cubicBezTo>
                  <a:cubicBezTo>
                    <a:pt x="84854" y="22183"/>
                    <a:pt x="84831" y="22171"/>
                    <a:pt x="84807" y="22171"/>
                  </a:cubicBezTo>
                  <a:cubicBezTo>
                    <a:pt x="84795" y="22171"/>
                    <a:pt x="84782" y="22174"/>
                    <a:pt x="84771" y="22180"/>
                  </a:cubicBezTo>
                  <a:lnTo>
                    <a:pt x="72945" y="29034"/>
                  </a:lnTo>
                  <a:cubicBezTo>
                    <a:pt x="72941" y="29028"/>
                    <a:pt x="72940" y="29025"/>
                    <a:pt x="72938" y="29021"/>
                  </a:cubicBezTo>
                  <a:lnTo>
                    <a:pt x="83994" y="20916"/>
                  </a:lnTo>
                  <a:cubicBezTo>
                    <a:pt x="84023" y="20894"/>
                    <a:pt x="84030" y="20850"/>
                    <a:pt x="84008" y="20821"/>
                  </a:cubicBezTo>
                  <a:cubicBezTo>
                    <a:pt x="83994" y="20802"/>
                    <a:pt x="83973" y="20792"/>
                    <a:pt x="83951" y="20792"/>
                  </a:cubicBezTo>
                  <a:cubicBezTo>
                    <a:pt x="83937" y="20792"/>
                    <a:pt x="83923" y="20796"/>
                    <a:pt x="83911" y="20805"/>
                  </a:cubicBezTo>
                  <a:lnTo>
                    <a:pt x="73068" y="28755"/>
                  </a:lnTo>
                  <a:lnTo>
                    <a:pt x="83222" y="19941"/>
                  </a:lnTo>
                  <a:cubicBezTo>
                    <a:pt x="83251" y="19917"/>
                    <a:pt x="83255" y="19874"/>
                    <a:pt x="83229" y="19844"/>
                  </a:cubicBezTo>
                  <a:cubicBezTo>
                    <a:pt x="83215" y="19829"/>
                    <a:pt x="83196" y="19821"/>
                    <a:pt x="83177" y="19821"/>
                  </a:cubicBezTo>
                  <a:cubicBezTo>
                    <a:pt x="83161" y="19821"/>
                    <a:pt x="83145" y="19826"/>
                    <a:pt x="83132" y="19837"/>
                  </a:cubicBezTo>
                  <a:lnTo>
                    <a:pt x="72794" y="28808"/>
                  </a:lnTo>
                  <a:cubicBezTo>
                    <a:pt x="72787" y="28798"/>
                    <a:pt x="72780" y="28789"/>
                    <a:pt x="72774" y="28781"/>
                  </a:cubicBezTo>
                  <a:lnTo>
                    <a:pt x="81984" y="18606"/>
                  </a:lnTo>
                  <a:cubicBezTo>
                    <a:pt x="81990" y="18599"/>
                    <a:pt x="81994" y="18591"/>
                    <a:pt x="81997" y="18584"/>
                  </a:cubicBezTo>
                  <a:close/>
                  <a:moveTo>
                    <a:pt x="69922" y="30107"/>
                  </a:moveTo>
                  <a:cubicBezTo>
                    <a:pt x="69925" y="30130"/>
                    <a:pt x="69930" y="30152"/>
                    <a:pt x="69934" y="30173"/>
                  </a:cubicBezTo>
                  <a:lnTo>
                    <a:pt x="65484" y="31253"/>
                  </a:lnTo>
                  <a:lnTo>
                    <a:pt x="67144" y="30465"/>
                  </a:lnTo>
                  <a:lnTo>
                    <a:pt x="69922" y="30107"/>
                  </a:lnTo>
                  <a:close/>
                  <a:moveTo>
                    <a:pt x="73423" y="30000"/>
                  </a:moveTo>
                  <a:lnTo>
                    <a:pt x="86894" y="31049"/>
                  </a:lnTo>
                  <a:cubicBezTo>
                    <a:pt x="86863" y="31420"/>
                    <a:pt x="86820" y="31787"/>
                    <a:pt x="86763" y="32150"/>
                  </a:cubicBezTo>
                  <a:lnTo>
                    <a:pt x="73423" y="30000"/>
                  </a:lnTo>
                  <a:close/>
                  <a:moveTo>
                    <a:pt x="13250" y="24990"/>
                  </a:moveTo>
                  <a:lnTo>
                    <a:pt x="15624" y="32310"/>
                  </a:lnTo>
                  <a:lnTo>
                    <a:pt x="15624" y="32310"/>
                  </a:lnTo>
                  <a:lnTo>
                    <a:pt x="12196" y="26651"/>
                  </a:lnTo>
                  <a:lnTo>
                    <a:pt x="11707" y="25593"/>
                  </a:lnTo>
                  <a:cubicBezTo>
                    <a:pt x="12206" y="25366"/>
                    <a:pt x="12722" y="25164"/>
                    <a:pt x="13250" y="24990"/>
                  </a:cubicBezTo>
                  <a:close/>
                  <a:moveTo>
                    <a:pt x="55496" y="11287"/>
                  </a:moveTo>
                  <a:lnTo>
                    <a:pt x="56830" y="12948"/>
                  </a:lnTo>
                  <a:lnTo>
                    <a:pt x="42977" y="31645"/>
                  </a:lnTo>
                  <a:cubicBezTo>
                    <a:pt x="42879" y="31506"/>
                    <a:pt x="42720" y="31426"/>
                    <a:pt x="42551" y="31426"/>
                  </a:cubicBezTo>
                  <a:cubicBezTo>
                    <a:pt x="42494" y="31426"/>
                    <a:pt x="42435" y="31435"/>
                    <a:pt x="42378" y="31454"/>
                  </a:cubicBezTo>
                  <a:lnTo>
                    <a:pt x="42051" y="31567"/>
                  </a:lnTo>
                  <a:lnTo>
                    <a:pt x="41843" y="31291"/>
                  </a:lnTo>
                  <a:cubicBezTo>
                    <a:pt x="41739" y="31155"/>
                    <a:pt x="41582" y="31082"/>
                    <a:pt x="41423" y="31082"/>
                  </a:cubicBezTo>
                  <a:cubicBezTo>
                    <a:pt x="41317" y="31082"/>
                    <a:pt x="41211" y="31114"/>
                    <a:pt x="41118" y="31181"/>
                  </a:cubicBezTo>
                  <a:lnTo>
                    <a:pt x="40835" y="31381"/>
                  </a:lnTo>
                  <a:lnTo>
                    <a:pt x="40557" y="31175"/>
                  </a:lnTo>
                  <a:cubicBezTo>
                    <a:pt x="40462" y="31106"/>
                    <a:pt x="40353" y="31072"/>
                    <a:pt x="40245" y="31072"/>
                  </a:cubicBezTo>
                  <a:cubicBezTo>
                    <a:pt x="40089" y="31072"/>
                    <a:pt x="39935" y="31142"/>
                    <a:pt x="39831" y="31274"/>
                  </a:cubicBezTo>
                  <a:lnTo>
                    <a:pt x="39618" y="31546"/>
                  </a:lnTo>
                  <a:lnTo>
                    <a:pt x="39294" y="31428"/>
                  </a:lnTo>
                  <a:cubicBezTo>
                    <a:pt x="39234" y="31406"/>
                    <a:pt x="39172" y="31395"/>
                    <a:pt x="39112" y="31395"/>
                  </a:cubicBezTo>
                  <a:cubicBezTo>
                    <a:pt x="38903" y="31395"/>
                    <a:pt x="38707" y="31521"/>
                    <a:pt x="38624" y="31726"/>
                  </a:cubicBezTo>
                  <a:lnTo>
                    <a:pt x="38560" y="31887"/>
                  </a:lnTo>
                  <a:cubicBezTo>
                    <a:pt x="38480" y="31917"/>
                    <a:pt x="38446" y="31982"/>
                    <a:pt x="38423" y="32043"/>
                  </a:cubicBezTo>
                  <a:lnTo>
                    <a:pt x="38150" y="32026"/>
                  </a:lnTo>
                  <a:cubicBezTo>
                    <a:pt x="38137" y="32025"/>
                    <a:pt x="38124" y="32024"/>
                    <a:pt x="38111" y="32024"/>
                  </a:cubicBezTo>
                  <a:cubicBezTo>
                    <a:pt x="37885" y="32024"/>
                    <a:pt x="37692" y="32167"/>
                    <a:pt x="37620" y="32372"/>
                  </a:cubicBezTo>
                  <a:cubicBezTo>
                    <a:pt x="37594" y="32365"/>
                    <a:pt x="37568" y="32344"/>
                    <a:pt x="37533" y="32316"/>
                  </a:cubicBezTo>
                  <a:cubicBezTo>
                    <a:pt x="37484" y="32277"/>
                    <a:pt x="37425" y="32229"/>
                    <a:pt x="37345" y="32229"/>
                  </a:cubicBezTo>
                  <a:cubicBezTo>
                    <a:pt x="37327" y="32229"/>
                    <a:pt x="37308" y="32231"/>
                    <a:pt x="37287" y="32237"/>
                  </a:cubicBezTo>
                  <a:cubicBezTo>
                    <a:pt x="37178" y="32268"/>
                    <a:pt x="37145" y="32358"/>
                    <a:pt x="37118" y="32431"/>
                  </a:cubicBezTo>
                  <a:cubicBezTo>
                    <a:pt x="37094" y="32500"/>
                    <a:pt x="37076" y="32540"/>
                    <a:pt x="37028" y="32554"/>
                  </a:cubicBezTo>
                  <a:cubicBezTo>
                    <a:pt x="37019" y="32556"/>
                    <a:pt x="37011" y="32557"/>
                    <a:pt x="37003" y="32557"/>
                  </a:cubicBezTo>
                  <a:cubicBezTo>
                    <a:pt x="36965" y="32557"/>
                    <a:pt x="36933" y="32534"/>
                    <a:pt x="36886" y="32497"/>
                  </a:cubicBezTo>
                  <a:cubicBezTo>
                    <a:pt x="36838" y="32456"/>
                    <a:pt x="36778" y="32409"/>
                    <a:pt x="36699" y="32409"/>
                  </a:cubicBezTo>
                  <a:cubicBezTo>
                    <a:pt x="36681" y="32409"/>
                    <a:pt x="36662" y="32411"/>
                    <a:pt x="36642" y="32417"/>
                  </a:cubicBezTo>
                  <a:cubicBezTo>
                    <a:pt x="36531" y="32448"/>
                    <a:pt x="36498" y="32538"/>
                    <a:pt x="36472" y="32611"/>
                  </a:cubicBezTo>
                  <a:cubicBezTo>
                    <a:pt x="36446" y="32680"/>
                    <a:pt x="36429" y="32718"/>
                    <a:pt x="36380" y="32732"/>
                  </a:cubicBezTo>
                  <a:cubicBezTo>
                    <a:pt x="36371" y="32735"/>
                    <a:pt x="36362" y="32736"/>
                    <a:pt x="36353" y="32736"/>
                  </a:cubicBezTo>
                  <a:cubicBezTo>
                    <a:pt x="36316" y="32736"/>
                    <a:pt x="36284" y="32713"/>
                    <a:pt x="36238" y="32675"/>
                  </a:cubicBezTo>
                  <a:cubicBezTo>
                    <a:pt x="36190" y="32635"/>
                    <a:pt x="36132" y="32588"/>
                    <a:pt x="36053" y="32588"/>
                  </a:cubicBezTo>
                  <a:cubicBezTo>
                    <a:pt x="36039" y="32588"/>
                    <a:pt x="36024" y="32590"/>
                    <a:pt x="36008" y="32594"/>
                  </a:cubicBezTo>
                  <a:cubicBezTo>
                    <a:pt x="34630" y="28963"/>
                    <a:pt x="32167" y="25815"/>
                    <a:pt x="28910" y="23572"/>
                  </a:cubicBezTo>
                  <a:cubicBezTo>
                    <a:pt x="28787" y="23487"/>
                    <a:pt x="28664" y="23404"/>
                    <a:pt x="28540" y="23323"/>
                  </a:cubicBezTo>
                  <a:lnTo>
                    <a:pt x="32888" y="16172"/>
                  </a:lnTo>
                  <a:lnTo>
                    <a:pt x="33341" y="18708"/>
                  </a:lnTo>
                  <a:cubicBezTo>
                    <a:pt x="33362" y="18821"/>
                    <a:pt x="33424" y="18920"/>
                    <a:pt x="33520" y="18985"/>
                  </a:cubicBezTo>
                  <a:cubicBezTo>
                    <a:pt x="33592" y="19036"/>
                    <a:pt x="33677" y="19062"/>
                    <a:pt x="33764" y="19062"/>
                  </a:cubicBezTo>
                  <a:cubicBezTo>
                    <a:pt x="33790" y="19062"/>
                    <a:pt x="33814" y="19060"/>
                    <a:pt x="33840" y="19056"/>
                  </a:cubicBezTo>
                  <a:cubicBezTo>
                    <a:pt x="33953" y="19036"/>
                    <a:pt x="34051" y="18972"/>
                    <a:pt x="34117" y="18878"/>
                  </a:cubicBezTo>
                  <a:cubicBezTo>
                    <a:pt x="34183" y="18785"/>
                    <a:pt x="34209" y="18670"/>
                    <a:pt x="34188" y="18556"/>
                  </a:cubicBezTo>
                  <a:lnTo>
                    <a:pt x="33630" y="15436"/>
                  </a:lnTo>
                  <a:lnTo>
                    <a:pt x="34437" y="15292"/>
                  </a:lnTo>
                  <a:cubicBezTo>
                    <a:pt x="34666" y="15251"/>
                    <a:pt x="34860" y="15126"/>
                    <a:pt x="34991" y="14954"/>
                  </a:cubicBezTo>
                  <a:lnTo>
                    <a:pt x="55496" y="11287"/>
                  </a:lnTo>
                  <a:close/>
                  <a:moveTo>
                    <a:pt x="69215" y="30490"/>
                  </a:moveTo>
                  <a:lnTo>
                    <a:pt x="68417" y="30836"/>
                  </a:lnTo>
                  <a:lnTo>
                    <a:pt x="61574" y="33106"/>
                  </a:lnTo>
                  <a:lnTo>
                    <a:pt x="64869" y="31544"/>
                  </a:lnTo>
                  <a:lnTo>
                    <a:pt x="69215" y="30490"/>
                  </a:lnTo>
                  <a:close/>
                  <a:moveTo>
                    <a:pt x="27961" y="24275"/>
                  </a:moveTo>
                  <a:cubicBezTo>
                    <a:pt x="31127" y="26362"/>
                    <a:pt x="33648" y="29416"/>
                    <a:pt x="35023" y="33087"/>
                  </a:cubicBezTo>
                  <a:cubicBezTo>
                    <a:pt x="34998" y="33077"/>
                    <a:pt x="34974" y="33059"/>
                    <a:pt x="34945" y="33035"/>
                  </a:cubicBezTo>
                  <a:cubicBezTo>
                    <a:pt x="34895" y="32994"/>
                    <a:pt x="34836" y="32948"/>
                    <a:pt x="34756" y="32948"/>
                  </a:cubicBezTo>
                  <a:cubicBezTo>
                    <a:pt x="34738" y="32948"/>
                    <a:pt x="34719" y="32950"/>
                    <a:pt x="34699" y="32955"/>
                  </a:cubicBezTo>
                  <a:cubicBezTo>
                    <a:pt x="34588" y="32987"/>
                    <a:pt x="34555" y="33077"/>
                    <a:pt x="34529" y="33149"/>
                  </a:cubicBezTo>
                  <a:cubicBezTo>
                    <a:pt x="34503" y="33217"/>
                    <a:pt x="34488" y="33257"/>
                    <a:pt x="34437" y="33271"/>
                  </a:cubicBezTo>
                  <a:cubicBezTo>
                    <a:pt x="34429" y="33273"/>
                    <a:pt x="34420" y="33274"/>
                    <a:pt x="34412" y="33274"/>
                  </a:cubicBezTo>
                  <a:cubicBezTo>
                    <a:pt x="34383" y="33274"/>
                    <a:pt x="34358" y="33260"/>
                    <a:pt x="34327" y="33236"/>
                  </a:cubicBezTo>
                  <a:cubicBezTo>
                    <a:pt x="33095" y="29963"/>
                    <a:pt x="30907" y="27139"/>
                    <a:pt x="27975" y="25098"/>
                  </a:cubicBezTo>
                  <a:cubicBezTo>
                    <a:pt x="27856" y="25015"/>
                    <a:pt x="27735" y="24932"/>
                    <a:pt x="27612" y="24852"/>
                  </a:cubicBezTo>
                  <a:lnTo>
                    <a:pt x="27961" y="24275"/>
                  </a:lnTo>
                  <a:close/>
                  <a:moveTo>
                    <a:pt x="14452" y="24651"/>
                  </a:moveTo>
                  <a:lnTo>
                    <a:pt x="16658" y="34017"/>
                  </a:lnTo>
                  <a:lnTo>
                    <a:pt x="16658" y="34017"/>
                  </a:lnTo>
                  <a:lnTo>
                    <a:pt x="15936" y="32826"/>
                  </a:lnTo>
                  <a:lnTo>
                    <a:pt x="13382" y="24949"/>
                  </a:lnTo>
                  <a:cubicBezTo>
                    <a:pt x="13732" y="24836"/>
                    <a:pt x="14088" y="24738"/>
                    <a:pt x="14452" y="24651"/>
                  </a:cubicBezTo>
                  <a:close/>
                  <a:moveTo>
                    <a:pt x="37345" y="32347"/>
                  </a:moveTo>
                  <a:cubicBezTo>
                    <a:pt x="37382" y="32347"/>
                    <a:pt x="37414" y="32371"/>
                    <a:pt x="37459" y="32408"/>
                  </a:cubicBezTo>
                  <a:cubicBezTo>
                    <a:pt x="37497" y="32438"/>
                    <a:pt x="37540" y="32474"/>
                    <a:pt x="37594" y="32488"/>
                  </a:cubicBezTo>
                  <a:cubicBezTo>
                    <a:pt x="37594" y="32493"/>
                    <a:pt x="37592" y="32497"/>
                    <a:pt x="37592" y="32502"/>
                  </a:cubicBezTo>
                  <a:lnTo>
                    <a:pt x="37559" y="32845"/>
                  </a:lnTo>
                  <a:lnTo>
                    <a:pt x="37222" y="32921"/>
                  </a:lnTo>
                  <a:cubicBezTo>
                    <a:pt x="36945" y="32987"/>
                    <a:pt x="36768" y="33257"/>
                    <a:pt x="36822" y="33535"/>
                  </a:cubicBezTo>
                  <a:lnTo>
                    <a:pt x="36822" y="33534"/>
                  </a:lnTo>
                  <a:lnTo>
                    <a:pt x="36887" y="33873"/>
                  </a:lnTo>
                  <a:lnTo>
                    <a:pt x="36584" y="34041"/>
                  </a:lnTo>
                  <a:cubicBezTo>
                    <a:pt x="36557" y="34057"/>
                    <a:pt x="36531" y="34074"/>
                    <a:pt x="36507" y="34093"/>
                  </a:cubicBezTo>
                  <a:cubicBezTo>
                    <a:pt x="36371" y="33624"/>
                    <a:pt x="36219" y="33161"/>
                    <a:pt x="36049" y="32706"/>
                  </a:cubicBezTo>
                  <a:cubicBezTo>
                    <a:pt x="36088" y="32706"/>
                    <a:pt x="36119" y="32729"/>
                    <a:pt x="36165" y="32767"/>
                  </a:cubicBezTo>
                  <a:cubicBezTo>
                    <a:pt x="36214" y="32806"/>
                    <a:pt x="36273" y="32853"/>
                    <a:pt x="36352" y="32853"/>
                  </a:cubicBezTo>
                  <a:cubicBezTo>
                    <a:pt x="36370" y="32853"/>
                    <a:pt x="36390" y="32851"/>
                    <a:pt x="36411" y="32845"/>
                  </a:cubicBezTo>
                  <a:cubicBezTo>
                    <a:pt x="36520" y="32815"/>
                    <a:pt x="36553" y="32725"/>
                    <a:pt x="36581" y="32651"/>
                  </a:cubicBezTo>
                  <a:cubicBezTo>
                    <a:pt x="36605" y="32583"/>
                    <a:pt x="36623" y="32543"/>
                    <a:pt x="36673" y="32529"/>
                  </a:cubicBezTo>
                  <a:cubicBezTo>
                    <a:pt x="36681" y="32527"/>
                    <a:pt x="36689" y="32526"/>
                    <a:pt x="36697" y="32526"/>
                  </a:cubicBezTo>
                  <a:cubicBezTo>
                    <a:pt x="36734" y="32526"/>
                    <a:pt x="36766" y="32549"/>
                    <a:pt x="36813" y="32587"/>
                  </a:cubicBezTo>
                  <a:cubicBezTo>
                    <a:pt x="36862" y="32627"/>
                    <a:pt x="36920" y="32675"/>
                    <a:pt x="37000" y="32675"/>
                  </a:cubicBezTo>
                  <a:cubicBezTo>
                    <a:pt x="37018" y="32675"/>
                    <a:pt x="37038" y="32672"/>
                    <a:pt x="37059" y="32666"/>
                  </a:cubicBezTo>
                  <a:cubicBezTo>
                    <a:pt x="37168" y="32635"/>
                    <a:pt x="37201" y="32545"/>
                    <a:pt x="37229" y="32472"/>
                  </a:cubicBezTo>
                  <a:cubicBezTo>
                    <a:pt x="37253" y="32405"/>
                    <a:pt x="37270" y="32365"/>
                    <a:pt x="37319" y="32351"/>
                  </a:cubicBezTo>
                  <a:cubicBezTo>
                    <a:pt x="37328" y="32349"/>
                    <a:pt x="37336" y="32347"/>
                    <a:pt x="37345" y="32347"/>
                  </a:cubicBezTo>
                  <a:close/>
                  <a:moveTo>
                    <a:pt x="61687" y="18437"/>
                  </a:moveTo>
                  <a:lnTo>
                    <a:pt x="67730" y="25967"/>
                  </a:lnTo>
                  <a:lnTo>
                    <a:pt x="60755" y="19488"/>
                  </a:lnTo>
                  <a:cubicBezTo>
                    <a:pt x="60741" y="19475"/>
                    <a:pt x="60724" y="19469"/>
                    <a:pt x="60707" y="19469"/>
                  </a:cubicBezTo>
                  <a:cubicBezTo>
                    <a:pt x="60688" y="19469"/>
                    <a:pt x="60670" y="19477"/>
                    <a:pt x="60656" y="19491"/>
                  </a:cubicBezTo>
                  <a:cubicBezTo>
                    <a:pt x="60630" y="19519"/>
                    <a:pt x="60632" y="19562"/>
                    <a:pt x="60660" y="19588"/>
                  </a:cubicBezTo>
                  <a:lnTo>
                    <a:pt x="68323" y="26706"/>
                  </a:lnTo>
                  <a:lnTo>
                    <a:pt x="68992" y="27541"/>
                  </a:lnTo>
                  <a:lnTo>
                    <a:pt x="59945" y="20424"/>
                  </a:lnTo>
                  <a:cubicBezTo>
                    <a:pt x="59932" y="20415"/>
                    <a:pt x="59918" y="20410"/>
                    <a:pt x="59903" y="20410"/>
                  </a:cubicBezTo>
                  <a:cubicBezTo>
                    <a:pt x="59882" y="20410"/>
                    <a:pt x="59862" y="20419"/>
                    <a:pt x="59848" y="20436"/>
                  </a:cubicBezTo>
                  <a:cubicBezTo>
                    <a:pt x="59825" y="20466"/>
                    <a:pt x="59830" y="20509"/>
                    <a:pt x="59860" y="20533"/>
                  </a:cubicBezTo>
                  <a:lnTo>
                    <a:pt x="69375" y="28015"/>
                  </a:lnTo>
                  <a:lnTo>
                    <a:pt x="69633" y="28337"/>
                  </a:lnTo>
                  <a:lnTo>
                    <a:pt x="69577" y="28362"/>
                  </a:lnTo>
                  <a:lnTo>
                    <a:pt x="59022" y="21785"/>
                  </a:lnTo>
                  <a:cubicBezTo>
                    <a:pt x="59010" y="21778"/>
                    <a:pt x="58998" y="21775"/>
                    <a:pt x="58985" y="21775"/>
                  </a:cubicBezTo>
                  <a:cubicBezTo>
                    <a:pt x="58962" y="21775"/>
                    <a:pt x="58940" y="21786"/>
                    <a:pt x="58926" y="21808"/>
                  </a:cubicBezTo>
                  <a:cubicBezTo>
                    <a:pt x="58906" y="21839"/>
                    <a:pt x="58916" y="21882"/>
                    <a:pt x="58949" y="21903"/>
                  </a:cubicBezTo>
                  <a:lnTo>
                    <a:pt x="69430" y="28433"/>
                  </a:lnTo>
                  <a:lnTo>
                    <a:pt x="69335" y="28478"/>
                  </a:lnTo>
                  <a:lnTo>
                    <a:pt x="58407" y="22857"/>
                  </a:lnTo>
                  <a:cubicBezTo>
                    <a:pt x="58397" y="22852"/>
                    <a:pt x="58386" y="22850"/>
                    <a:pt x="58375" y="22850"/>
                  </a:cubicBezTo>
                  <a:cubicBezTo>
                    <a:pt x="58350" y="22850"/>
                    <a:pt x="58326" y="22863"/>
                    <a:pt x="58313" y="22887"/>
                  </a:cubicBezTo>
                  <a:cubicBezTo>
                    <a:pt x="58296" y="22921"/>
                    <a:pt x="58310" y="22963"/>
                    <a:pt x="58343" y="22980"/>
                  </a:cubicBezTo>
                  <a:lnTo>
                    <a:pt x="69177" y="28552"/>
                  </a:lnTo>
                  <a:lnTo>
                    <a:pt x="68904" y="28682"/>
                  </a:lnTo>
                  <a:lnTo>
                    <a:pt x="57675" y="24563"/>
                  </a:lnTo>
                  <a:cubicBezTo>
                    <a:pt x="57667" y="24560"/>
                    <a:pt x="57659" y="24559"/>
                    <a:pt x="57652" y="24559"/>
                  </a:cubicBezTo>
                  <a:cubicBezTo>
                    <a:pt x="57624" y="24559"/>
                    <a:pt x="57597" y="24576"/>
                    <a:pt x="57586" y="24604"/>
                  </a:cubicBezTo>
                  <a:cubicBezTo>
                    <a:pt x="57574" y="24641"/>
                    <a:pt x="57591" y="24679"/>
                    <a:pt x="57628" y="24693"/>
                  </a:cubicBezTo>
                  <a:lnTo>
                    <a:pt x="68729" y="28765"/>
                  </a:lnTo>
                  <a:lnTo>
                    <a:pt x="68557" y="28847"/>
                  </a:lnTo>
                  <a:lnTo>
                    <a:pt x="57292" y="25737"/>
                  </a:lnTo>
                  <a:cubicBezTo>
                    <a:pt x="57286" y="25735"/>
                    <a:pt x="57279" y="25734"/>
                    <a:pt x="57273" y="25734"/>
                  </a:cubicBezTo>
                  <a:cubicBezTo>
                    <a:pt x="57243" y="25734"/>
                    <a:pt x="57216" y="25754"/>
                    <a:pt x="57207" y="25785"/>
                  </a:cubicBezTo>
                  <a:cubicBezTo>
                    <a:pt x="57197" y="25822"/>
                    <a:pt x="57219" y="25860"/>
                    <a:pt x="57256" y="25870"/>
                  </a:cubicBezTo>
                  <a:lnTo>
                    <a:pt x="68365" y="28937"/>
                  </a:lnTo>
                  <a:lnTo>
                    <a:pt x="67975" y="29122"/>
                  </a:lnTo>
                  <a:lnTo>
                    <a:pt x="56942" y="27344"/>
                  </a:lnTo>
                  <a:cubicBezTo>
                    <a:pt x="56938" y="27343"/>
                    <a:pt x="56934" y="27342"/>
                    <a:pt x="56930" y="27342"/>
                  </a:cubicBezTo>
                  <a:cubicBezTo>
                    <a:pt x="56897" y="27342"/>
                    <a:pt x="56869" y="27367"/>
                    <a:pt x="56862" y="27401"/>
                  </a:cubicBezTo>
                  <a:cubicBezTo>
                    <a:pt x="56857" y="27439"/>
                    <a:pt x="56883" y="27473"/>
                    <a:pt x="56920" y="27479"/>
                  </a:cubicBezTo>
                  <a:lnTo>
                    <a:pt x="67756" y="29226"/>
                  </a:lnTo>
                  <a:lnTo>
                    <a:pt x="67402" y="29394"/>
                  </a:lnTo>
                  <a:lnTo>
                    <a:pt x="56790" y="28568"/>
                  </a:lnTo>
                  <a:cubicBezTo>
                    <a:pt x="56788" y="28568"/>
                    <a:pt x="56785" y="28567"/>
                    <a:pt x="56783" y="28567"/>
                  </a:cubicBezTo>
                  <a:cubicBezTo>
                    <a:pt x="56748" y="28567"/>
                    <a:pt x="56719" y="28594"/>
                    <a:pt x="56715" y="28630"/>
                  </a:cubicBezTo>
                  <a:cubicBezTo>
                    <a:pt x="56714" y="28668"/>
                    <a:pt x="56741" y="28703"/>
                    <a:pt x="56779" y="28705"/>
                  </a:cubicBezTo>
                  <a:lnTo>
                    <a:pt x="67151" y="29511"/>
                  </a:lnTo>
                  <a:lnTo>
                    <a:pt x="66142" y="29991"/>
                  </a:lnTo>
                  <a:lnTo>
                    <a:pt x="56743" y="30424"/>
                  </a:lnTo>
                  <a:cubicBezTo>
                    <a:pt x="56705" y="30426"/>
                    <a:pt x="56675" y="30459"/>
                    <a:pt x="56677" y="30497"/>
                  </a:cubicBezTo>
                  <a:cubicBezTo>
                    <a:pt x="56679" y="30533"/>
                    <a:pt x="56710" y="30562"/>
                    <a:pt x="56746" y="30562"/>
                  </a:cubicBezTo>
                  <a:lnTo>
                    <a:pt x="56750" y="30562"/>
                  </a:lnTo>
                  <a:lnTo>
                    <a:pt x="65820" y="30143"/>
                  </a:lnTo>
                  <a:lnTo>
                    <a:pt x="64796" y="30630"/>
                  </a:lnTo>
                  <a:lnTo>
                    <a:pt x="56845" y="31653"/>
                  </a:lnTo>
                  <a:cubicBezTo>
                    <a:pt x="56807" y="31659"/>
                    <a:pt x="56781" y="31693"/>
                    <a:pt x="56786" y="31731"/>
                  </a:cubicBezTo>
                  <a:cubicBezTo>
                    <a:pt x="56790" y="31766"/>
                    <a:pt x="56819" y="31792"/>
                    <a:pt x="56854" y="31792"/>
                  </a:cubicBezTo>
                  <a:cubicBezTo>
                    <a:pt x="56857" y="31792"/>
                    <a:pt x="56861" y="31792"/>
                    <a:pt x="56862" y="31790"/>
                  </a:cubicBezTo>
                  <a:lnTo>
                    <a:pt x="64393" y="30820"/>
                  </a:lnTo>
                  <a:lnTo>
                    <a:pt x="64393" y="30820"/>
                  </a:lnTo>
                  <a:lnTo>
                    <a:pt x="61378" y="32249"/>
                  </a:lnTo>
                  <a:lnTo>
                    <a:pt x="57117" y="33284"/>
                  </a:lnTo>
                  <a:cubicBezTo>
                    <a:pt x="57079" y="33293"/>
                    <a:pt x="57056" y="33329"/>
                    <a:pt x="57065" y="33368"/>
                  </a:cubicBezTo>
                  <a:cubicBezTo>
                    <a:pt x="57074" y="33399"/>
                    <a:pt x="57101" y="33419"/>
                    <a:pt x="57133" y="33419"/>
                  </a:cubicBezTo>
                  <a:cubicBezTo>
                    <a:pt x="57138" y="33419"/>
                    <a:pt x="57143" y="33419"/>
                    <a:pt x="57150" y="33418"/>
                  </a:cubicBezTo>
                  <a:lnTo>
                    <a:pt x="60765" y="32540"/>
                  </a:lnTo>
                  <a:lnTo>
                    <a:pt x="57224" y="34219"/>
                  </a:lnTo>
                  <a:cubicBezTo>
                    <a:pt x="57053" y="33653"/>
                    <a:pt x="56911" y="33071"/>
                    <a:pt x="56805" y="32476"/>
                  </a:cubicBezTo>
                  <a:cubicBezTo>
                    <a:pt x="55841" y="27084"/>
                    <a:pt x="57863" y="21836"/>
                    <a:pt x="61687" y="18437"/>
                  </a:cubicBezTo>
                  <a:close/>
                  <a:moveTo>
                    <a:pt x="43163" y="33626"/>
                  </a:moveTo>
                  <a:cubicBezTo>
                    <a:pt x="43235" y="33728"/>
                    <a:pt x="43341" y="33802"/>
                    <a:pt x="43469" y="33833"/>
                  </a:cubicBezTo>
                  <a:lnTo>
                    <a:pt x="43679" y="33884"/>
                  </a:lnTo>
                  <a:lnTo>
                    <a:pt x="43634" y="34095"/>
                  </a:lnTo>
                  <a:cubicBezTo>
                    <a:pt x="43625" y="34140"/>
                    <a:pt x="43621" y="34185"/>
                    <a:pt x="43623" y="34228"/>
                  </a:cubicBezTo>
                  <a:lnTo>
                    <a:pt x="42475" y="34554"/>
                  </a:lnTo>
                  <a:lnTo>
                    <a:pt x="42475" y="34554"/>
                  </a:lnTo>
                  <a:lnTo>
                    <a:pt x="43163" y="33626"/>
                  </a:lnTo>
                  <a:close/>
                  <a:moveTo>
                    <a:pt x="10475" y="26225"/>
                  </a:moveTo>
                  <a:lnTo>
                    <a:pt x="15181" y="34562"/>
                  </a:lnTo>
                  <a:lnTo>
                    <a:pt x="9732" y="26679"/>
                  </a:lnTo>
                  <a:cubicBezTo>
                    <a:pt x="9974" y="26521"/>
                    <a:pt x="10222" y="26369"/>
                    <a:pt x="10475" y="26225"/>
                  </a:cubicBezTo>
                  <a:close/>
                  <a:moveTo>
                    <a:pt x="28098" y="34843"/>
                  </a:moveTo>
                  <a:lnTo>
                    <a:pt x="28098" y="34843"/>
                  </a:lnTo>
                  <a:cubicBezTo>
                    <a:pt x="28077" y="34876"/>
                    <a:pt x="28064" y="34912"/>
                    <a:pt x="28051" y="34943"/>
                  </a:cubicBezTo>
                  <a:cubicBezTo>
                    <a:pt x="28027" y="35012"/>
                    <a:pt x="28010" y="35052"/>
                    <a:pt x="27960" y="35066"/>
                  </a:cubicBezTo>
                  <a:cubicBezTo>
                    <a:pt x="27951" y="35069"/>
                    <a:pt x="27942" y="35070"/>
                    <a:pt x="27934" y="35070"/>
                  </a:cubicBezTo>
                  <a:cubicBezTo>
                    <a:pt x="27898" y="35070"/>
                    <a:pt x="27866" y="35046"/>
                    <a:pt x="27819" y="35009"/>
                  </a:cubicBezTo>
                  <a:cubicBezTo>
                    <a:pt x="27809" y="35000"/>
                    <a:pt x="27799" y="34992"/>
                    <a:pt x="27788" y="34985"/>
                  </a:cubicBezTo>
                  <a:lnTo>
                    <a:pt x="28098" y="34843"/>
                  </a:lnTo>
                  <a:close/>
                  <a:moveTo>
                    <a:pt x="16026" y="24358"/>
                  </a:moveTo>
                  <a:lnTo>
                    <a:pt x="17404" y="35248"/>
                  </a:lnTo>
                  <a:lnTo>
                    <a:pt x="16888" y="34400"/>
                  </a:lnTo>
                  <a:lnTo>
                    <a:pt x="14585" y="24618"/>
                  </a:lnTo>
                  <a:cubicBezTo>
                    <a:pt x="14829" y="24563"/>
                    <a:pt x="15077" y="24512"/>
                    <a:pt x="15326" y="24467"/>
                  </a:cubicBezTo>
                  <a:cubicBezTo>
                    <a:pt x="15560" y="24426"/>
                    <a:pt x="15794" y="24390"/>
                    <a:pt x="16026" y="24358"/>
                  </a:cubicBezTo>
                  <a:close/>
                  <a:moveTo>
                    <a:pt x="27385" y="35170"/>
                  </a:moveTo>
                  <a:lnTo>
                    <a:pt x="27385" y="35170"/>
                  </a:lnTo>
                  <a:cubicBezTo>
                    <a:pt x="27367" y="35210"/>
                    <a:pt x="27348" y="35234"/>
                    <a:pt x="27312" y="35244"/>
                  </a:cubicBezTo>
                  <a:cubicBezTo>
                    <a:pt x="27303" y="35247"/>
                    <a:pt x="27294" y="35248"/>
                    <a:pt x="27286" y="35248"/>
                  </a:cubicBezTo>
                  <a:cubicBezTo>
                    <a:pt x="27270" y="35248"/>
                    <a:pt x="27256" y="35244"/>
                    <a:pt x="27241" y="35238"/>
                  </a:cubicBezTo>
                  <a:lnTo>
                    <a:pt x="27385" y="35170"/>
                  </a:lnTo>
                  <a:close/>
                  <a:moveTo>
                    <a:pt x="9025" y="27167"/>
                  </a:moveTo>
                  <a:lnTo>
                    <a:pt x="14764" y="35471"/>
                  </a:lnTo>
                  <a:lnTo>
                    <a:pt x="14764" y="35471"/>
                  </a:lnTo>
                  <a:lnTo>
                    <a:pt x="8267" y="27763"/>
                  </a:lnTo>
                  <a:cubicBezTo>
                    <a:pt x="8513" y="27557"/>
                    <a:pt x="8766" y="27357"/>
                    <a:pt x="9025" y="27167"/>
                  </a:cubicBezTo>
                  <a:close/>
                  <a:moveTo>
                    <a:pt x="67008" y="31449"/>
                  </a:moveTo>
                  <a:lnTo>
                    <a:pt x="57678" y="35506"/>
                  </a:lnTo>
                  <a:cubicBezTo>
                    <a:pt x="57616" y="35352"/>
                    <a:pt x="57557" y="35196"/>
                    <a:pt x="57498" y="35038"/>
                  </a:cubicBezTo>
                  <a:lnTo>
                    <a:pt x="60552" y="33591"/>
                  </a:lnTo>
                  <a:lnTo>
                    <a:pt x="67008" y="31449"/>
                  </a:lnTo>
                  <a:close/>
                  <a:moveTo>
                    <a:pt x="59896" y="16206"/>
                  </a:moveTo>
                  <a:lnTo>
                    <a:pt x="60268" y="16670"/>
                  </a:lnTo>
                  <a:cubicBezTo>
                    <a:pt x="55824" y="20573"/>
                    <a:pt x="53462" y="26639"/>
                    <a:pt x="54577" y="32874"/>
                  </a:cubicBezTo>
                  <a:lnTo>
                    <a:pt x="54579" y="32874"/>
                  </a:lnTo>
                  <a:cubicBezTo>
                    <a:pt x="54721" y="33669"/>
                    <a:pt x="54914" y="34445"/>
                    <a:pt x="55157" y="35198"/>
                  </a:cubicBezTo>
                  <a:lnTo>
                    <a:pt x="54480" y="35520"/>
                  </a:lnTo>
                  <a:cubicBezTo>
                    <a:pt x="52315" y="28710"/>
                    <a:pt x="54348" y="20992"/>
                    <a:pt x="59896" y="16206"/>
                  </a:cubicBezTo>
                  <a:close/>
                  <a:moveTo>
                    <a:pt x="40345" y="32327"/>
                  </a:moveTo>
                  <a:lnTo>
                    <a:pt x="40519" y="32455"/>
                  </a:lnTo>
                  <a:cubicBezTo>
                    <a:pt x="40612" y="32523"/>
                    <a:pt x="40722" y="32558"/>
                    <a:pt x="40832" y="32558"/>
                  </a:cubicBezTo>
                  <a:cubicBezTo>
                    <a:pt x="40939" y="32558"/>
                    <a:pt x="41045" y="32525"/>
                    <a:pt x="41137" y="32460"/>
                  </a:cubicBezTo>
                  <a:lnTo>
                    <a:pt x="41313" y="32336"/>
                  </a:lnTo>
                  <a:lnTo>
                    <a:pt x="41443" y="32507"/>
                  </a:lnTo>
                  <a:cubicBezTo>
                    <a:pt x="41545" y="32642"/>
                    <a:pt x="41698" y="32715"/>
                    <a:pt x="41860" y="32715"/>
                  </a:cubicBezTo>
                  <a:cubicBezTo>
                    <a:pt x="41917" y="32715"/>
                    <a:pt x="41976" y="32706"/>
                    <a:pt x="42034" y="32687"/>
                  </a:cubicBezTo>
                  <a:lnTo>
                    <a:pt x="42240" y="32616"/>
                  </a:lnTo>
                  <a:lnTo>
                    <a:pt x="42247" y="32633"/>
                  </a:lnTo>
                  <a:lnTo>
                    <a:pt x="41208" y="34034"/>
                  </a:lnTo>
                  <a:cubicBezTo>
                    <a:pt x="41040" y="33977"/>
                    <a:pt x="40862" y="33946"/>
                    <a:pt x="40680" y="33946"/>
                  </a:cubicBezTo>
                  <a:cubicBezTo>
                    <a:pt x="40534" y="33946"/>
                    <a:pt x="40386" y="33966"/>
                    <a:pt x="40238" y="34008"/>
                  </a:cubicBezTo>
                  <a:cubicBezTo>
                    <a:pt x="39819" y="34126"/>
                    <a:pt x="39473" y="34401"/>
                    <a:pt x="39261" y="34780"/>
                  </a:cubicBezTo>
                  <a:cubicBezTo>
                    <a:pt x="39170" y="34947"/>
                    <a:pt x="39107" y="35123"/>
                    <a:pt x="39078" y="35305"/>
                  </a:cubicBezTo>
                  <a:lnTo>
                    <a:pt x="37506" y="35560"/>
                  </a:lnTo>
                  <a:lnTo>
                    <a:pt x="37549" y="35516"/>
                  </a:lnTo>
                  <a:cubicBezTo>
                    <a:pt x="37708" y="35355"/>
                    <a:pt x="37746" y="35109"/>
                    <a:pt x="37642" y="34907"/>
                  </a:cubicBezTo>
                  <a:lnTo>
                    <a:pt x="37542" y="34713"/>
                  </a:lnTo>
                  <a:lnTo>
                    <a:pt x="37732" y="34609"/>
                  </a:lnTo>
                  <a:cubicBezTo>
                    <a:pt x="37932" y="34498"/>
                    <a:pt x="38037" y="34273"/>
                    <a:pt x="37994" y="34048"/>
                  </a:cubicBezTo>
                  <a:lnTo>
                    <a:pt x="37994" y="34048"/>
                  </a:lnTo>
                  <a:lnTo>
                    <a:pt x="37994" y="34050"/>
                  </a:lnTo>
                  <a:lnTo>
                    <a:pt x="37952" y="33837"/>
                  </a:lnTo>
                  <a:lnTo>
                    <a:pt x="38165" y="33788"/>
                  </a:lnTo>
                  <a:cubicBezTo>
                    <a:pt x="38387" y="33736"/>
                    <a:pt x="38551" y="33549"/>
                    <a:pt x="38572" y="33324"/>
                  </a:cubicBezTo>
                  <a:lnTo>
                    <a:pt x="38593" y="33110"/>
                  </a:lnTo>
                  <a:lnTo>
                    <a:pt x="38809" y="33123"/>
                  </a:lnTo>
                  <a:cubicBezTo>
                    <a:pt x="38820" y="33124"/>
                    <a:pt x="38831" y="33124"/>
                    <a:pt x="38842" y="33124"/>
                  </a:cubicBezTo>
                  <a:cubicBezTo>
                    <a:pt x="39056" y="33124"/>
                    <a:pt x="39250" y="32995"/>
                    <a:pt x="39331" y="32794"/>
                  </a:cubicBezTo>
                  <a:lnTo>
                    <a:pt x="39412" y="32592"/>
                  </a:lnTo>
                  <a:lnTo>
                    <a:pt x="39616" y="32666"/>
                  </a:lnTo>
                  <a:cubicBezTo>
                    <a:pt x="39676" y="32688"/>
                    <a:pt x="39738" y="32699"/>
                    <a:pt x="39798" y="32699"/>
                  </a:cubicBezTo>
                  <a:cubicBezTo>
                    <a:pt x="39956" y="32699"/>
                    <a:pt x="40109" y="32627"/>
                    <a:pt x="40210" y="32498"/>
                  </a:cubicBezTo>
                  <a:lnTo>
                    <a:pt x="40345" y="32327"/>
                  </a:lnTo>
                  <a:close/>
                  <a:moveTo>
                    <a:pt x="26336" y="35398"/>
                  </a:moveTo>
                  <a:cubicBezTo>
                    <a:pt x="26371" y="35398"/>
                    <a:pt x="26401" y="35419"/>
                    <a:pt x="26443" y="35454"/>
                  </a:cubicBezTo>
                  <a:lnTo>
                    <a:pt x="26202" y="35563"/>
                  </a:lnTo>
                  <a:cubicBezTo>
                    <a:pt x="26207" y="35549"/>
                    <a:pt x="26213" y="35535"/>
                    <a:pt x="26218" y="35523"/>
                  </a:cubicBezTo>
                  <a:cubicBezTo>
                    <a:pt x="26242" y="35454"/>
                    <a:pt x="26259" y="35416"/>
                    <a:pt x="26310" y="35402"/>
                  </a:cubicBezTo>
                  <a:cubicBezTo>
                    <a:pt x="26319" y="35399"/>
                    <a:pt x="26328" y="35398"/>
                    <a:pt x="26336" y="35398"/>
                  </a:cubicBezTo>
                  <a:close/>
                  <a:moveTo>
                    <a:pt x="17269" y="24246"/>
                  </a:moveTo>
                  <a:lnTo>
                    <a:pt x="17777" y="35863"/>
                  </a:lnTo>
                  <a:lnTo>
                    <a:pt x="17579" y="35539"/>
                  </a:lnTo>
                  <a:lnTo>
                    <a:pt x="16163" y="24341"/>
                  </a:lnTo>
                  <a:cubicBezTo>
                    <a:pt x="16533" y="24296"/>
                    <a:pt x="16902" y="24265"/>
                    <a:pt x="17269" y="24246"/>
                  </a:cubicBezTo>
                  <a:close/>
                  <a:moveTo>
                    <a:pt x="23188" y="25146"/>
                  </a:moveTo>
                  <a:lnTo>
                    <a:pt x="23188" y="25146"/>
                  </a:lnTo>
                  <a:cubicBezTo>
                    <a:pt x="23915" y="25413"/>
                    <a:pt x="24620" y="25733"/>
                    <a:pt x="25295" y="26104"/>
                  </a:cubicBezTo>
                  <a:lnTo>
                    <a:pt x="22410" y="30852"/>
                  </a:lnTo>
                  <a:lnTo>
                    <a:pt x="24867" y="25991"/>
                  </a:lnTo>
                  <a:cubicBezTo>
                    <a:pt x="24884" y="25957"/>
                    <a:pt x="24871" y="25915"/>
                    <a:pt x="24838" y="25898"/>
                  </a:cubicBezTo>
                  <a:cubicBezTo>
                    <a:pt x="24828" y="25893"/>
                    <a:pt x="24817" y="25891"/>
                    <a:pt x="24807" y="25891"/>
                  </a:cubicBezTo>
                  <a:cubicBezTo>
                    <a:pt x="24781" y="25891"/>
                    <a:pt x="24757" y="25904"/>
                    <a:pt x="24744" y="25929"/>
                  </a:cubicBezTo>
                  <a:lnTo>
                    <a:pt x="21489" y="32365"/>
                  </a:lnTo>
                  <a:lnTo>
                    <a:pt x="19350" y="35885"/>
                  </a:lnTo>
                  <a:lnTo>
                    <a:pt x="19350" y="35885"/>
                  </a:lnTo>
                  <a:lnTo>
                    <a:pt x="23205" y="25219"/>
                  </a:lnTo>
                  <a:cubicBezTo>
                    <a:pt x="23214" y="25193"/>
                    <a:pt x="23207" y="25165"/>
                    <a:pt x="23188" y="25146"/>
                  </a:cubicBezTo>
                  <a:close/>
                  <a:moveTo>
                    <a:pt x="34755" y="33064"/>
                  </a:moveTo>
                  <a:cubicBezTo>
                    <a:pt x="34792" y="33064"/>
                    <a:pt x="34824" y="33088"/>
                    <a:pt x="34870" y="33125"/>
                  </a:cubicBezTo>
                  <a:cubicBezTo>
                    <a:pt x="34920" y="33165"/>
                    <a:pt x="34977" y="33212"/>
                    <a:pt x="35056" y="33212"/>
                  </a:cubicBezTo>
                  <a:cubicBezTo>
                    <a:pt x="35060" y="33212"/>
                    <a:pt x="35064" y="33212"/>
                    <a:pt x="35068" y="33212"/>
                  </a:cubicBezTo>
                  <a:cubicBezTo>
                    <a:pt x="35329" y="33927"/>
                    <a:pt x="35547" y="34664"/>
                    <a:pt x="35719" y="35423"/>
                  </a:cubicBezTo>
                  <a:cubicBezTo>
                    <a:pt x="35750" y="35560"/>
                    <a:pt x="35778" y="35698"/>
                    <a:pt x="35805" y="35837"/>
                  </a:cubicBezTo>
                  <a:lnTo>
                    <a:pt x="35104" y="35949"/>
                  </a:lnTo>
                  <a:cubicBezTo>
                    <a:pt x="34926" y="35071"/>
                    <a:pt x="34685" y="34216"/>
                    <a:pt x="34382" y="33390"/>
                  </a:cubicBezTo>
                  <a:lnTo>
                    <a:pt x="34384" y="33390"/>
                  </a:lnTo>
                  <a:cubicBezTo>
                    <a:pt x="34392" y="33391"/>
                    <a:pt x="34400" y="33392"/>
                    <a:pt x="34409" y="33392"/>
                  </a:cubicBezTo>
                  <a:cubicBezTo>
                    <a:pt x="34428" y="33392"/>
                    <a:pt x="34447" y="33389"/>
                    <a:pt x="34469" y="33383"/>
                  </a:cubicBezTo>
                  <a:cubicBezTo>
                    <a:pt x="34579" y="33354"/>
                    <a:pt x="34612" y="33262"/>
                    <a:pt x="34638" y="33189"/>
                  </a:cubicBezTo>
                  <a:cubicBezTo>
                    <a:pt x="34664" y="33122"/>
                    <a:pt x="34680" y="33082"/>
                    <a:pt x="34730" y="33068"/>
                  </a:cubicBezTo>
                  <a:cubicBezTo>
                    <a:pt x="34739" y="33065"/>
                    <a:pt x="34747" y="33064"/>
                    <a:pt x="34755" y="33064"/>
                  </a:cubicBezTo>
                  <a:close/>
                  <a:moveTo>
                    <a:pt x="24168" y="36017"/>
                  </a:moveTo>
                  <a:cubicBezTo>
                    <a:pt x="24166" y="36018"/>
                    <a:pt x="24166" y="36020"/>
                    <a:pt x="24166" y="36020"/>
                  </a:cubicBezTo>
                  <a:cubicBezTo>
                    <a:pt x="24140" y="36089"/>
                    <a:pt x="24124" y="36129"/>
                    <a:pt x="24074" y="36143"/>
                  </a:cubicBezTo>
                  <a:cubicBezTo>
                    <a:pt x="24065" y="36145"/>
                    <a:pt x="24057" y="36146"/>
                    <a:pt x="24049" y="36146"/>
                  </a:cubicBezTo>
                  <a:cubicBezTo>
                    <a:pt x="24026" y="36146"/>
                    <a:pt x="24005" y="36137"/>
                    <a:pt x="23981" y="36121"/>
                  </a:cubicBezTo>
                  <a:lnTo>
                    <a:pt x="24168" y="36017"/>
                  </a:lnTo>
                  <a:close/>
                  <a:moveTo>
                    <a:pt x="18007" y="24229"/>
                  </a:moveTo>
                  <a:cubicBezTo>
                    <a:pt x="18370" y="24229"/>
                    <a:pt x="18732" y="24242"/>
                    <a:pt x="19091" y="24267"/>
                  </a:cubicBezTo>
                  <a:cubicBezTo>
                    <a:pt x="19086" y="24275"/>
                    <a:pt x="19082" y="24286"/>
                    <a:pt x="19082" y="24294"/>
                  </a:cubicBezTo>
                  <a:lnTo>
                    <a:pt x="18154" y="36488"/>
                  </a:lnTo>
                  <a:lnTo>
                    <a:pt x="17925" y="36109"/>
                  </a:lnTo>
                  <a:lnTo>
                    <a:pt x="17406" y="24241"/>
                  </a:lnTo>
                  <a:cubicBezTo>
                    <a:pt x="17607" y="24232"/>
                    <a:pt x="17808" y="24229"/>
                    <a:pt x="18007" y="24229"/>
                  </a:cubicBezTo>
                  <a:close/>
                  <a:moveTo>
                    <a:pt x="55443" y="36013"/>
                  </a:moveTo>
                  <a:cubicBezTo>
                    <a:pt x="55493" y="36147"/>
                    <a:pt x="55545" y="36278"/>
                    <a:pt x="55598" y="36412"/>
                  </a:cubicBezTo>
                  <a:lnTo>
                    <a:pt x="54906" y="36712"/>
                  </a:lnTo>
                  <a:lnTo>
                    <a:pt x="54906" y="36712"/>
                  </a:lnTo>
                  <a:cubicBezTo>
                    <a:pt x="54855" y="36588"/>
                    <a:pt x="54807" y="36462"/>
                    <a:pt x="54760" y="36337"/>
                  </a:cubicBezTo>
                  <a:lnTo>
                    <a:pt x="55443" y="36013"/>
                  </a:lnTo>
                  <a:close/>
                  <a:moveTo>
                    <a:pt x="10817" y="26035"/>
                  </a:moveTo>
                  <a:lnTo>
                    <a:pt x="14746" y="32519"/>
                  </a:lnTo>
                  <a:lnTo>
                    <a:pt x="16701" y="36763"/>
                  </a:lnTo>
                  <a:lnTo>
                    <a:pt x="16045" y="35812"/>
                  </a:lnTo>
                  <a:lnTo>
                    <a:pt x="10594" y="26157"/>
                  </a:lnTo>
                  <a:cubicBezTo>
                    <a:pt x="10669" y="26116"/>
                    <a:pt x="10743" y="26074"/>
                    <a:pt x="10817" y="26035"/>
                  </a:cubicBezTo>
                  <a:close/>
                  <a:moveTo>
                    <a:pt x="19215" y="24277"/>
                  </a:moveTo>
                  <a:lnTo>
                    <a:pt x="19215" y="24277"/>
                  </a:lnTo>
                  <a:cubicBezTo>
                    <a:pt x="19589" y="24306"/>
                    <a:pt x="19962" y="24351"/>
                    <a:pt x="20331" y="24409"/>
                  </a:cubicBezTo>
                  <a:cubicBezTo>
                    <a:pt x="20325" y="24416"/>
                    <a:pt x="20322" y="24424"/>
                    <a:pt x="20320" y="24435"/>
                  </a:cubicBezTo>
                  <a:lnTo>
                    <a:pt x="18348" y="36805"/>
                  </a:lnTo>
                  <a:lnTo>
                    <a:pt x="18277" y="36690"/>
                  </a:lnTo>
                  <a:lnTo>
                    <a:pt x="19221" y="24305"/>
                  </a:lnTo>
                  <a:lnTo>
                    <a:pt x="19219" y="24305"/>
                  </a:lnTo>
                  <a:cubicBezTo>
                    <a:pt x="19221" y="24296"/>
                    <a:pt x="19219" y="24286"/>
                    <a:pt x="19215" y="24277"/>
                  </a:cubicBezTo>
                  <a:close/>
                  <a:moveTo>
                    <a:pt x="21995" y="24765"/>
                  </a:moveTo>
                  <a:cubicBezTo>
                    <a:pt x="22379" y="24871"/>
                    <a:pt x="22760" y="24992"/>
                    <a:pt x="23134" y="25127"/>
                  </a:cubicBezTo>
                  <a:cubicBezTo>
                    <a:pt x="23108" y="25129"/>
                    <a:pt x="23084" y="25146"/>
                    <a:pt x="23075" y="25172"/>
                  </a:cubicBezTo>
                  <a:lnTo>
                    <a:pt x="18989" y="36479"/>
                  </a:lnTo>
                  <a:lnTo>
                    <a:pt x="18770" y="36839"/>
                  </a:lnTo>
                  <a:lnTo>
                    <a:pt x="22021" y="24840"/>
                  </a:lnTo>
                  <a:cubicBezTo>
                    <a:pt x="22029" y="24810"/>
                    <a:pt x="22017" y="24783"/>
                    <a:pt x="21995" y="24765"/>
                  </a:cubicBezTo>
                  <a:close/>
                  <a:moveTo>
                    <a:pt x="20455" y="24428"/>
                  </a:moveTo>
                  <a:lnTo>
                    <a:pt x="20455" y="24428"/>
                  </a:lnTo>
                  <a:cubicBezTo>
                    <a:pt x="20959" y="24511"/>
                    <a:pt x="21458" y="24620"/>
                    <a:pt x="21948" y="24753"/>
                  </a:cubicBezTo>
                  <a:cubicBezTo>
                    <a:pt x="21920" y="24755"/>
                    <a:pt x="21896" y="24774"/>
                    <a:pt x="21887" y="24803"/>
                  </a:cubicBezTo>
                  <a:lnTo>
                    <a:pt x="18547" y="37135"/>
                  </a:lnTo>
                  <a:lnTo>
                    <a:pt x="18457" y="36988"/>
                  </a:lnTo>
                  <a:lnTo>
                    <a:pt x="20455" y="24457"/>
                  </a:lnTo>
                  <a:cubicBezTo>
                    <a:pt x="20457" y="24447"/>
                    <a:pt x="20457" y="24438"/>
                    <a:pt x="20455" y="24428"/>
                  </a:cubicBezTo>
                  <a:close/>
                  <a:moveTo>
                    <a:pt x="26431" y="26793"/>
                  </a:moveTo>
                  <a:cubicBezTo>
                    <a:pt x="28910" y="28448"/>
                    <a:pt x="30903" y="30827"/>
                    <a:pt x="32069" y="33688"/>
                  </a:cubicBezTo>
                  <a:cubicBezTo>
                    <a:pt x="31989" y="33728"/>
                    <a:pt x="31961" y="33804"/>
                    <a:pt x="31937" y="33866"/>
                  </a:cubicBezTo>
                  <a:lnTo>
                    <a:pt x="31939" y="33866"/>
                  </a:lnTo>
                  <a:cubicBezTo>
                    <a:pt x="31913" y="33935"/>
                    <a:pt x="31897" y="33975"/>
                    <a:pt x="31847" y="33989"/>
                  </a:cubicBezTo>
                  <a:cubicBezTo>
                    <a:pt x="31839" y="33991"/>
                    <a:pt x="31831" y="33992"/>
                    <a:pt x="31823" y="33992"/>
                  </a:cubicBezTo>
                  <a:cubicBezTo>
                    <a:pt x="31786" y="33992"/>
                    <a:pt x="31754" y="33969"/>
                    <a:pt x="31707" y="33932"/>
                  </a:cubicBezTo>
                  <a:cubicBezTo>
                    <a:pt x="31658" y="33891"/>
                    <a:pt x="31599" y="33844"/>
                    <a:pt x="31520" y="33844"/>
                  </a:cubicBezTo>
                  <a:cubicBezTo>
                    <a:pt x="31502" y="33844"/>
                    <a:pt x="31482" y="33846"/>
                    <a:pt x="31461" y="33852"/>
                  </a:cubicBezTo>
                  <a:cubicBezTo>
                    <a:pt x="31352" y="33884"/>
                    <a:pt x="31317" y="33974"/>
                    <a:pt x="31291" y="34046"/>
                  </a:cubicBezTo>
                  <a:cubicBezTo>
                    <a:pt x="31265" y="34116"/>
                    <a:pt x="31250" y="34154"/>
                    <a:pt x="31199" y="34167"/>
                  </a:cubicBezTo>
                  <a:cubicBezTo>
                    <a:pt x="31190" y="34170"/>
                    <a:pt x="31181" y="34171"/>
                    <a:pt x="31172" y="34171"/>
                  </a:cubicBezTo>
                  <a:cubicBezTo>
                    <a:pt x="31135" y="34171"/>
                    <a:pt x="31104" y="34148"/>
                    <a:pt x="31059" y="34110"/>
                  </a:cubicBezTo>
                  <a:cubicBezTo>
                    <a:pt x="31010" y="34071"/>
                    <a:pt x="30951" y="34024"/>
                    <a:pt x="30872" y="34024"/>
                  </a:cubicBezTo>
                  <a:cubicBezTo>
                    <a:pt x="30854" y="34024"/>
                    <a:pt x="30834" y="34026"/>
                    <a:pt x="30813" y="34032"/>
                  </a:cubicBezTo>
                  <a:cubicBezTo>
                    <a:pt x="30702" y="34062"/>
                    <a:pt x="30670" y="34154"/>
                    <a:pt x="30644" y="34226"/>
                  </a:cubicBezTo>
                  <a:cubicBezTo>
                    <a:pt x="30618" y="34294"/>
                    <a:pt x="30602" y="34334"/>
                    <a:pt x="30552" y="34348"/>
                  </a:cubicBezTo>
                  <a:cubicBezTo>
                    <a:pt x="30543" y="34350"/>
                    <a:pt x="30534" y="34351"/>
                    <a:pt x="30526" y="34351"/>
                  </a:cubicBezTo>
                  <a:cubicBezTo>
                    <a:pt x="30488" y="34351"/>
                    <a:pt x="30457" y="34327"/>
                    <a:pt x="30412" y="34290"/>
                  </a:cubicBezTo>
                  <a:cubicBezTo>
                    <a:pt x="30362" y="34251"/>
                    <a:pt x="30303" y="34202"/>
                    <a:pt x="30223" y="34202"/>
                  </a:cubicBezTo>
                  <a:cubicBezTo>
                    <a:pt x="30205" y="34202"/>
                    <a:pt x="30186" y="34205"/>
                    <a:pt x="30166" y="34211"/>
                  </a:cubicBezTo>
                  <a:cubicBezTo>
                    <a:pt x="30055" y="34242"/>
                    <a:pt x="30022" y="34332"/>
                    <a:pt x="29994" y="34405"/>
                  </a:cubicBezTo>
                  <a:cubicBezTo>
                    <a:pt x="29970" y="34474"/>
                    <a:pt x="29953" y="34514"/>
                    <a:pt x="29904" y="34526"/>
                  </a:cubicBezTo>
                  <a:cubicBezTo>
                    <a:pt x="29895" y="34529"/>
                    <a:pt x="29886" y="34530"/>
                    <a:pt x="29877" y="34530"/>
                  </a:cubicBezTo>
                  <a:cubicBezTo>
                    <a:pt x="29840" y="34530"/>
                    <a:pt x="29809" y="34507"/>
                    <a:pt x="29762" y="34469"/>
                  </a:cubicBezTo>
                  <a:cubicBezTo>
                    <a:pt x="29713" y="34430"/>
                    <a:pt x="29655" y="34382"/>
                    <a:pt x="29577" y="34382"/>
                  </a:cubicBezTo>
                  <a:cubicBezTo>
                    <a:pt x="29558" y="34382"/>
                    <a:pt x="29539" y="34385"/>
                    <a:pt x="29518" y="34391"/>
                  </a:cubicBezTo>
                  <a:cubicBezTo>
                    <a:pt x="29407" y="34422"/>
                    <a:pt x="29374" y="34512"/>
                    <a:pt x="29347" y="34585"/>
                  </a:cubicBezTo>
                  <a:cubicBezTo>
                    <a:pt x="29322" y="34652"/>
                    <a:pt x="29305" y="34692"/>
                    <a:pt x="29257" y="34706"/>
                  </a:cubicBezTo>
                  <a:cubicBezTo>
                    <a:pt x="29247" y="34709"/>
                    <a:pt x="29238" y="34710"/>
                    <a:pt x="29230" y="34710"/>
                  </a:cubicBezTo>
                  <a:cubicBezTo>
                    <a:pt x="29192" y="34710"/>
                    <a:pt x="29161" y="34687"/>
                    <a:pt x="29115" y="34649"/>
                  </a:cubicBezTo>
                  <a:cubicBezTo>
                    <a:pt x="29066" y="34610"/>
                    <a:pt x="29007" y="34562"/>
                    <a:pt x="28928" y="34562"/>
                  </a:cubicBezTo>
                  <a:cubicBezTo>
                    <a:pt x="28910" y="34562"/>
                    <a:pt x="28890" y="34565"/>
                    <a:pt x="28869" y="34571"/>
                  </a:cubicBezTo>
                  <a:cubicBezTo>
                    <a:pt x="28760" y="34600"/>
                    <a:pt x="28727" y="34692"/>
                    <a:pt x="28699" y="34765"/>
                  </a:cubicBezTo>
                  <a:cubicBezTo>
                    <a:pt x="28675" y="34832"/>
                    <a:pt x="28657" y="34872"/>
                    <a:pt x="28607" y="34886"/>
                  </a:cubicBezTo>
                  <a:cubicBezTo>
                    <a:pt x="28598" y="34889"/>
                    <a:pt x="28590" y="34890"/>
                    <a:pt x="28582" y="34890"/>
                  </a:cubicBezTo>
                  <a:cubicBezTo>
                    <a:pt x="28545" y="34890"/>
                    <a:pt x="28514" y="34866"/>
                    <a:pt x="28467" y="34829"/>
                  </a:cubicBezTo>
                  <a:cubicBezTo>
                    <a:pt x="28424" y="34794"/>
                    <a:pt x="28375" y="34754"/>
                    <a:pt x="28309" y="34744"/>
                  </a:cubicBezTo>
                  <a:lnTo>
                    <a:pt x="31669" y="33198"/>
                  </a:lnTo>
                  <a:cubicBezTo>
                    <a:pt x="31703" y="33181"/>
                    <a:pt x="31719" y="33141"/>
                    <a:pt x="31702" y="33106"/>
                  </a:cubicBezTo>
                  <a:cubicBezTo>
                    <a:pt x="31690" y="33081"/>
                    <a:pt x="31665" y="33065"/>
                    <a:pt x="31639" y="33065"/>
                  </a:cubicBezTo>
                  <a:cubicBezTo>
                    <a:pt x="31629" y="33065"/>
                    <a:pt x="31619" y="33067"/>
                    <a:pt x="31610" y="33071"/>
                  </a:cubicBezTo>
                  <a:lnTo>
                    <a:pt x="27582" y="34928"/>
                  </a:lnTo>
                  <a:cubicBezTo>
                    <a:pt x="27579" y="34928"/>
                    <a:pt x="27577" y="34929"/>
                    <a:pt x="27574" y="34929"/>
                  </a:cubicBezTo>
                  <a:cubicBezTo>
                    <a:pt x="27544" y="34938"/>
                    <a:pt x="27520" y="34950"/>
                    <a:pt x="27501" y="34966"/>
                  </a:cubicBezTo>
                  <a:lnTo>
                    <a:pt x="27113" y="35144"/>
                  </a:lnTo>
                  <a:cubicBezTo>
                    <a:pt x="27076" y="35120"/>
                    <a:pt x="27034" y="35101"/>
                    <a:pt x="26984" y="35101"/>
                  </a:cubicBezTo>
                  <a:cubicBezTo>
                    <a:pt x="26965" y="35101"/>
                    <a:pt x="26945" y="35103"/>
                    <a:pt x="26924" y="35109"/>
                  </a:cubicBezTo>
                  <a:cubicBezTo>
                    <a:pt x="26815" y="35139"/>
                    <a:pt x="26782" y="35231"/>
                    <a:pt x="26755" y="35303"/>
                  </a:cubicBezTo>
                  <a:cubicBezTo>
                    <a:pt x="26755" y="35305"/>
                    <a:pt x="26753" y="35307"/>
                    <a:pt x="26753" y="35310"/>
                  </a:cubicBezTo>
                  <a:lnTo>
                    <a:pt x="26562" y="35397"/>
                  </a:lnTo>
                  <a:cubicBezTo>
                    <a:pt x="26550" y="35388"/>
                    <a:pt x="26536" y="35380"/>
                    <a:pt x="26523" y="35367"/>
                  </a:cubicBezTo>
                  <a:cubicBezTo>
                    <a:pt x="26473" y="35328"/>
                    <a:pt x="26414" y="35280"/>
                    <a:pt x="26334" y="35280"/>
                  </a:cubicBezTo>
                  <a:cubicBezTo>
                    <a:pt x="26316" y="35280"/>
                    <a:pt x="26297" y="35282"/>
                    <a:pt x="26277" y="35288"/>
                  </a:cubicBezTo>
                  <a:cubicBezTo>
                    <a:pt x="26168" y="35319"/>
                    <a:pt x="26135" y="35409"/>
                    <a:pt x="26107" y="35482"/>
                  </a:cubicBezTo>
                  <a:cubicBezTo>
                    <a:pt x="26083" y="35551"/>
                    <a:pt x="26065" y="35589"/>
                    <a:pt x="26015" y="35603"/>
                  </a:cubicBezTo>
                  <a:cubicBezTo>
                    <a:pt x="26006" y="35606"/>
                    <a:pt x="25997" y="35607"/>
                    <a:pt x="25989" y="35607"/>
                  </a:cubicBezTo>
                  <a:cubicBezTo>
                    <a:pt x="25953" y="35607"/>
                    <a:pt x="25921" y="35584"/>
                    <a:pt x="25875" y="35546"/>
                  </a:cubicBezTo>
                  <a:cubicBezTo>
                    <a:pt x="25826" y="35506"/>
                    <a:pt x="25767" y="35460"/>
                    <a:pt x="25688" y="35460"/>
                  </a:cubicBezTo>
                  <a:cubicBezTo>
                    <a:pt x="25670" y="35460"/>
                    <a:pt x="25651" y="35462"/>
                    <a:pt x="25631" y="35468"/>
                  </a:cubicBezTo>
                  <a:cubicBezTo>
                    <a:pt x="25520" y="35497"/>
                    <a:pt x="25487" y="35589"/>
                    <a:pt x="25461" y="35662"/>
                  </a:cubicBezTo>
                  <a:cubicBezTo>
                    <a:pt x="25435" y="35729"/>
                    <a:pt x="25420" y="35769"/>
                    <a:pt x="25369" y="35783"/>
                  </a:cubicBezTo>
                  <a:cubicBezTo>
                    <a:pt x="25360" y="35786"/>
                    <a:pt x="25351" y="35787"/>
                    <a:pt x="25343" y="35787"/>
                  </a:cubicBezTo>
                  <a:cubicBezTo>
                    <a:pt x="25306" y="35787"/>
                    <a:pt x="25274" y="35763"/>
                    <a:pt x="25229" y="35726"/>
                  </a:cubicBezTo>
                  <a:cubicBezTo>
                    <a:pt x="25180" y="35687"/>
                    <a:pt x="25121" y="35639"/>
                    <a:pt x="25042" y="35639"/>
                  </a:cubicBezTo>
                  <a:cubicBezTo>
                    <a:pt x="25024" y="35639"/>
                    <a:pt x="25004" y="35642"/>
                    <a:pt x="24983" y="35648"/>
                  </a:cubicBezTo>
                  <a:cubicBezTo>
                    <a:pt x="24872" y="35677"/>
                    <a:pt x="24839" y="35769"/>
                    <a:pt x="24812" y="35842"/>
                  </a:cubicBezTo>
                  <a:cubicBezTo>
                    <a:pt x="24788" y="35909"/>
                    <a:pt x="24770" y="35949"/>
                    <a:pt x="24722" y="35963"/>
                  </a:cubicBezTo>
                  <a:cubicBezTo>
                    <a:pt x="24713" y="35966"/>
                    <a:pt x="24704" y="35967"/>
                    <a:pt x="24696" y="35967"/>
                  </a:cubicBezTo>
                  <a:cubicBezTo>
                    <a:pt x="24658" y="35967"/>
                    <a:pt x="24626" y="35943"/>
                    <a:pt x="24580" y="35906"/>
                  </a:cubicBezTo>
                  <a:cubicBezTo>
                    <a:pt x="24550" y="35882"/>
                    <a:pt x="24519" y="35856"/>
                    <a:pt x="24481" y="35838"/>
                  </a:cubicBezTo>
                  <a:lnTo>
                    <a:pt x="31111" y="32097"/>
                  </a:lnTo>
                  <a:cubicBezTo>
                    <a:pt x="31144" y="32078"/>
                    <a:pt x="31156" y="32036"/>
                    <a:pt x="31137" y="32003"/>
                  </a:cubicBezTo>
                  <a:cubicBezTo>
                    <a:pt x="31124" y="31981"/>
                    <a:pt x="31101" y="31968"/>
                    <a:pt x="31077" y="31968"/>
                  </a:cubicBezTo>
                  <a:cubicBezTo>
                    <a:pt x="31066" y="31968"/>
                    <a:pt x="31054" y="31971"/>
                    <a:pt x="31044" y="31977"/>
                  </a:cubicBezTo>
                  <a:lnTo>
                    <a:pt x="23859" y="36031"/>
                  </a:lnTo>
                  <a:cubicBezTo>
                    <a:pt x="23826" y="36012"/>
                    <a:pt x="23789" y="35998"/>
                    <a:pt x="23745" y="35998"/>
                  </a:cubicBezTo>
                  <a:cubicBezTo>
                    <a:pt x="23727" y="35998"/>
                    <a:pt x="23707" y="36001"/>
                    <a:pt x="23686" y="36006"/>
                  </a:cubicBezTo>
                  <a:cubicBezTo>
                    <a:pt x="23577" y="36038"/>
                    <a:pt x="23544" y="36128"/>
                    <a:pt x="23517" y="36200"/>
                  </a:cubicBezTo>
                  <a:cubicBezTo>
                    <a:pt x="23513" y="36211"/>
                    <a:pt x="23510" y="36221"/>
                    <a:pt x="23504" y="36231"/>
                  </a:cubicBezTo>
                  <a:lnTo>
                    <a:pt x="23357" y="36315"/>
                  </a:lnTo>
                  <a:cubicBezTo>
                    <a:pt x="23335" y="36304"/>
                    <a:pt x="23312" y="36287"/>
                    <a:pt x="23285" y="36264"/>
                  </a:cubicBezTo>
                  <a:cubicBezTo>
                    <a:pt x="23235" y="36225"/>
                    <a:pt x="23176" y="36178"/>
                    <a:pt x="23097" y="36178"/>
                  </a:cubicBezTo>
                  <a:cubicBezTo>
                    <a:pt x="23079" y="36178"/>
                    <a:pt x="23059" y="36181"/>
                    <a:pt x="23039" y="36186"/>
                  </a:cubicBezTo>
                  <a:cubicBezTo>
                    <a:pt x="22928" y="36216"/>
                    <a:pt x="22895" y="36308"/>
                    <a:pt x="22869" y="36380"/>
                  </a:cubicBezTo>
                  <a:cubicBezTo>
                    <a:pt x="22843" y="36448"/>
                    <a:pt x="22827" y="36488"/>
                    <a:pt x="22777" y="36502"/>
                  </a:cubicBezTo>
                  <a:cubicBezTo>
                    <a:pt x="22768" y="36504"/>
                    <a:pt x="22759" y="36505"/>
                    <a:pt x="22751" y="36505"/>
                  </a:cubicBezTo>
                  <a:cubicBezTo>
                    <a:pt x="22714" y="36505"/>
                    <a:pt x="22682" y="36481"/>
                    <a:pt x="22635" y="36444"/>
                  </a:cubicBezTo>
                  <a:cubicBezTo>
                    <a:pt x="22587" y="36405"/>
                    <a:pt x="22527" y="36357"/>
                    <a:pt x="22448" y="36357"/>
                  </a:cubicBezTo>
                  <a:cubicBezTo>
                    <a:pt x="22430" y="36357"/>
                    <a:pt x="22411" y="36359"/>
                    <a:pt x="22391" y="36365"/>
                  </a:cubicBezTo>
                  <a:cubicBezTo>
                    <a:pt x="22280" y="36396"/>
                    <a:pt x="22247" y="36486"/>
                    <a:pt x="22220" y="36559"/>
                  </a:cubicBezTo>
                  <a:cubicBezTo>
                    <a:pt x="22195" y="36628"/>
                    <a:pt x="22178" y="36668"/>
                    <a:pt x="22128" y="36682"/>
                  </a:cubicBezTo>
                  <a:cubicBezTo>
                    <a:pt x="22119" y="36684"/>
                    <a:pt x="22111" y="36685"/>
                    <a:pt x="22103" y="36685"/>
                  </a:cubicBezTo>
                  <a:cubicBezTo>
                    <a:pt x="22068" y="36685"/>
                    <a:pt x="22037" y="36664"/>
                    <a:pt x="21995" y="36630"/>
                  </a:cubicBezTo>
                  <a:lnTo>
                    <a:pt x="30238" y="30703"/>
                  </a:lnTo>
                  <a:cubicBezTo>
                    <a:pt x="30270" y="30680"/>
                    <a:pt x="30276" y="30637"/>
                    <a:pt x="30254" y="30606"/>
                  </a:cubicBezTo>
                  <a:cubicBezTo>
                    <a:pt x="30240" y="30588"/>
                    <a:pt x="30218" y="30577"/>
                    <a:pt x="30197" y="30577"/>
                  </a:cubicBezTo>
                  <a:cubicBezTo>
                    <a:pt x="30183" y="30577"/>
                    <a:pt x="30169" y="30581"/>
                    <a:pt x="30157" y="30590"/>
                  </a:cubicBezTo>
                  <a:lnTo>
                    <a:pt x="21870" y="36550"/>
                  </a:lnTo>
                  <a:cubicBezTo>
                    <a:pt x="21848" y="36542"/>
                    <a:pt x="21824" y="36537"/>
                    <a:pt x="21799" y="36537"/>
                  </a:cubicBezTo>
                  <a:cubicBezTo>
                    <a:pt x="21781" y="36537"/>
                    <a:pt x="21762" y="36539"/>
                    <a:pt x="21742" y="36545"/>
                  </a:cubicBezTo>
                  <a:cubicBezTo>
                    <a:pt x="21633" y="36576"/>
                    <a:pt x="21598" y="36666"/>
                    <a:pt x="21572" y="36739"/>
                  </a:cubicBezTo>
                  <a:cubicBezTo>
                    <a:pt x="21567" y="36753"/>
                    <a:pt x="21562" y="36763"/>
                    <a:pt x="21558" y="36775"/>
                  </a:cubicBezTo>
                  <a:lnTo>
                    <a:pt x="21435" y="36862"/>
                  </a:lnTo>
                  <a:cubicBezTo>
                    <a:pt x="21406" y="36857"/>
                    <a:pt x="21378" y="36834"/>
                    <a:pt x="21338" y="36803"/>
                  </a:cubicBezTo>
                  <a:cubicBezTo>
                    <a:pt x="21312" y="36782"/>
                    <a:pt x="21283" y="36758"/>
                    <a:pt x="21248" y="36741"/>
                  </a:cubicBezTo>
                  <a:lnTo>
                    <a:pt x="29482" y="29728"/>
                  </a:lnTo>
                  <a:cubicBezTo>
                    <a:pt x="29511" y="29704"/>
                    <a:pt x="29515" y="29659"/>
                    <a:pt x="29489" y="29631"/>
                  </a:cubicBezTo>
                  <a:cubicBezTo>
                    <a:pt x="29475" y="29615"/>
                    <a:pt x="29456" y="29606"/>
                    <a:pt x="29436" y="29606"/>
                  </a:cubicBezTo>
                  <a:cubicBezTo>
                    <a:pt x="29421" y="29606"/>
                    <a:pt x="29405" y="29611"/>
                    <a:pt x="29392" y="29622"/>
                  </a:cubicBezTo>
                  <a:lnTo>
                    <a:pt x="20722" y="37009"/>
                  </a:lnTo>
                  <a:cubicBezTo>
                    <a:pt x="20711" y="37000"/>
                    <a:pt x="20701" y="36993"/>
                    <a:pt x="20689" y="36983"/>
                  </a:cubicBezTo>
                  <a:cubicBezTo>
                    <a:pt x="20640" y="36944"/>
                    <a:pt x="20582" y="36896"/>
                    <a:pt x="20503" y="36896"/>
                  </a:cubicBezTo>
                  <a:cubicBezTo>
                    <a:pt x="20484" y="36896"/>
                    <a:pt x="20464" y="36899"/>
                    <a:pt x="20443" y="36905"/>
                  </a:cubicBezTo>
                  <a:cubicBezTo>
                    <a:pt x="20334" y="36934"/>
                    <a:pt x="20299" y="37026"/>
                    <a:pt x="20273" y="37099"/>
                  </a:cubicBezTo>
                  <a:cubicBezTo>
                    <a:pt x="20247" y="37166"/>
                    <a:pt x="20232" y="37206"/>
                    <a:pt x="20182" y="37220"/>
                  </a:cubicBezTo>
                  <a:cubicBezTo>
                    <a:pt x="20172" y="37223"/>
                    <a:pt x="20164" y="37224"/>
                    <a:pt x="20156" y="37224"/>
                  </a:cubicBezTo>
                  <a:cubicBezTo>
                    <a:pt x="20141" y="37224"/>
                    <a:pt x="20127" y="37220"/>
                    <a:pt x="20112" y="37213"/>
                  </a:cubicBezTo>
                  <a:lnTo>
                    <a:pt x="28216" y="28369"/>
                  </a:lnTo>
                  <a:cubicBezTo>
                    <a:pt x="28242" y="28341"/>
                    <a:pt x="28240" y="28298"/>
                    <a:pt x="28212" y="28272"/>
                  </a:cubicBezTo>
                  <a:cubicBezTo>
                    <a:pt x="28199" y="28259"/>
                    <a:pt x="28183" y="28253"/>
                    <a:pt x="28166" y="28253"/>
                  </a:cubicBezTo>
                  <a:cubicBezTo>
                    <a:pt x="28147" y="28253"/>
                    <a:pt x="28128" y="28261"/>
                    <a:pt x="28116" y="28277"/>
                  </a:cubicBezTo>
                  <a:lnTo>
                    <a:pt x="20433" y="36661"/>
                  </a:lnTo>
                  <a:lnTo>
                    <a:pt x="20433" y="36661"/>
                  </a:lnTo>
                  <a:lnTo>
                    <a:pt x="21184" y="35423"/>
                  </a:lnTo>
                  <a:lnTo>
                    <a:pt x="27276" y="27569"/>
                  </a:lnTo>
                  <a:cubicBezTo>
                    <a:pt x="27298" y="27537"/>
                    <a:pt x="27293" y="27494"/>
                    <a:pt x="27264" y="27472"/>
                  </a:cubicBezTo>
                  <a:cubicBezTo>
                    <a:pt x="27250" y="27461"/>
                    <a:pt x="27235" y="27456"/>
                    <a:pt x="27220" y="27456"/>
                  </a:cubicBezTo>
                  <a:cubicBezTo>
                    <a:pt x="27200" y="27456"/>
                    <a:pt x="27180" y="27466"/>
                    <a:pt x="27167" y="27484"/>
                  </a:cubicBezTo>
                  <a:lnTo>
                    <a:pt x="21818" y="34380"/>
                  </a:lnTo>
                  <a:lnTo>
                    <a:pt x="21818" y="34380"/>
                  </a:lnTo>
                  <a:lnTo>
                    <a:pt x="26431" y="26793"/>
                  </a:lnTo>
                  <a:close/>
                  <a:moveTo>
                    <a:pt x="15380" y="33565"/>
                  </a:moveTo>
                  <a:lnTo>
                    <a:pt x="16779" y="35875"/>
                  </a:lnTo>
                  <a:lnTo>
                    <a:pt x="17390" y="37759"/>
                  </a:lnTo>
                  <a:lnTo>
                    <a:pt x="17390" y="37759"/>
                  </a:lnTo>
                  <a:lnTo>
                    <a:pt x="17157" y="37421"/>
                  </a:lnTo>
                  <a:lnTo>
                    <a:pt x="15380" y="33565"/>
                  </a:lnTo>
                  <a:close/>
                  <a:moveTo>
                    <a:pt x="17527" y="37109"/>
                  </a:moveTo>
                  <a:lnTo>
                    <a:pt x="17669" y="37343"/>
                  </a:lnTo>
                  <a:lnTo>
                    <a:pt x="17718" y="37726"/>
                  </a:lnTo>
                  <a:cubicBezTo>
                    <a:pt x="17706" y="37745"/>
                    <a:pt x="17695" y="37766"/>
                    <a:pt x="17686" y="37786"/>
                  </a:cubicBezTo>
                  <a:lnTo>
                    <a:pt x="17527" y="37109"/>
                  </a:lnTo>
                  <a:close/>
                  <a:moveTo>
                    <a:pt x="17091" y="36389"/>
                  </a:moveTo>
                  <a:lnTo>
                    <a:pt x="17297" y="36727"/>
                  </a:lnTo>
                  <a:lnTo>
                    <a:pt x="17550" y="37802"/>
                  </a:lnTo>
                  <a:lnTo>
                    <a:pt x="17091" y="36389"/>
                  </a:lnTo>
                  <a:close/>
                  <a:moveTo>
                    <a:pt x="8161" y="27853"/>
                  </a:moveTo>
                  <a:lnTo>
                    <a:pt x="15584" y="36659"/>
                  </a:lnTo>
                  <a:lnTo>
                    <a:pt x="16379" y="37807"/>
                  </a:lnTo>
                  <a:lnTo>
                    <a:pt x="16379" y="37807"/>
                  </a:lnTo>
                  <a:lnTo>
                    <a:pt x="6956" y="29001"/>
                  </a:lnTo>
                  <a:cubicBezTo>
                    <a:pt x="7335" y="28597"/>
                    <a:pt x="7739" y="28213"/>
                    <a:pt x="8161" y="27853"/>
                  </a:cubicBezTo>
                  <a:close/>
                  <a:moveTo>
                    <a:pt x="20500" y="37014"/>
                  </a:moveTo>
                  <a:cubicBezTo>
                    <a:pt x="20537" y="37014"/>
                    <a:pt x="20569" y="37037"/>
                    <a:pt x="20616" y="37075"/>
                  </a:cubicBezTo>
                  <a:cubicBezTo>
                    <a:pt x="20621" y="37078"/>
                    <a:pt x="20627" y="37083"/>
                    <a:pt x="20632" y="37087"/>
                  </a:cubicBezTo>
                  <a:lnTo>
                    <a:pt x="19683" y="37894"/>
                  </a:lnTo>
                  <a:lnTo>
                    <a:pt x="19683" y="37894"/>
                  </a:lnTo>
                  <a:lnTo>
                    <a:pt x="20040" y="37308"/>
                  </a:lnTo>
                  <a:cubicBezTo>
                    <a:pt x="20073" y="37328"/>
                    <a:pt x="20111" y="37342"/>
                    <a:pt x="20155" y="37342"/>
                  </a:cubicBezTo>
                  <a:cubicBezTo>
                    <a:pt x="20173" y="37342"/>
                    <a:pt x="20193" y="37340"/>
                    <a:pt x="20213" y="37334"/>
                  </a:cubicBezTo>
                  <a:cubicBezTo>
                    <a:pt x="20324" y="37303"/>
                    <a:pt x="20357" y="37213"/>
                    <a:pt x="20384" y="37141"/>
                  </a:cubicBezTo>
                  <a:cubicBezTo>
                    <a:pt x="20408" y="37071"/>
                    <a:pt x="20426" y="37031"/>
                    <a:pt x="20476" y="37018"/>
                  </a:cubicBezTo>
                  <a:cubicBezTo>
                    <a:pt x="20484" y="37015"/>
                    <a:pt x="20492" y="37014"/>
                    <a:pt x="20500" y="37014"/>
                  </a:cubicBezTo>
                  <a:close/>
                  <a:moveTo>
                    <a:pt x="32114" y="33799"/>
                  </a:moveTo>
                  <a:cubicBezTo>
                    <a:pt x="32432" y="34600"/>
                    <a:pt x="32687" y="35440"/>
                    <a:pt x="32869" y="36313"/>
                  </a:cubicBezTo>
                  <a:lnTo>
                    <a:pt x="29355" y="36881"/>
                  </a:lnTo>
                  <a:lnTo>
                    <a:pt x="32661" y="36122"/>
                  </a:lnTo>
                  <a:cubicBezTo>
                    <a:pt x="32697" y="36114"/>
                    <a:pt x="32720" y="36076"/>
                    <a:pt x="32711" y="36039"/>
                  </a:cubicBezTo>
                  <a:lnTo>
                    <a:pt x="32711" y="36038"/>
                  </a:lnTo>
                  <a:cubicBezTo>
                    <a:pt x="32703" y="36006"/>
                    <a:pt x="32674" y="35984"/>
                    <a:pt x="32643" y="35984"/>
                  </a:cubicBezTo>
                  <a:cubicBezTo>
                    <a:pt x="32638" y="35984"/>
                    <a:pt x="32634" y="35985"/>
                    <a:pt x="32630" y="35986"/>
                  </a:cubicBezTo>
                  <a:lnTo>
                    <a:pt x="27269" y="37218"/>
                  </a:lnTo>
                  <a:lnTo>
                    <a:pt x="22942" y="37918"/>
                  </a:lnTo>
                  <a:lnTo>
                    <a:pt x="22942" y="37918"/>
                  </a:lnTo>
                  <a:lnTo>
                    <a:pt x="32340" y="34929"/>
                  </a:lnTo>
                  <a:cubicBezTo>
                    <a:pt x="32377" y="34917"/>
                    <a:pt x="32396" y="34879"/>
                    <a:pt x="32385" y="34843"/>
                  </a:cubicBezTo>
                  <a:cubicBezTo>
                    <a:pt x="32376" y="34813"/>
                    <a:pt x="32349" y="34794"/>
                    <a:pt x="32320" y="34794"/>
                  </a:cubicBezTo>
                  <a:cubicBezTo>
                    <a:pt x="32313" y="34794"/>
                    <a:pt x="32306" y="34795"/>
                    <a:pt x="32299" y="34798"/>
                  </a:cubicBezTo>
                  <a:lnTo>
                    <a:pt x="22015" y="38069"/>
                  </a:lnTo>
                  <a:lnTo>
                    <a:pt x="20595" y="38299"/>
                  </a:lnTo>
                  <a:lnTo>
                    <a:pt x="26585" y="35539"/>
                  </a:lnTo>
                  <a:cubicBezTo>
                    <a:pt x="26601" y="35543"/>
                    <a:pt x="26619" y="35546"/>
                    <a:pt x="26637" y="35546"/>
                  </a:cubicBezTo>
                  <a:cubicBezTo>
                    <a:pt x="26655" y="35546"/>
                    <a:pt x="26675" y="35543"/>
                    <a:pt x="26696" y="35537"/>
                  </a:cubicBezTo>
                  <a:cubicBezTo>
                    <a:pt x="26765" y="35518"/>
                    <a:pt x="26805" y="35475"/>
                    <a:pt x="26831" y="35426"/>
                  </a:cubicBezTo>
                  <a:lnTo>
                    <a:pt x="27116" y="35295"/>
                  </a:lnTo>
                  <a:cubicBezTo>
                    <a:pt x="27161" y="35330"/>
                    <a:pt x="27216" y="35366"/>
                    <a:pt x="27284" y="35366"/>
                  </a:cubicBezTo>
                  <a:cubicBezTo>
                    <a:pt x="27303" y="35366"/>
                    <a:pt x="27323" y="35363"/>
                    <a:pt x="27343" y="35357"/>
                  </a:cubicBezTo>
                  <a:cubicBezTo>
                    <a:pt x="27454" y="35328"/>
                    <a:pt x="27487" y="35238"/>
                    <a:pt x="27513" y="35163"/>
                  </a:cubicBezTo>
                  <a:cubicBezTo>
                    <a:pt x="27523" y="35139"/>
                    <a:pt x="27532" y="35116"/>
                    <a:pt x="27541" y="35099"/>
                  </a:cubicBezTo>
                  <a:lnTo>
                    <a:pt x="27660" y="35044"/>
                  </a:lnTo>
                  <a:cubicBezTo>
                    <a:pt x="27686" y="35052"/>
                    <a:pt x="27712" y="35073"/>
                    <a:pt x="27747" y="35099"/>
                  </a:cubicBezTo>
                  <a:cubicBezTo>
                    <a:pt x="27795" y="35139"/>
                    <a:pt x="27855" y="35186"/>
                    <a:pt x="27934" y="35186"/>
                  </a:cubicBezTo>
                  <a:cubicBezTo>
                    <a:pt x="27952" y="35186"/>
                    <a:pt x="27971" y="35184"/>
                    <a:pt x="27991" y="35179"/>
                  </a:cubicBezTo>
                  <a:cubicBezTo>
                    <a:pt x="28102" y="35148"/>
                    <a:pt x="28135" y="35057"/>
                    <a:pt x="28162" y="34985"/>
                  </a:cubicBezTo>
                  <a:cubicBezTo>
                    <a:pt x="28187" y="34916"/>
                    <a:pt x="28204" y="34877"/>
                    <a:pt x="28252" y="34864"/>
                  </a:cubicBezTo>
                  <a:cubicBezTo>
                    <a:pt x="28262" y="34861"/>
                    <a:pt x="28271" y="34860"/>
                    <a:pt x="28279" y="34860"/>
                  </a:cubicBezTo>
                  <a:cubicBezTo>
                    <a:pt x="28316" y="34860"/>
                    <a:pt x="28348" y="34883"/>
                    <a:pt x="28394" y="34921"/>
                  </a:cubicBezTo>
                  <a:cubicBezTo>
                    <a:pt x="28443" y="34960"/>
                    <a:pt x="28502" y="35007"/>
                    <a:pt x="28581" y="35007"/>
                  </a:cubicBezTo>
                  <a:cubicBezTo>
                    <a:pt x="28599" y="35007"/>
                    <a:pt x="28619" y="35005"/>
                    <a:pt x="28640" y="34999"/>
                  </a:cubicBezTo>
                  <a:cubicBezTo>
                    <a:pt x="28749" y="34969"/>
                    <a:pt x="28782" y="34877"/>
                    <a:pt x="28810" y="34805"/>
                  </a:cubicBezTo>
                  <a:cubicBezTo>
                    <a:pt x="28834" y="34737"/>
                    <a:pt x="28851" y="34697"/>
                    <a:pt x="28902" y="34683"/>
                  </a:cubicBezTo>
                  <a:cubicBezTo>
                    <a:pt x="28910" y="34681"/>
                    <a:pt x="28919" y="34680"/>
                    <a:pt x="28927" y="34680"/>
                  </a:cubicBezTo>
                  <a:cubicBezTo>
                    <a:pt x="28964" y="34680"/>
                    <a:pt x="28995" y="34704"/>
                    <a:pt x="29042" y="34741"/>
                  </a:cubicBezTo>
                  <a:cubicBezTo>
                    <a:pt x="29091" y="34780"/>
                    <a:pt x="29150" y="34828"/>
                    <a:pt x="29231" y="34828"/>
                  </a:cubicBezTo>
                  <a:cubicBezTo>
                    <a:pt x="29249" y="34828"/>
                    <a:pt x="29268" y="34826"/>
                    <a:pt x="29288" y="34820"/>
                  </a:cubicBezTo>
                  <a:cubicBezTo>
                    <a:pt x="29397" y="34789"/>
                    <a:pt x="29431" y="34699"/>
                    <a:pt x="29457" y="34626"/>
                  </a:cubicBezTo>
                  <a:cubicBezTo>
                    <a:pt x="29483" y="34557"/>
                    <a:pt x="29499" y="34517"/>
                    <a:pt x="29549" y="34503"/>
                  </a:cubicBezTo>
                  <a:cubicBezTo>
                    <a:pt x="29558" y="34501"/>
                    <a:pt x="29566" y="34500"/>
                    <a:pt x="29574" y="34500"/>
                  </a:cubicBezTo>
                  <a:cubicBezTo>
                    <a:pt x="29612" y="34500"/>
                    <a:pt x="29642" y="34523"/>
                    <a:pt x="29689" y="34561"/>
                  </a:cubicBezTo>
                  <a:cubicBezTo>
                    <a:pt x="29739" y="34601"/>
                    <a:pt x="29797" y="34649"/>
                    <a:pt x="29876" y="34649"/>
                  </a:cubicBezTo>
                  <a:cubicBezTo>
                    <a:pt x="29895" y="34649"/>
                    <a:pt x="29914" y="34646"/>
                    <a:pt x="29935" y="34640"/>
                  </a:cubicBezTo>
                  <a:cubicBezTo>
                    <a:pt x="30044" y="34609"/>
                    <a:pt x="30079" y="34519"/>
                    <a:pt x="30105" y="34446"/>
                  </a:cubicBezTo>
                  <a:cubicBezTo>
                    <a:pt x="30131" y="34377"/>
                    <a:pt x="30147" y="34339"/>
                    <a:pt x="30197" y="34325"/>
                  </a:cubicBezTo>
                  <a:cubicBezTo>
                    <a:pt x="30206" y="34322"/>
                    <a:pt x="30215" y="34321"/>
                    <a:pt x="30224" y="34321"/>
                  </a:cubicBezTo>
                  <a:cubicBezTo>
                    <a:pt x="30260" y="34321"/>
                    <a:pt x="30291" y="34344"/>
                    <a:pt x="30337" y="34382"/>
                  </a:cubicBezTo>
                  <a:cubicBezTo>
                    <a:pt x="30386" y="34421"/>
                    <a:pt x="30445" y="34469"/>
                    <a:pt x="30524" y="34469"/>
                  </a:cubicBezTo>
                  <a:cubicBezTo>
                    <a:pt x="30543" y="34469"/>
                    <a:pt x="30562" y="34466"/>
                    <a:pt x="30583" y="34460"/>
                  </a:cubicBezTo>
                  <a:cubicBezTo>
                    <a:pt x="30694" y="34431"/>
                    <a:pt x="30727" y="34339"/>
                    <a:pt x="30753" y="34266"/>
                  </a:cubicBezTo>
                  <a:cubicBezTo>
                    <a:pt x="30779" y="34199"/>
                    <a:pt x="30794" y="34159"/>
                    <a:pt x="30844" y="34145"/>
                  </a:cubicBezTo>
                  <a:cubicBezTo>
                    <a:pt x="30854" y="34142"/>
                    <a:pt x="30862" y="34141"/>
                    <a:pt x="30871" y="34141"/>
                  </a:cubicBezTo>
                  <a:cubicBezTo>
                    <a:pt x="30908" y="34141"/>
                    <a:pt x="30939" y="34165"/>
                    <a:pt x="30985" y="34202"/>
                  </a:cubicBezTo>
                  <a:cubicBezTo>
                    <a:pt x="31034" y="34242"/>
                    <a:pt x="31094" y="34290"/>
                    <a:pt x="31174" y="34290"/>
                  </a:cubicBezTo>
                  <a:cubicBezTo>
                    <a:pt x="31192" y="34290"/>
                    <a:pt x="31211" y="34287"/>
                    <a:pt x="31231" y="34282"/>
                  </a:cubicBezTo>
                  <a:cubicBezTo>
                    <a:pt x="31341" y="34251"/>
                    <a:pt x="31374" y="34161"/>
                    <a:pt x="31400" y="34088"/>
                  </a:cubicBezTo>
                  <a:cubicBezTo>
                    <a:pt x="31426" y="34019"/>
                    <a:pt x="31442" y="33980"/>
                    <a:pt x="31492" y="33967"/>
                  </a:cubicBezTo>
                  <a:cubicBezTo>
                    <a:pt x="31502" y="33964"/>
                    <a:pt x="31510" y="33963"/>
                    <a:pt x="31519" y="33963"/>
                  </a:cubicBezTo>
                  <a:cubicBezTo>
                    <a:pt x="31556" y="33963"/>
                    <a:pt x="31587" y="33986"/>
                    <a:pt x="31632" y="34024"/>
                  </a:cubicBezTo>
                  <a:cubicBezTo>
                    <a:pt x="31681" y="34063"/>
                    <a:pt x="31739" y="34110"/>
                    <a:pt x="31819" y="34110"/>
                  </a:cubicBezTo>
                  <a:cubicBezTo>
                    <a:pt x="31837" y="34110"/>
                    <a:pt x="31857" y="34108"/>
                    <a:pt x="31878" y="34102"/>
                  </a:cubicBezTo>
                  <a:cubicBezTo>
                    <a:pt x="31989" y="34072"/>
                    <a:pt x="32022" y="33980"/>
                    <a:pt x="32048" y="33908"/>
                  </a:cubicBezTo>
                  <a:cubicBezTo>
                    <a:pt x="32069" y="33854"/>
                    <a:pt x="32082" y="33818"/>
                    <a:pt x="32114" y="33799"/>
                  </a:cubicBezTo>
                  <a:close/>
                  <a:moveTo>
                    <a:pt x="21153" y="36835"/>
                  </a:moveTo>
                  <a:cubicBezTo>
                    <a:pt x="21188" y="36835"/>
                    <a:pt x="21220" y="36858"/>
                    <a:pt x="21266" y="36895"/>
                  </a:cubicBezTo>
                  <a:cubicBezTo>
                    <a:pt x="21285" y="36910"/>
                    <a:pt x="21305" y="36926"/>
                    <a:pt x="21328" y="36941"/>
                  </a:cubicBezTo>
                  <a:lnTo>
                    <a:pt x="19437" y="38301"/>
                  </a:lnTo>
                  <a:lnTo>
                    <a:pt x="19456" y="38269"/>
                  </a:lnTo>
                  <a:lnTo>
                    <a:pt x="20762" y="37158"/>
                  </a:lnTo>
                  <a:cubicBezTo>
                    <a:pt x="20776" y="37160"/>
                    <a:pt x="20790" y="37162"/>
                    <a:pt x="20806" y="37162"/>
                  </a:cubicBezTo>
                  <a:cubicBezTo>
                    <a:pt x="20823" y="37162"/>
                    <a:pt x="20842" y="37160"/>
                    <a:pt x="20862" y="37154"/>
                  </a:cubicBezTo>
                  <a:cubicBezTo>
                    <a:pt x="20973" y="37123"/>
                    <a:pt x="21006" y="37033"/>
                    <a:pt x="21034" y="36960"/>
                  </a:cubicBezTo>
                  <a:cubicBezTo>
                    <a:pt x="21040" y="36940"/>
                    <a:pt x="21047" y="36922"/>
                    <a:pt x="21054" y="36907"/>
                  </a:cubicBezTo>
                  <a:lnTo>
                    <a:pt x="21139" y="36836"/>
                  </a:lnTo>
                  <a:cubicBezTo>
                    <a:pt x="21144" y="36835"/>
                    <a:pt x="21149" y="36835"/>
                    <a:pt x="21153" y="36835"/>
                  </a:cubicBezTo>
                  <a:close/>
                  <a:moveTo>
                    <a:pt x="6863" y="29101"/>
                  </a:moveTo>
                  <a:lnTo>
                    <a:pt x="16729" y="38321"/>
                  </a:lnTo>
                  <a:lnTo>
                    <a:pt x="6141" y="29943"/>
                  </a:lnTo>
                  <a:cubicBezTo>
                    <a:pt x="6371" y="29653"/>
                    <a:pt x="6612" y="29373"/>
                    <a:pt x="6863" y="29101"/>
                  </a:cubicBezTo>
                  <a:close/>
                  <a:moveTo>
                    <a:pt x="25688" y="35577"/>
                  </a:moveTo>
                  <a:cubicBezTo>
                    <a:pt x="25725" y="35577"/>
                    <a:pt x="25755" y="35601"/>
                    <a:pt x="25802" y="35638"/>
                  </a:cubicBezTo>
                  <a:cubicBezTo>
                    <a:pt x="25830" y="35660"/>
                    <a:pt x="25863" y="35686"/>
                    <a:pt x="25899" y="35703"/>
                  </a:cubicBezTo>
                  <a:lnTo>
                    <a:pt x="20088" y="38380"/>
                  </a:lnTo>
                  <a:lnTo>
                    <a:pt x="19934" y="38405"/>
                  </a:lnTo>
                  <a:lnTo>
                    <a:pt x="23413" y="36443"/>
                  </a:lnTo>
                  <a:cubicBezTo>
                    <a:pt x="23427" y="36441"/>
                    <a:pt x="23440" y="36439"/>
                    <a:pt x="23458" y="36434"/>
                  </a:cubicBezTo>
                  <a:cubicBezTo>
                    <a:pt x="23513" y="36418"/>
                    <a:pt x="23549" y="36387"/>
                    <a:pt x="23575" y="36349"/>
                  </a:cubicBezTo>
                  <a:lnTo>
                    <a:pt x="23870" y="36185"/>
                  </a:lnTo>
                  <a:cubicBezTo>
                    <a:pt x="23917" y="36222"/>
                    <a:pt x="23973" y="36263"/>
                    <a:pt x="24048" y="36263"/>
                  </a:cubicBezTo>
                  <a:cubicBezTo>
                    <a:pt x="24066" y="36263"/>
                    <a:pt x="24085" y="36261"/>
                    <a:pt x="24105" y="36256"/>
                  </a:cubicBezTo>
                  <a:cubicBezTo>
                    <a:pt x="24214" y="36225"/>
                    <a:pt x="24249" y="36135"/>
                    <a:pt x="24275" y="36062"/>
                  </a:cubicBezTo>
                  <a:cubicBezTo>
                    <a:pt x="24301" y="35993"/>
                    <a:pt x="24317" y="35954"/>
                    <a:pt x="24367" y="35941"/>
                  </a:cubicBezTo>
                  <a:cubicBezTo>
                    <a:pt x="24376" y="35938"/>
                    <a:pt x="24385" y="35937"/>
                    <a:pt x="24394" y="35937"/>
                  </a:cubicBezTo>
                  <a:cubicBezTo>
                    <a:pt x="24430" y="35937"/>
                    <a:pt x="24461" y="35960"/>
                    <a:pt x="24507" y="35998"/>
                  </a:cubicBezTo>
                  <a:cubicBezTo>
                    <a:pt x="24556" y="36037"/>
                    <a:pt x="24614" y="36084"/>
                    <a:pt x="24693" y="36084"/>
                  </a:cubicBezTo>
                  <a:cubicBezTo>
                    <a:pt x="24712" y="36084"/>
                    <a:pt x="24732" y="36082"/>
                    <a:pt x="24753" y="36076"/>
                  </a:cubicBezTo>
                  <a:cubicBezTo>
                    <a:pt x="24862" y="36044"/>
                    <a:pt x="24897" y="35954"/>
                    <a:pt x="24923" y="35882"/>
                  </a:cubicBezTo>
                  <a:cubicBezTo>
                    <a:pt x="24949" y="35814"/>
                    <a:pt x="24964" y="35774"/>
                    <a:pt x="25014" y="35760"/>
                  </a:cubicBezTo>
                  <a:cubicBezTo>
                    <a:pt x="25024" y="35758"/>
                    <a:pt x="25033" y="35757"/>
                    <a:pt x="25041" y="35757"/>
                  </a:cubicBezTo>
                  <a:cubicBezTo>
                    <a:pt x="25078" y="35757"/>
                    <a:pt x="25110" y="35780"/>
                    <a:pt x="25155" y="35818"/>
                  </a:cubicBezTo>
                  <a:cubicBezTo>
                    <a:pt x="25204" y="35857"/>
                    <a:pt x="25263" y="35904"/>
                    <a:pt x="25342" y="35904"/>
                  </a:cubicBezTo>
                  <a:cubicBezTo>
                    <a:pt x="25360" y="35904"/>
                    <a:pt x="25380" y="35901"/>
                    <a:pt x="25400" y="35896"/>
                  </a:cubicBezTo>
                  <a:cubicBezTo>
                    <a:pt x="25511" y="35866"/>
                    <a:pt x="25544" y="35774"/>
                    <a:pt x="25570" y="35702"/>
                  </a:cubicBezTo>
                  <a:cubicBezTo>
                    <a:pt x="25596" y="35634"/>
                    <a:pt x="25612" y="35594"/>
                    <a:pt x="25662" y="35580"/>
                  </a:cubicBezTo>
                  <a:cubicBezTo>
                    <a:pt x="25671" y="35578"/>
                    <a:pt x="25680" y="35577"/>
                    <a:pt x="25688" y="35577"/>
                  </a:cubicBezTo>
                  <a:close/>
                  <a:moveTo>
                    <a:pt x="6054" y="30052"/>
                  </a:moveTo>
                  <a:lnTo>
                    <a:pt x="16670" y="38453"/>
                  </a:lnTo>
                  <a:cubicBezTo>
                    <a:pt x="16663" y="38463"/>
                    <a:pt x="16656" y="38472"/>
                    <a:pt x="16649" y="38482"/>
                  </a:cubicBezTo>
                  <a:lnTo>
                    <a:pt x="5216" y="31264"/>
                  </a:lnTo>
                  <a:cubicBezTo>
                    <a:pt x="5211" y="31260"/>
                    <a:pt x="5206" y="31259"/>
                    <a:pt x="5200" y="31257"/>
                  </a:cubicBezTo>
                  <a:cubicBezTo>
                    <a:pt x="5465" y="30841"/>
                    <a:pt x="5751" y="30440"/>
                    <a:pt x="6054" y="30052"/>
                  </a:cubicBezTo>
                  <a:close/>
                  <a:moveTo>
                    <a:pt x="23097" y="36295"/>
                  </a:moveTo>
                  <a:cubicBezTo>
                    <a:pt x="23133" y="36295"/>
                    <a:pt x="23165" y="36319"/>
                    <a:pt x="23212" y="36356"/>
                  </a:cubicBezTo>
                  <a:cubicBezTo>
                    <a:pt x="23222" y="36365"/>
                    <a:pt x="23233" y="36372"/>
                    <a:pt x="23243" y="36380"/>
                  </a:cubicBezTo>
                  <a:lnTo>
                    <a:pt x="19543" y="38469"/>
                  </a:lnTo>
                  <a:lnTo>
                    <a:pt x="19541" y="38469"/>
                  </a:lnTo>
                  <a:lnTo>
                    <a:pt x="19409" y="38491"/>
                  </a:lnTo>
                  <a:lnTo>
                    <a:pt x="21524" y="36971"/>
                  </a:lnTo>
                  <a:cubicBezTo>
                    <a:pt x="21569" y="36955"/>
                    <a:pt x="21601" y="36928"/>
                    <a:pt x="21626" y="36896"/>
                  </a:cubicBezTo>
                  <a:lnTo>
                    <a:pt x="21898" y="36701"/>
                  </a:lnTo>
                  <a:cubicBezTo>
                    <a:pt x="21903" y="36706"/>
                    <a:pt x="21908" y="36711"/>
                    <a:pt x="21915" y="36715"/>
                  </a:cubicBezTo>
                  <a:cubicBezTo>
                    <a:pt x="21964" y="36755"/>
                    <a:pt x="22023" y="36803"/>
                    <a:pt x="22102" y="36803"/>
                  </a:cubicBezTo>
                  <a:cubicBezTo>
                    <a:pt x="22121" y="36803"/>
                    <a:pt x="22140" y="36800"/>
                    <a:pt x="22161" y="36794"/>
                  </a:cubicBezTo>
                  <a:cubicBezTo>
                    <a:pt x="22272" y="36763"/>
                    <a:pt x="22304" y="36673"/>
                    <a:pt x="22330" y="36600"/>
                  </a:cubicBezTo>
                  <a:cubicBezTo>
                    <a:pt x="22356" y="36531"/>
                    <a:pt x="22374" y="36493"/>
                    <a:pt x="22422" y="36479"/>
                  </a:cubicBezTo>
                  <a:cubicBezTo>
                    <a:pt x="22432" y="36476"/>
                    <a:pt x="22441" y="36475"/>
                    <a:pt x="22449" y="36475"/>
                  </a:cubicBezTo>
                  <a:cubicBezTo>
                    <a:pt x="22486" y="36475"/>
                    <a:pt x="22518" y="36498"/>
                    <a:pt x="22564" y="36536"/>
                  </a:cubicBezTo>
                  <a:cubicBezTo>
                    <a:pt x="22613" y="36575"/>
                    <a:pt x="22671" y="36623"/>
                    <a:pt x="22751" y="36623"/>
                  </a:cubicBezTo>
                  <a:cubicBezTo>
                    <a:pt x="22769" y="36623"/>
                    <a:pt x="22789" y="36620"/>
                    <a:pt x="22810" y="36614"/>
                  </a:cubicBezTo>
                  <a:cubicBezTo>
                    <a:pt x="22919" y="36585"/>
                    <a:pt x="22952" y="36493"/>
                    <a:pt x="22980" y="36420"/>
                  </a:cubicBezTo>
                  <a:cubicBezTo>
                    <a:pt x="23004" y="36353"/>
                    <a:pt x="23021" y="36313"/>
                    <a:pt x="23072" y="36299"/>
                  </a:cubicBezTo>
                  <a:cubicBezTo>
                    <a:pt x="23080" y="36296"/>
                    <a:pt x="23089" y="36295"/>
                    <a:pt x="23097" y="36295"/>
                  </a:cubicBezTo>
                  <a:close/>
                  <a:moveTo>
                    <a:pt x="5129" y="31369"/>
                  </a:moveTo>
                  <a:cubicBezTo>
                    <a:pt x="5133" y="31373"/>
                    <a:pt x="5138" y="31376"/>
                    <a:pt x="5142" y="31380"/>
                  </a:cubicBezTo>
                  <a:lnTo>
                    <a:pt x="16545" y="38579"/>
                  </a:lnTo>
                  <a:lnTo>
                    <a:pt x="4589" y="32339"/>
                  </a:lnTo>
                  <a:cubicBezTo>
                    <a:pt x="4584" y="32337"/>
                    <a:pt x="4579" y="32336"/>
                    <a:pt x="4574" y="32334"/>
                  </a:cubicBezTo>
                  <a:cubicBezTo>
                    <a:pt x="4747" y="32005"/>
                    <a:pt x="4932" y="31683"/>
                    <a:pt x="5129" y="31369"/>
                  </a:cubicBezTo>
                  <a:close/>
                  <a:moveTo>
                    <a:pt x="69724" y="31205"/>
                  </a:moveTo>
                  <a:lnTo>
                    <a:pt x="59519" y="38685"/>
                  </a:lnTo>
                  <a:cubicBezTo>
                    <a:pt x="59496" y="38702"/>
                    <a:pt x="59486" y="38732"/>
                    <a:pt x="59493" y="38758"/>
                  </a:cubicBezTo>
                  <a:lnTo>
                    <a:pt x="59493" y="38759"/>
                  </a:lnTo>
                  <a:cubicBezTo>
                    <a:pt x="58932" y="37992"/>
                    <a:pt x="58438" y="37168"/>
                    <a:pt x="58024" y="36294"/>
                  </a:cubicBezTo>
                  <a:lnTo>
                    <a:pt x="58061" y="36278"/>
                  </a:lnTo>
                  <a:cubicBezTo>
                    <a:pt x="58062" y="36283"/>
                    <a:pt x="58064" y="36290"/>
                    <a:pt x="58066" y="36296"/>
                  </a:cubicBezTo>
                  <a:cubicBezTo>
                    <a:pt x="58078" y="36322"/>
                    <a:pt x="58102" y="36335"/>
                    <a:pt x="58128" y="36335"/>
                  </a:cubicBezTo>
                  <a:cubicBezTo>
                    <a:pt x="58139" y="36335"/>
                    <a:pt x="58149" y="36334"/>
                    <a:pt x="58158" y="36328"/>
                  </a:cubicBezTo>
                  <a:lnTo>
                    <a:pt x="60525" y="35206"/>
                  </a:lnTo>
                  <a:lnTo>
                    <a:pt x="67605" y="32128"/>
                  </a:lnTo>
                  <a:lnTo>
                    <a:pt x="58670" y="37303"/>
                  </a:lnTo>
                  <a:cubicBezTo>
                    <a:pt x="58637" y="37322"/>
                    <a:pt x="58627" y="37364"/>
                    <a:pt x="58646" y="37397"/>
                  </a:cubicBezTo>
                  <a:cubicBezTo>
                    <a:pt x="58658" y="37419"/>
                    <a:pt x="58682" y="37431"/>
                    <a:pt x="58705" y="37431"/>
                  </a:cubicBezTo>
                  <a:cubicBezTo>
                    <a:pt x="58717" y="37431"/>
                    <a:pt x="58729" y="37428"/>
                    <a:pt x="58739" y="37423"/>
                  </a:cubicBezTo>
                  <a:lnTo>
                    <a:pt x="68708" y="31646"/>
                  </a:lnTo>
                  <a:lnTo>
                    <a:pt x="69724" y="31205"/>
                  </a:lnTo>
                  <a:close/>
                  <a:moveTo>
                    <a:pt x="4511" y="32452"/>
                  </a:moveTo>
                  <a:cubicBezTo>
                    <a:pt x="4516" y="32455"/>
                    <a:pt x="4520" y="32458"/>
                    <a:pt x="4527" y="32462"/>
                  </a:cubicBezTo>
                  <a:lnTo>
                    <a:pt x="16518" y="38720"/>
                  </a:lnTo>
                  <a:cubicBezTo>
                    <a:pt x="16509" y="38739"/>
                    <a:pt x="16500" y="38756"/>
                    <a:pt x="16493" y="38775"/>
                  </a:cubicBezTo>
                  <a:lnTo>
                    <a:pt x="3876" y="34015"/>
                  </a:lnTo>
                  <a:cubicBezTo>
                    <a:pt x="3869" y="34013"/>
                    <a:pt x="3861" y="34011"/>
                    <a:pt x="3854" y="34011"/>
                  </a:cubicBezTo>
                  <a:cubicBezTo>
                    <a:pt x="3836" y="34011"/>
                    <a:pt x="3818" y="34018"/>
                    <a:pt x="3805" y="34031"/>
                  </a:cubicBezTo>
                  <a:cubicBezTo>
                    <a:pt x="4011" y="33490"/>
                    <a:pt x="4246" y="32962"/>
                    <a:pt x="4511" y="32452"/>
                  </a:cubicBezTo>
                  <a:close/>
                  <a:moveTo>
                    <a:pt x="3784" y="34086"/>
                  </a:moveTo>
                  <a:cubicBezTo>
                    <a:pt x="3786" y="34112"/>
                    <a:pt x="3801" y="34135"/>
                    <a:pt x="3827" y="34145"/>
                  </a:cubicBezTo>
                  <a:lnTo>
                    <a:pt x="16409" y="38891"/>
                  </a:lnTo>
                  <a:lnTo>
                    <a:pt x="3481" y="35194"/>
                  </a:lnTo>
                  <a:cubicBezTo>
                    <a:pt x="3474" y="35192"/>
                    <a:pt x="3467" y="35191"/>
                    <a:pt x="3460" y="35191"/>
                  </a:cubicBezTo>
                  <a:cubicBezTo>
                    <a:pt x="3439" y="35191"/>
                    <a:pt x="3420" y="35201"/>
                    <a:pt x="3407" y="35219"/>
                  </a:cubicBezTo>
                  <a:cubicBezTo>
                    <a:pt x="3517" y="34834"/>
                    <a:pt x="3644" y="34458"/>
                    <a:pt x="3784" y="34086"/>
                  </a:cubicBezTo>
                  <a:close/>
                  <a:moveTo>
                    <a:pt x="43959" y="34983"/>
                  </a:moveTo>
                  <a:lnTo>
                    <a:pt x="43959" y="34983"/>
                  </a:lnTo>
                  <a:cubicBezTo>
                    <a:pt x="43866" y="35179"/>
                    <a:pt x="43902" y="35412"/>
                    <a:pt x="44054" y="35572"/>
                  </a:cubicBezTo>
                  <a:lnTo>
                    <a:pt x="44203" y="35729"/>
                  </a:lnTo>
                  <a:lnTo>
                    <a:pt x="44051" y="35883"/>
                  </a:lnTo>
                  <a:cubicBezTo>
                    <a:pt x="43892" y="36044"/>
                    <a:pt x="43853" y="36290"/>
                    <a:pt x="43957" y="36493"/>
                  </a:cubicBezTo>
                  <a:lnTo>
                    <a:pt x="44058" y="36685"/>
                  </a:lnTo>
                  <a:lnTo>
                    <a:pt x="43867" y="36791"/>
                  </a:lnTo>
                  <a:cubicBezTo>
                    <a:pt x="43668" y="36902"/>
                    <a:pt x="43563" y="37127"/>
                    <a:pt x="43606" y="37352"/>
                  </a:cubicBezTo>
                  <a:lnTo>
                    <a:pt x="43647" y="37565"/>
                  </a:lnTo>
                  <a:lnTo>
                    <a:pt x="43436" y="37611"/>
                  </a:lnTo>
                  <a:cubicBezTo>
                    <a:pt x="43213" y="37662"/>
                    <a:pt x="43048" y="37847"/>
                    <a:pt x="43027" y="38076"/>
                  </a:cubicBezTo>
                  <a:lnTo>
                    <a:pt x="43007" y="38290"/>
                  </a:lnTo>
                  <a:lnTo>
                    <a:pt x="42792" y="38276"/>
                  </a:lnTo>
                  <a:cubicBezTo>
                    <a:pt x="42781" y="38276"/>
                    <a:pt x="42770" y="38275"/>
                    <a:pt x="42759" y="38275"/>
                  </a:cubicBezTo>
                  <a:cubicBezTo>
                    <a:pt x="42544" y="38275"/>
                    <a:pt x="42350" y="38404"/>
                    <a:pt x="42269" y="38605"/>
                  </a:cubicBezTo>
                  <a:lnTo>
                    <a:pt x="42188" y="38808"/>
                  </a:lnTo>
                  <a:lnTo>
                    <a:pt x="41985" y="38734"/>
                  </a:lnTo>
                  <a:cubicBezTo>
                    <a:pt x="41925" y="38711"/>
                    <a:pt x="41864" y="38701"/>
                    <a:pt x="41803" y="38701"/>
                  </a:cubicBezTo>
                  <a:cubicBezTo>
                    <a:pt x="41645" y="38701"/>
                    <a:pt x="41492" y="38773"/>
                    <a:pt x="41389" y="38901"/>
                  </a:cubicBezTo>
                  <a:lnTo>
                    <a:pt x="41256" y="39073"/>
                  </a:lnTo>
                  <a:lnTo>
                    <a:pt x="41081" y="38945"/>
                  </a:lnTo>
                  <a:cubicBezTo>
                    <a:pt x="40989" y="38877"/>
                    <a:pt x="40879" y="38843"/>
                    <a:pt x="40768" y="38843"/>
                  </a:cubicBezTo>
                  <a:cubicBezTo>
                    <a:pt x="40719" y="38843"/>
                    <a:pt x="40671" y="38848"/>
                    <a:pt x="40624" y="38862"/>
                  </a:cubicBezTo>
                  <a:cubicBezTo>
                    <a:pt x="40567" y="38879"/>
                    <a:pt x="40513" y="38905"/>
                    <a:pt x="40463" y="38940"/>
                  </a:cubicBezTo>
                  <a:lnTo>
                    <a:pt x="40288" y="39064"/>
                  </a:lnTo>
                  <a:lnTo>
                    <a:pt x="40157" y="38891"/>
                  </a:lnTo>
                  <a:cubicBezTo>
                    <a:pt x="40055" y="38757"/>
                    <a:pt x="39899" y="38683"/>
                    <a:pt x="39739" y="38683"/>
                  </a:cubicBezTo>
                  <a:cubicBezTo>
                    <a:pt x="39681" y="38683"/>
                    <a:pt x="39623" y="38693"/>
                    <a:pt x="39566" y="38713"/>
                  </a:cubicBezTo>
                  <a:lnTo>
                    <a:pt x="39360" y="38784"/>
                  </a:lnTo>
                  <a:lnTo>
                    <a:pt x="39282" y="38579"/>
                  </a:lnTo>
                  <a:cubicBezTo>
                    <a:pt x="39204" y="38374"/>
                    <a:pt x="39006" y="38241"/>
                    <a:pt x="38790" y="38241"/>
                  </a:cubicBezTo>
                  <a:cubicBezTo>
                    <a:pt x="38782" y="38241"/>
                    <a:pt x="38774" y="38241"/>
                    <a:pt x="38766" y="38242"/>
                  </a:cubicBezTo>
                  <a:lnTo>
                    <a:pt x="38550" y="38252"/>
                  </a:lnTo>
                  <a:lnTo>
                    <a:pt x="38532" y="38036"/>
                  </a:lnTo>
                  <a:cubicBezTo>
                    <a:pt x="38513" y="37809"/>
                    <a:pt x="38352" y="37620"/>
                    <a:pt x="38131" y="37566"/>
                  </a:cubicBezTo>
                  <a:lnTo>
                    <a:pt x="37921" y="37515"/>
                  </a:lnTo>
                  <a:lnTo>
                    <a:pt x="37966" y="37303"/>
                  </a:lnTo>
                  <a:cubicBezTo>
                    <a:pt x="38001" y="37139"/>
                    <a:pt x="37954" y="36971"/>
                    <a:pt x="37848" y="36850"/>
                  </a:cubicBezTo>
                  <a:lnTo>
                    <a:pt x="39421" y="36595"/>
                  </a:lnTo>
                  <a:cubicBezTo>
                    <a:pt x="39727" y="36971"/>
                    <a:pt x="40191" y="37196"/>
                    <a:pt x="40683" y="37196"/>
                  </a:cubicBezTo>
                  <a:cubicBezTo>
                    <a:pt x="40830" y="37196"/>
                    <a:pt x="40979" y="37175"/>
                    <a:pt x="41126" y="37134"/>
                  </a:cubicBezTo>
                  <a:cubicBezTo>
                    <a:pt x="41879" y="36919"/>
                    <a:pt x="42357" y="36205"/>
                    <a:pt x="42304" y="35454"/>
                  </a:cubicBezTo>
                  <a:lnTo>
                    <a:pt x="43959" y="34983"/>
                  </a:lnTo>
                  <a:close/>
                  <a:moveTo>
                    <a:pt x="70342" y="30936"/>
                  </a:moveTo>
                  <a:lnTo>
                    <a:pt x="60289" y="39662"/>
                  </a:lnTo>
                  <a:cubicBezTo>
                    <a:pt x="60268" y="39679"/>
                    <a:pt x="60261" y="39707"/>
                    <a:pt x="60268" y="39731"/>
                  </a:cubicBezTo>
                  <a:cubicBezTo>
                    <a:pt x="60009" y="39431"/>
                    <a:pt x="59759" y="39120"/>
                    <a:pt x="59522" y="38799"/>
                  </a:cubicBezTo>
                  <a:lnTo>
                    <a:pt x="59522" y="38799"/>
                  </a:lnTo>
                  <a:cubicBezTo>
                    <a:pt x="59534" y="38806"/>
                    <a:pt x="59546" y="38811"/>
                    <a:pt x="59560" y="38811"/>
                  </a:cubicBezTo>
                  <a:cubicBezTo>
                    <a:pt x="59574" y="38811"/>
                    <a:pt x="59588" y="38806"/>
                    <a:pt x="59600" y="38798"/>
                  </a:cubicBezTo>
                  <a:lnTo>
                    <a:pt x="70297" y="30956"/>
                  </a:lnTo>
                  <a:lnTo>
                    <a:pt x="70342" y="30936"/>
                  </a:lnTo>
                  <a:close/>
                  <a:moveTo>
                    <a:pt x="40764" y="40018"/>
                  </a:moveTo>
                  <a:lnTo>
                    <a:pt x="40854" y="40086"/>
                  </a:lnTo>
                  <a:cubicBezTo>
                    <a:pt x="40828" y="40120"/>
                    <a:pt x="40804" y="40138"/>
                    <a:pt x="40766" y="40140"/>
                  </a:cubicBezTo>
                  <a:cubicBezTo>
                    <a:pt x="40764" y="40140"/>
                    <a:pt x="40762" y="40140"/>
                    <a:pt x="40761" y="40140"/>
                  </a:cubicBezTo>
                  <a:cubicBezTo>
                    <a:pt x="40719" y="40140"/>
                    <a:pt x="40696" y="40121"/>
                    <a:pt x="40667" y="40088"/>
                  </a:cubicBezTo>
                  <a:lnTo>
                    <a:pt x="40764" y="40018"/>
                  </a:lnTo>
                  <a:close/>
                  <a:moveTo>
                    <a:pt x="39549" y="39833"/>
                  </a:moveTo>
                  <a:lnTo>
                    <a:pt x="39648" y="39965"/>
                  </a:lnTo>
                  <a:cubicBezTo>
                    <a:pt x="39585" y="39992"/>
                    <a:pt x="39549" y="40048"/>
                    <a:pt x="39516" y="40095"/>
                  </a:cubicBezTo>
                  <a:lnTo>
                    <a:pt x="39518" y="40095"/>
                  </a:lnTo>
                  <a:cubicBezTo>
                    <a:pt x="39476" y="40155"/>
                    <a:pt x="39450" y="40190"/>
                    <a:pt x="39396" y="40193"/>
                  </a:cubicBezTo>
                  <a:cubicBezTo>
                    <a:pt x="39394" y="40193"/>
                    <a:pt x="39391" y="40193"/>
                    <a:pt x="39389" y="40193"/>
                  </a:cubicBezTo>
                  <a:cubicBezTo>
                    <a:pt x="39339" y="40193"/>
                    <a:pt x="39313" y="40159"/>
                    <a:pt x="39270" y="40105"/>
                  </a:cubicBezTo>
                  <a:cubicBezTo>
                    <a:pt x="39227" y="40049"/>
                    <a:pt x="39173" y="39985"/>
                    <a:pt x="39081" y="39973"/>
                  </a:cubicBezTo>
                  <a:cubicBezTo>
                    <a:pt x="39128" y="39970"/>
                    <a:pt x="39175" y="39961"/>
                    <a:pt x="39222" y="39946"/>
                  </a:cubicBezTo>
                  <a:lnTo>
                    <a:pt x="39549" y="39833"/>
                  </a:lnTo>
                  <a:close/>
                  <a:moveTo>
                    <a:pt x="37232" y="38432"/>
                  </a:moveTo>
                  <a:lnTo>
                    <a:pt x="37513" y="38501"/>
                  </a:lnTo>
                  <a:lnTo>
                    <a:pt x="37540" y="38846"/>
                  </a:lnTo>
                  <a:cubicBezTo>
                    <a:pt x="37562" y="39121"/>
                    <a:pt x="37789" y="39330"/>
                    <a:pt x="38064" y="39330"/>
                  </a:cubicBezTo>
                  <a:cubicBezTo>
                    <a:pt x="38073" y="39330"/>
                    <a:pt x="38082" y="39330"/>
                    <a:pt x="38091" y="39329"/>
                  </a:cubicBezTo>
                  <a:lnTo>
                    <a:pt x="38435" y="39314"/>
                  </a:lnTo>
                  <a:lnTo>
                    <a:pt x="38558" y="39636"/>
                  </a:lnTo>
                  <a:cubicBezTo>
                    <a:pt x="38635" y="39837"/>
                    <a:pt x="38820" y="39963"/>
                    <a:pt x="39022" y="39973"/>
                  </a:cubicBezTo>
                  <a:cubicBezTo>
                    <a:pt x="38924" y="39987"/>
                    <a:pt x="38874" y="40060"/>
                    <a:pt x="38834" y="40120"/>
                  </a:cubicBezTo>
                  <a:cubicBezTo>
                    <a:pt x="38792" y="40181"/>
                    <a:pt x="38766" y="40216"/>
                    <a:pt x="38713" y="40219"/>
                  </a:cubicBezTo>
                  <a:cubicBezTo>
                    <a:pt x="38711" y="40219"/>
                    <a:pt x="38710" y="40219"/>
                    <a:pt x="38708" y="40219"/>
                  </a:cubicBezTo>
                  <a:cubicBezTo>
                    <a:pt x="38654" y="40219"/>
                    <a:pt x="38630" y="40187"/>
                    <a:pt x="38586" y="40131"/>
                  </a:cubicBezTo>
                  <a:cubicBezTo>
                    <a:pt x="38539" y="40071"/>
                    <a:pt x="38483" y="39997"/>
                    <a:pt x="38372" y="39997"/>
                  </a:cubicBezTo>
                  <a:cubicBezTo>
                    <a:pt x="38369" y="39997"/>
                    <a:pt x="38365" y="39997"/>
                    <a:pt x="38361" y="39998"/>
                  </a:cubicBezTo>
                  <a:cubicBezTo>
                    <a:pt x="38247" y="40001"/>
                    <a:pt x="38193" y="40082"/>
                    <a:pt x="38148" y="40146"/>
                  </a:cubicBezTo>
                  <a:cubicBezTo>
                    <a:pt x="38108" y="40207"/>
                    <a:pt x="38082" y="40242"/>
                    <a:pt x="38029" y="40245"/>
                  </a:cubicBezTo>
                  <a:cubicBezTo>
                    <a:pt x="38027" y="40245"/>
                    <a:pt x="38026" y="40245"/>
                    <a:pt x="38024" y="40245"/>
                  </a:cubicBezTo>
                  <a:cubicBezTo>
                    <a:pt x="37970" y="40245"/>
                    <a:pt x="37946" y="40213"/>
                    <a:pt x="37900" y="40157"/>
                  </a:cubicBezTo>
                  <a:cubicBezTo>
                    <a:pt x="37855" y="40096"/>
                    <a:pt x="37796" y="40023"/>
                    <a:pt x="37685" y="40023"/>
                  </a:cubicBezTo>
                  <a:cubicBezTo>
                    <a:pt x="37682" y="40023"/>
                    <a:pt x="37680" y="40023"/>
                    <a:pt x="37677" y="40024"/>
                  </a:cubicBezTo>
                  <a:cubicBezTo>
                    <a:pt x="37563" y="40027"/>
                    <a:pt x="37507" y="40108"/>
                    <a:pt x="37464" y="40172"/>
                  </a:cubicBezTo>
                  <a:cubicBezTo>
                    <a:pt x="37424" y="40233"/>
                    <a:pt x="37398" y="40268"/>
                    <a:pt x="37345" y="40271"/>
                  </a:cubicBezTo>
                  <a:cubicBezTo>
                    <a:pt x="37343" y="40271"/>
                    <a:pt x="37341" y="40271"/>
                    <a:pt x="37340" y="40271"/>
                  </a:cubicBezTo>
                  <a:cubicBezTo>
                    <a:pt x="37296" y="40271"/>
                    <a:pt x="37272" y="40249"/>
                    <a:pt x="37241" y="40211"/>
                  </a:cubicBezTo>
                  <a:cubicBezTo>
                    <a:pt x="37265" y="39618"/>
                    <a:pt x="37261" y="39024"/>
                    <a:pt x="37232" y="38432"/>
                  </a:cubicBezTo>
                  <a:close/>
                  <a:moveTo>
                    <a:pt x="36020" y="37146"/>
                  </a:moveTo>
                  <a:cubicBezTo>
                    <a:pt x="36146" y="38143"/>
                    <a:pt x="36188" y="39151"/>
                    <a:pt x="36146" y="40157"/>
                  </a:cubicBezTo>
                  <a:cubicBezTo>
                    <a:pt x="36127" y="40179"/>
                    <a:pt x="36112" y="40204"/>
                    <a:pt x="36098" y="40224"/>
                  </a:cubicBezTo>
                  <a:cubicBezTo>
                    <a:pt x="36056" y="40287"/>
                    <a:pt x="36030" y="40321"/>
                    <a:pt x="35977" y="40323"/>
                  </a:cubicBezTo>
                  <a:cubicBezTo>
                    <a:pt x="35975" y="40323"/>
                    <a:pt x="35974" y="40323"/>
                    <a:pt x="35972" y="40323"/>
                  </a:cubicBezTo>
                  <a:cubicBezTo>
                    <a:pt x="35917" y="40323"/>
                    <a:pt x="35894" y="40290"/>
                    <a:pt x="35850" y="40235"/>
                  </a:cubicBezTo>
                  <a:cubicBezTo>
                    <a:pt x="35803" y="40174"/>
                    <a:pt x="35746" y="40101"/>
                    <a:pt x="35635" y="40101"/>
                  </a:cubicBezTo>
                  <a:cubicBezTo>
                    <a:pt x="35632" y="40101"/>
                    <a:pt x="35630" y="40101"/>
                    <a:pt x="35627" y="40101"/>
                  </a:cubicBezTo>
                  <a:cubicBezTo>
                    <a:pt x="35533" y="40105"/>
                    <a:pt x="35480" y="40159"/>
                    <a:pt x="35440" y="40212"/>
                  </a:cubicBezTo>
                  <a:cubicBezTo>
                    <a:pt x="35483" y="39234"/>
                    <a:pt x="35443" y="38247"/>
                    <a:pt x="35319" y="37260"/>
                  </a:cubicBezTo>
                  <a:lnTo>
                    <a:pt x="36020" y="37146"/>
                  </a:lnTo>
                  <a:close/>
                  <a:moveTo>
                    <a:pt x="30175" y="40427"/>
                  </a:moveTo>
                  <a:cubicBezTo>
                    <a:pt x="30191" y="40427"/>
                    <a:pt x="30204" y="40431"/>
                    <a:pt x="30218" y="40437"/>
                  </a:cubicBezTo>
                  <a:lnTo>
                    <a:pt x="30141" y="40430"/>
                  </a:lnTo>
                  <a:cubicBezTo>
                    <a:pt x="30150" y="40429"/>
                    <a:pt x="30157" y="40427"/>
                    <a:pt x="30167" y="40427"/>
                  </a:cubicBezTo>
                  <a:cubicBezTo>
                    <a:pt x="30170" y="40427"/>
                    <a:pt x="30172" y="40427"/>
                    <a:pt x="30175" y="40427"/>
                  </a:cubicBezTo>
                  <a:close/>
                  <a:moveTo>
                    <a:pt x="33083" y="37622"/>
                  </a:moveTo>
                  <a:cubicBezTo>
                    <a:pt x="33194" y="38553"/>
                    <a:pt x="33218" y="39478"/>
                    <a:pt x="33159" y="40387"/>
                  </a:cubicBezTo>
                  <a:cubicBezTo>
                    <a:pt x="33147" y="40373"/>
                    <a:pt x="33134" y="40358"/>
                    <a:pt x="33120" y="40339"/>
                  </a:cubicBezTo>
                  <a:cubicBezTo>
                    <a:pt x="33073" y="40280"/>
                    <a:pt x="33016" y="40205"/>
                    <a:pt x="32907" y="40205"/>
                  </a:cubicBezTo>
                  <a:cubicBezTo>
                    <a:pt x="32904" y="40205"/>
                    <a:pt x="32900" y="40205"/>
                    <a:pt x="32896" y="40205"/>
                  </a:cubicBezTo>
                  <a:cubicBezTo>
                    <a:pt x="32780" y="40211"/>
                    <a:pt x="32727" y="40290"/>
                    <a:pt x="32683" y="40354"/>
                  </a:cubicBezTo>
                  <a:cubicBezTo>
                    <a:pt x="32642" y="40417"/>
                    <a:pt x="32616" y="40451"/>
                    <a:pt x="32562" y="40453"/>
                  </a:cubicBezTo>
                  <a:cubicBezTo>
                    <a:pt x="32560" y="40453"/>
                    <a:pt x="32557" y="40453"/>
                    <a:pt x="32555" y="40453"/>
                  </a:cubicBezTo>
                  <a:cubicBezTo>
                    <a:pt x="32506" y="40453"/>
                    <a:pt x="32479" y="40419"/>
                    <a:pt x="32436" y="40365"/>
                  </a:cubicBezTo>
                  <a:cubicBezTo>
                    <a:pt x="32388" y="40305"/>
                    <a:pt x="32329" y="40231"/>
                    <a:pt x="32220" y="40231"/>
                  </a:cubicBezTo>
                  <a:cubicBezTo>
                    <a:pt x="32217" y="40231"/>
                    <a:pt x="32215" y="40231"/>
                    <a:pt x="32212" y="40231"/>
                  </a:cubicBezTo>
                  <a:cubicBezTo>
                    <a:pt x="32096" y="40236"/>
                    <a:pt x="32043" y="40316"/>
                    <a:pt x="31999" y="40380"/>
                  </a:cubicBezTo>
                  <a:cubicBezTo>
                    <a:pt x="31958" y="40443"/>
                    <a:pt x="31932" y="40477"/>
                    <a:pt x="31880" y="40479"/>
                  </a:cubicBezTo>
                  <a:cubicBezTo>
                    <a:pt x="31877" y="40479"/>
                    <a:pt x="31875" y="40479"/>
                    <a:pt x="31872" y="40479"/>
                  </a:cubicBezTo>
                  <a:cubicBezTo>
                    <a:pt x="31822" y="40479"/>
                    <a:pt x="31796" y="40445"/>
                    <a:pt x="31752" y="40391"/>
                  </a:cubicBezTo>
                  <a:cubicBezTo>
                    <a:pt x="31705" y="40332"/>
                    <a:pt x="31650" y="40257"/>
                    <a:pt x="31539" y="40257"/>
                  </a:cubicBezTo>
                  <a:cubicBezTo>
                    <a:pt x="31536" y="40257"/>
                    <a:pt x="31532" y="40257"/>
                    <a:pt x="31528" y="40257"/>
                  </a:cubicBezTo>
                  <a:cubicBezTo>
                    <a:pt x="31414" y="40262"/>
                    <a:pt x="31359" y="40342"/>
                    <a:pt x="31315" y="40406"/>
                  </a:cubicBezTo>
                  <a:cubicBezTo>
                    <a:pt x="31274" y="40469"/>
                    <a:pt x="31248" y="40503"/>
                    <a:pt x="31196" y="40505"/>
                  </a:cubicBezTo>
                  <a:cubicBezTo>
                    <a:pt x="31195" y="40505"/>
                    <a:pt x="31193" y="40505"/>
                    <a:pt x="31192" y="40505"/>
                  </a:cubicBezTo>
                  <a:cubicBezTo>
                    <a:pt x="31141" y="40505"/>
                    <a:pt x="31113" y="40472"/>
                    <a:pt x="31068" y="40417"/>
                  </a:cubicBezTo>
                  <a:cubicBezTo>
                    <a:pt x="31022" y="40357"/>
                    <a:pt x="30965" y="40283"/>
                    <a:pt x="30854" y="40283"/>
                  </a:cubicBezTo>
                  <a:cubicBezTo>
                    <a:pt x="30851" y="40283"/>
                    <a:pt x="30849" y="40283"/>
                    <a:pt x="30846" y="40283"/>
                  </a:cubicBezTo>
                  <a:cubicBezTo>
                    <a:pt x="30730" y="40288"/>
                    <a:pt x="30676" y="40368"/>
                    <a:pt x="30633" y="40432"/>
                  </a:cubicBezTo>
                  <a:cubicBezTo>
                    <a:pt x="30623" y="40448"/>
                    <a:pt x="30614" y="40462"/>
                    <a:pt x="30605" y="40472"/>
                  </a:cubicBezTo>
                  <a:lnTo>
                    <a:pt x="30394" y="40453"/>
                  </a:lnTo>
                  <a:cubicBezTo>
                    <a:pt x="30391" y="40449"/>
                    <a:pt x="30389" y="40446"/>
                    <a:pt x="30386" y="40443"/>
                  </a:cubicBezTo>
                  <a:cubicBezTo>
                    <a:pt x="30337" y="40382"/>
                    <a:pt x="30280" y="40309"/>
                    <a:pt x="30162" y="40309"/>
                  </a:cubicBezTo>
                  <a:cubicBezTo>
                    <a:pt x="30072" y="40313"/>
                    <a:pt x="30018" y="40363"/>
                    <a:pt x="29979" y="40417"/>
                  </a:cubicBezTo>
                  <a:lnTo>
                    <a:pt x="29625" y="40385"/>
                  </a:lnTo>
                  <a:cubicBezTo>
                    <a:pt x="29589" y="40355"/>
                    <a:pt x="29546" y="40335"/>
                    <a:pt x="29486" y="40335"/>
                  </a:cubicBezTo>
                  <a:cubicBezTo>
                    <a:pt x="29483" y="40335"/>
                    <a:pt x="29481" y="40335"/>
                    <a:pt x="29478" y="40335"/>
                  </a:cubicBezTo>
                  <a:cubicBezTo>
                    <a:pt x="29440" y="40337"/>
                    <a:pt x="29407" y="40347"/>
                    <a:pt x="29381" y="40363"/>
                  </a:cubicBezTo>
                  <a:lnTo>
                    <a:pt x="20848" y="39603"/>
                  </a:lnTo>
                  <a:lnTo>
                    <a:pt x="22502" y="39334"/>
                  </a:lnTo>
                  <a:lnTo>
                    <a:pt x="33042" y="38979"/>
                  </a:lnTo>
                  <a:cubicBezTo>
                    <a:pt x="33080" y="38978"/>
                    <a:pt x="33111" y="38946"/>
                    <a:pt x="33109" y="38908"/>
                  </a:cubicBezTo>
                  <a:cubicBezTo>
                    <a:pt x="33108" y="38870"/>
                    <a:pt x="33075" y="38843"/>
                    <a:pt x="33038" y="38841"/>
                  </a:cubicBezTo>
                  <a:lnTo>
                    <a:pt x="23579" y="39161"/>
                  </a:lnTo>
                  <a:lnTo>
                    <a:pt x="30682" y="38011"/>
                  </a:lnTo>
                  <a:lnTo>
                    <a:pt x="32955" y="37747"/>
                  </a:lnTo>
                  <a:cubicBezTo>
                    <a:pt x="32993" y="37741"/>
                    <a:pt x="33021" y="37708"/>
                    <a:pt x="33016" y="37670"/>
                  </a:cubicBezTo>
                  <a:cubicBezTo>
                    <a:pt x="33014" y="37657"/>
                    <a:pt x="33009" y="37646"/>
                    <a:pt x="33002" y="37636"/>
                  </a:cubicBezTo>
                  <a:lnTo>
                    <a:pt x="33083" y="37622"/>
                  </a:lnTo>
                  <a:close/>
                  <a:moveTo>
                    <a:pt x="30857" y="40401"/>
                  </a:moveTo>
                  <a:cubicBezTo>
                    <a:pt x="30906" y="40401"/>
                    <a:pt x="30933" y="40433"/>
                    <a:pt x="30978" y="40489"/>
                  </a:cubicBezTo>
                  <a:cubicBezTo>
                    <a:pt x="30981" y="40494"/>
                    <a:pt x="30986" y="40501"/>
                    <a:pt x="30992" y="40507"/>
                  </a:cubicBezTo>
                  <a:lnTo>
                    <a:pt x="30739" y="40484"/>
                  </a:lnTo>
                  <a:cubicBezTo>
                    <a:pt x="30775" y="40432"/>
                    <a:pt x="30801" y="40403"/>
                    <a:pt x="30850" y="40401"/>
                  </a:cubicBezTo>
                  <a:cubicBezTo>
                    <a:pt x="30852" y="40401"/>
                    <a:pt x="30855" y="40401"/>
                    <a:pt x="30857" y="40401"/>
                  </a:cubicBezTo>
                  <a:close/>
                  <a:moveTo>
                    <a:pt x="29764" y="40536"/>
                  </a:moveTo>
                  <a:lnTo>
                    <a:pt x="29871" y="40546"/>
                  </a:lnTo>
                  <a:cubicBezTo>
                    <a:pt x="29859" y="40552"/>
                    <a:pt x="29845" y="40557"/>
                    <a:pt x="29830" y="40557"/>
                  </a:cubicBezTo>
                  <a:cubicBezTo>
                    <a:pt x="29827" y="40557"/>
                    <a:pt x="29825" y="40557"/>
                    <a:pt x="29822" y="40557"/>
                  </a:cubicBezTo>
                  <a:cubicBezTo>
                    <a:pt x="29800" y="40557"/>
                    <a:pt x="29783" y="40550"/>
                    <a:pt x="29764" y="40536"/>
                  </a:cubicBezTo>
                  <a:close/>
                  <a:moveTo>
                    <a:pt x="31544" y="40374"/>
                  </a:moveTo>
                  <a:cubicBezTo>
                    <a:pt x="31589" y="40374"/>
                    <a:pt x="31618" y="40408"/>
                    <a:pt x="31660" y="40463"/>
                  </a:cubicBezTo>
                  <a:cubicBezTo>
                    <a:pt x="31693" y="40505"/>
                    <a:pt x="31731" y="40552"/>
                    <a:pt x="31788" y="40578"/>
                  </a:cubicBezTo>
                  <a:lnTo>
                    <a:pt x="31364" y="40540"/>
                  </a:lnTo>
                  <a:cubicBezTo>
                    <a:pt x="31383" y="40519"/>
                    <a:pt x="31399" y="40494"/>
                    <a:pt x="31412" y="40472"/>
                  </a:cubicBezTo>
                  <a:cubicBezTo>
                    <a:pt x="31454" y="40411"/>
                    <a:pt x="31480" y="40377"/>
                    <a:pt x="31534" y="40375"/>
                  </a:cubicBezTo>
                  <a:cubicBezTo>
                    <a:pt x="31537" y="40375"/>
                    <a:pt x="31540" y="40374"/>
                    <a:pt x="31544" y="40374"/>
                  </a:cubicBezTo>
                  <a:close/>
                  <a:moveTo>
                    <a:pt x="28999" y="40469"/>
                  </a:moveTo>
                  <a:lnTo>
                    <a:pt x="29262" y="40491"/>
                  </a:lnTo>
                  <a:cubicBezTo>
                    <a:pt x="29224" y="40548"/>
                    <a:pt x="29198" y="40581"/>
                    <a:pt x="29146" y="40583"/>
                  </a:cubicBezTo>
                  <a:cubicBezTo>
                    <a:pt x="29143" y="40583"/>
                    <a:pt x="29141" y="40583"/>
                    <a:pt x="29139" y="40583"/>
                  </a:cubicBezTo>
                  <a:cubicBezTo>
                    <a:pt x="29090" y="40583"/>
                    <a:pt x="29062" y="40549"/>
                    <a:pt x="29019" y="40494"/>
                  </a:cubicBezTo>
                  <a:cubicBezTo>
                    <a:pt x="29012" y="40486"/>
                    <a:pt x="29006" y="40477"/>
                    <a:pt x="28997" y="40469"/>
                  </a:cubicBezTo>
                  <a:close/>
                  <a:moveTo>
                    <a:pt x="28173" y="40394"/>
                  </a:moveTo>
                  <a:lnTo>
                    <a:pt x="28640" y="40436"/>
                  </a:lnTo>
                  <a:cubicBezTo>
                    <a:pt x="28618" y="40460"/>
                    <a:pt x="28600" y="40488"/>
                    <a:pt x="28583" y="40512"/>
                  </a:cubicBezTo>
                  <a:cubicBezTo>
                    <a:pt x="28543" y="40572"/>
                    <a:pt x="28517" y="40607"/>
                    <a:pt x="28464" y="40609"/>
                  </a:cubicBezTo>
                  <a:cubicBezTo>
                    <a:pt x="28462" y="40609"/>
                    <a:pt x="28461" y="40609"/>
                    <a:pt x="28460" y="40609"/>
                  </a:cubicBezTo>
                  <a:cubicBezTo>
                    <a:pt x="28408" y="40609"/>
                    <a:pt x="28381" y="40576"/>
                    <a:pt x="28337" y="40520"/>
                  </a:cubicBezTo>
                  <a:cubicBezTo>
                    <a:pt x="28297" y="40470"/>
                    <a:pt x="28251" y="40413"/>
                    <a:pt x="28173" y="40394"/>
                  </a:cubicBezTo>
                  <a:close/>
                  <a:moveTo>
                    <a:pt x="25392" y="40609"/>
                  </a:moveTo>
                  <a:cubicBezTo>
                    <a:pt x="25419" y="40609"/>
                    <a:pt x="25440" y="40619"/>
                    <a:pt x="25459" y="40636"/>
                  </a:cubicBezTo>
                  <a:lnTo>
                    <a:pt x="25459" y="40636"/>
                  </a:lnTo>
                  <a:lnTo>
                    <a:pt x="25349" y="40617"/>
                  </a:lnTo>
                  <a:cubicBezTo>
                    <a:pt x="25359" y="40612"/>
                    <a:pt x="25371" y="40609"/>
                    <a:pt x="25385" y="40609"/>
                  </a:cubicBezTo>
                  <a:cubicBezTo>
                    <a:pt x="25387" y="40609"/>
                    <a:pt x="25389" y="40609"/>
                    <a:pt x="25392" y="40609"/>
                  </a:cubicBezTo>
                  <a:close/>
                  <a:moveTo>
                    <a:pt x="20298" y="39691"/>
                  </a:moveTo>
                  <a:lnTo>
                    <a:pt x="28107" y="40389"/>
                  </a:lnTo>
                  <a:cubicBezTo>
                    <a:pt x="27996" y="40396"/>
                    <a:pt x="27942" y="40474"/>
                    <a:pt x="27899" y="40538"/>
                  </a:cubicBezTo>
                  <a:cubicBezTo>
                    <a:pt x="27859" y="40598"/>
                    <a:pt x="27833" y="40633"/>
                    <a:pt x="27780" y="40635"/>
                  </a:cubicBezTo>
                  <a:cubicBezTo>
                    <a:pt x="27777" y="40635"/>
                    <a:pt x="27775" y="40635"/>
                    <a:pt x="27773" y="40635"/>
                  </a:cubicBezTo>
                  <a:cubicBezTo>
                    <a:pt x="27726" y="40635"/>
                    <a:pt x="27696" y="40602"/>
                    <a:pt x="27653" y="40546"/>
                  </a:cubicBezTo>
                  <a:cubicBezTo>
                    <a:pt x="27605" y="40487"/>
                    <a:pt x="27546" y="40415"/>
                    <a:pt x="27434" y="40415"/>
                  </a:cubicBezTo>
                  <a:cubicBezTo>
                    <a:pt x="27432" y="40415"/>
                    <a:pt x="27431" y="40415"/>
                    <a:pt x="27430" y="40415"/>
                  </a:cubicBezTo>
                  <a:cubicBezTo>
                    <a:pt x="27314" y="40418"/>
                    <a:pt x="27260" y="40498"/>
                    <a:pt x="27217" y="40564"/>
                  </a:cubicBezTo>
                  <a:cubicBezTo>
                    <a:pt x="27175" y="40624"/>
                    <a:pt x="27149" y="40659"/>
                    <a:pt x="27097" y="40661"/>
                  </a:cubicBezTo>
                  <a:cubicBezTo>
                    <a:pt x="27096" y="40661"/>
                    <a:pt x="27094" y="40661"/>
                    <a:pt x="27093" y="40661"/>
                  </a:cubicBezTo>
                  <a:cubicBezTo>
                    <a:pt x="27041" y="40661"/>
                    <a:pt x="27015" y="40630"/>
                    <a:pt x="26969" y="40572"/>
                  </a:cubicBezTo>
                  <a:cubicBezTo>
                    <a:pt x="26924" y="40514"/>
                    <a:pt x="26867" y="40439"/>
                    <a:pt x="26757" y="40439"/>
                  </a:cubicBezTo>
                  <a:cubicBezTo>
                    <a:pt x="26753" y="40439"/>
                    <a:pt x="26750" y="40439"/>
                    <a:pt x="26746" y="40439"/>
                  </a:cubicBezTo>
                  <a:cubicBezTo>
                    <a:pt x="26632" y="40444"/>
                    <a:pt x="26578" y="40524"/>
                    <a:pt x="26535" y="40590"/>
                  </a:cubicBezTo>
                  <a:cubicBezTo>
                    <a:pt x="26493" y="40650"/>
                    <a:pt x="26467" y="40685"/>
                    <a:pt x="26413" y="40687"/>
                  </a:cubicBezTo>
                  <a:cubicBezTo>
                    <a:pt x="26411" y="40687"/>
                    <a:pt x="26409" y="40687"/>
                    <a:pt x="26407" y="40687"/>
                  </a:cubicBezTo>
                  <a:cubicBezTo>
                    <a:pt x="26360" y="40687"/>
                    <a:pt x="26330" y="40653"/>
                    <a:pt x="26287" y="40598"/>
                  </a:cubicBezTo>
                  <a:lnTo>
                    <a:pt x="26289" y="40598"/>
                  </a:lnTo>
                  <a:cubicBezTo>
                    <a:pt x="26242" y="40540"/>
                    <a:pt x="26185" y="40466"/>
                    <a:pt x="26079" y="40466"/>
                  </a:cubicBezTo>
                  <a:cubicBezTo>
                    <a:pt x="26075" y="40466"/>
                    <a:pt x="26070" y="40466"/>
                    <a:pt x="26065" y="40467"/>
                  </a:cubicBezTo>
                  <a:cubicBezTo>
                    <a:pt x="25949" y="40470"/>
                    <a:pt x="25896" y="40550"/>
                    <a:pt x="25852" y="40616"/>
                  </a:cubicBezTo>
                  <a:cubicBezTo>
                    <a:pt x="25828" y="40650"/>
                    <a:pt x="25809" y="40676"/>
                    <a:pt x="25788" y="40694"/>
                  </a:cubicBezTo>
                  <a:lnTo>
                    <a:pt x="25641" y="40668"/>
                  </a:lnTo>
                  <a:cubicBezTo>
                    <a:pt x="25629" y="40656"/>
                    <a:pt x="25619" y="40642"/>
                    <a:pt x="25605" y="40624"/>
                  </a:cubicBezTo>
                  <a:cubicBezTo>
                    <a:pt x="25558" y="40566"/>
                    <a:pt x="25498" y="40492"/>
                    <a:pt x="25392" y="40492"/>
                  </a:cubicBezTo>
                  <a:cubicBezTo>
                    <a:pt x="25389" y="40492"/>
                    <a:pt x="25385" y="40493"/>
                    <a:pt x="25381" y="40493"/>
                  </a:cubicBezTo>
                  <a:cubicBezTo>
                    <a:pt x="25295" y="40496"/>
                    <a:pt x="25243" y="40543"/>
                    <a:pt x="25203" y="40593"/>
                  </a:cubicBezTo>
                  <a:lnTo>
                    <a:pt x="20140" y="39717"/>
                  </a:lnTo>
                  <a:lnTo>
                    <a:pt x="20298" y="39691"/>
                  </a:lnTo>
                  <a:close/>
                  <a:moveTo>
                    <a:pt x="19125" y="40562"/>
                  </a:moveTo>
                  <a:lnTo>
                    <a:pt x="19307" y="40733"/>
                  </a:lnTo>
                  <a:cubicBezTo>
                    <a:pt x="19290" y="40729"/>
                    <a:pt x="19273" y="40726"/>
                    <a:pt x="19254" y="40726"/>
                  </a:cubicBezTo>
                  <a:cubicBezTo>
                    <a:pt x="19250" y="40726"/>
                    <a:pt x="19246" y="40726"/>
                    <a:pt x="19241" y="40727"/>
                  </a:cubicBezTo>
                  <a:cubicBezTo>
                    <a:pt x="19226" y="40727"/>
                    <a:pt x="19212" y="40728"/>
                    <a:pt x="19198" y="40732"/>
                  </a:cubicBezTo>
                  <a:lnTo>
                    <a:pt x="19086" y="40598"/>
                  </a:lnTo>
                  <a:cubicBezTo>
                    <a:pt x="19099" y="40586"/>
                    <a:pt x="19112" y="40576"/>
                    <a:pt x="19125" y="40562"/>
                  </a:cubicBezTo>
                  <a:close/>
                  <a:moveTo>
                    <a:pt x="24954" y="40688"/>
                  </a:moveTo>
                  <a:lnTo>
                    <a:pt x="25108" y="40716"/>
                  </a:lnTo>
                  <a:cubicBezTo>
                    <a:pt x="25092" y="40730"/>
                    <a:pt x="25073" y="40739"/>
                    <a:pt x="25049" y="40739"/>
                  </a:cubicBezTo>
                  <a:cubicBezTo>
                    <a:pt x="25047" y="40739"/>
                    <a:pt x="25045" y="40739"/>
                    <a:pt x="25044" y="40739"/>
                  </a:cubicBezTo>
                  <a:cubicBezTo>
                    <a:pt x="25007" y="40739"/>
                    <a:pt x="24982" y="40721"/>
                    <a:pt x="24954" y="40688"/>
                  </a:cubicBezTo>
                  <a:close/>
                  <a:moveTo>
                    <a:pt x="19321" y="40333"/>
                  </a:moveTo>
                  <a:lnTo>
                    <a:pt x="19905" y="40701"/>
                  </a:lnTo>
                  <a:cubicBezTo>
                    <a:pt x="19858" y="40706"/>
                    <a:pt x="19823" y="40725"/>
                    <a:pt x="19794" y="40749"/>
                  </a:cubicBezTo>
                  <a:lnTo>
                    <a:pt x="19302" y="40359"/>
                  </a:lnTo>
                  <a:cubicBezTo>
                    <a:pt x="19309" y="40351"/>
                    <a:pt x="19314" y="40342"/>
                    <a:pt x="19321" y="40333"/>
                  </a:cubicBezTo>
                  <a:close/>
                  <a:moveTo>
                    <a:pt x="19595" y="39946"/>
                  </a:moveTo>
                  <a:lnTo>
                    <a:pt x="21963" y="40623"/>
                  </a:lnTo>
                  <a:cubicBezTo>
                    <a:pt x="21856" y="40630"/>
                    <a:pt x="21804" y="40701"/>
                    <a:pt x="21763" y="40763"/>
                  </a:cubicBezTo>
                  <a:lnTo>
                    <a:pt x="19595" y="39946"/>
                  </a:lnTo>
                  <a:close/>
                  <a:moveTo>
                    <a:pt x="26073" y="40583"/>
                  </a:moveTo>
                  <a:cubicBezTo>
                    <a:pt x="26126" y="40583"/>
                    <a:pt x="26151" y="40615"/>
                    <a:pt x="26195" y="40671"/>
                  </a:cubicBezTo>
                  <a:cubicBezTo>
                    <a:pt x="26228" y="40713"/>
                    <a:pt x="26265" y="40759"/>
                    <a:pt x="26320" y="40785"/>
                  </a:cubicBezTo>
                  <a:lnTo>
                    <a:pt x="25923" y="40718"/>
                  </a:lnTo>
                  <a:cubicBezTo>
                    <a:pt x="25932" y="40704"/>
                    <a:pt x="25941" y="40692"/>
                    <a:pt x="25949" y="40681"/>
                  </a:cubicBezTo>
                  <a:cubicBezTo>
                    <a:pt x="25991" y="40619"/>
                    <a:pt x="26015" y="40585"/>
                    <a:pt x="26069" y="40583"/>
                  </a:cubicBezTo>
                  <a:cubicBezTo>
                    <a:pt x="26070" y="40583"/>
                    <a:pt x="26072" y="40583"/>
                    <a:pt x="26073" y="40583"/>
                  </a:cubicBezTo>
                  <a:close/>
                  <a:moveTo>
                    <a:pt x="19721" y="39785"/>
                  </a:moveTo>
                  <a:lnTo>
                    <a:pt x="24524" y="40614"/>
                  </a:lnTo>
                  <a:cubicBezTo>
                    <a:pt x="24510" y="40633"/>
                    <a:pt x="24498" y="40650"/>
                    <a:pt x="24486" y="40668"/>
                  </a:cubicBezTo>
                  <a:cubicBezTo>
                    <a:pt x="24445" y="40728"/>
                    <a:pt x="24419" y="40763"/>
                    <a:pt x="24367" y="40765"/>
                  </a:cubicBezTo>
                  <a:cubicBezTo>
                    <a:pt x="24364" y="40765"/>
                    <a:pt x="24361" y="40765"/>
                    <a:pt x="24359" y="40765"/>
                  </a:cubicBezTo>
                  <a:cubicBezTo>
                    <a:pt x="24309" y="40765"/>
                    <a:pt x="24283" y="40732"/>
                    <a:pt x="24240" y="40676"/>
                  </a:cubicBezTo>
                  <a:cubicBezTo>
                    <a:pt x="24194" y="40619"/>
                    <a:pt x="24136" y="40544"/>
                    <a:pt x="24034" y="40544"/>
                  </a:cubicBezTo>
                  <a:cubicBezTo>
                    <a:pt x="24028" y="40544"/>
                    <a:pt x="24023" y="40544"/>
                    <a:pt x="24017" y="40545"/>
                  </a:cubicBezTo>
                  <a:cubicBezTo>
                    <a:pt x="23901" y="40548"/>
                    <a:pt x="23847" y="40630"/>
                    <a:pt x="23804" y="40694"/>
                  </a:cubicBezTo>
                  <a:cubicBezTo>
                    <a:pt x="23762" y="40754"/>
                    <a:pt x="23738" y="40789"/>
                    <a:pt x="23685" y="40791"/>
                  </a:cubicBezTo>
                  <a:cubicBezTo>
                    <a:pt x="23683" y="40791"/>
                    <a:pt x="23682" y="40791"/>
                    <a:pt x="23680" y="40791"/>
                  </a:cubicBezTo>
                  <a:cubicBezTo>
                    <a:pt x="23629" y="40791"/>
                    <a:pt x="23602" y="40760"/>
                    <a:pt x="23558" y="40702"/>
                  </a:cubicBezTo>
                  <a:cubicBezTo>
                    <a:pt x="23511" y="40643"/>
                    <a:pt x="23452" y="40569"/>
                    <a:pt x="23342" y="40569"/>
                  </a:cubicBezTo>
                  <a:cubicBezTo>
                    <a:pt x="23340" y="40569"/>
                    <a:pt x="23337" y="40569"/>
                    <a:pt x="23335" y="40569"/>
                  </a:cubicBezTo>
                  <a:cubicBezTo>
                    <a:pt x="23219" y="40574"/>
                    <a:pt x="23165" y="40656"/>
                    <a:pt x="23122" y="40720"/>
                  </a:cubicBezTo>
                  <a:cubicBezTo>
                    <a:pt x="23099" y="40752"/>
                    <a:pt x="23082" y="40777"/>
                    <a:pt x="23063" y="40794"/>
                  </a:cubicBezTo>
                  <a:lnTo>
                    <a:pt x="22886" y="40744"/>
                  </a:lnTo>
                  <a:cubicBezTo>
                    <a:pt x="22883" y="40739"/>
                    <a:pt x="22879" y="40733"/>
                    <a:pt x="22876" y="40728"/>
                  </a:cubicBezTo>
                  <a:cubicBezTo>
                    <a:pt x="22828" y="40668"/>
                    <a:pt x="22770" y="40595"/>
                    <a:pt x="22656" y="40595"/>
                  </a:cubicBezTo>
                  <a:cubicBezTo>
                    <a:pt x="22655" y="40595"/>
                    <a:pt x="22654" y="40595"/>
                    <a:pt x="22653" y="40595"/>
                  </a:cubicBezTo>
                  <a:cubicBezTo>
                    <a:pt x="22599" y="40598"/>
                    <a:pt x="22559" y="40616"/>
                    <a:pt x="22528" y="40640"/>
                  </a:cubicBezTo>
                  <a:lnTo>
                    <a:pt x="19603" y="39804"/>
                  </a:lnTo>
                  <a:lnTo>
                    <a:pt x="19721" y="39785"/>
                  </a:lnTo>
                  <a:close/>
                  <a:moveTo>
                    <a:pt x="19030" y="40746"/>
                  </a:moveTo>
                  <a:lnTo>
                    <a:pt x="19080" y="40806"/>
                  </a:lnTo>
                  <a:cubicBezTo>
                    <a:pt x="19079" y="40808"/>
                    <a:pt x="19077" y="40810"/>
                    <a:pt x="19077" y="40811"/>
                  </a:cubicBezTo>
                  <a:lnTo>
                    <a:pt x="19030" y="40746"/>
                  </a:lnTo>
                  <a:close/>
                  <a:moveTo>
                    <a:pt x="19456" y="40256"/>
                  </a:moveTo>
                  <a:lnTo>
                    <a:pt x="20434" y="40766"/>
                  </a:lnTo>
                  <a:cubicBezTo>
                    <a:pt x="20419" y="40785"/>
                    <a:pt x="20405" y="40804"/>
                    <a:pt x="20393" y="40823"/>
                  </a:cubicBezTo>
                  <a:cubicBezTo>
                    <a:pt x="20388" y="40829"/>
                    <a:pt x="20384" y="40834"/>
                    <a:pt x="20381" y="40839"/>
                  </a:cubicBezTo>
                  <a:lnTo>
                    <a:pt x="19456" y="40256"/>
                  </a:lnTo>
                  <a:close/>
                  <a:moveTo>
                    <a:pt x="22107" y="40662"/>
                  </a:moveTo>
                  <a:lnTo>
                    <a:pt x="22431" y="40756"/>
                  </a:lnTo>
                  <a:cubicBezTo>
                    <a:pt x="22395" y="40810"/>
                    <a:pt x="22369" y="40841"/>
                    <a:pt x="22320" y="40843"/>
                  </a:cubicBezTo>
                  <a:cubicBezTo>
                    <a:pt x="22319" y="40843"/>
                    <a:pt x="22317" y="40843"/>
                    <a:pt x="22316" y="40843"/>
                  </a:cubicBezTo>
                  <a:cubicBezTo>
                    <a:pt x="22263" y="40843"/>
                    <a:pt x="22238" y="40810"/>
                    <a:pt x="22192" y="40754"/>
                  </a:cubicBezTo>
                  <a:cubicBezTo>
                    <a:pt x="22168" y="40723"/>
                    <a:pt x="22142" y="40690"/>
                    <a:pt x="22107" y="40662"/>
                  </a:cubicBezTo>
                  <a:close/>
                  <a:moveTo>
                    <a:pt x="21551" y="40830"/>
                  </a:moveTo>
                  <a:lnTo>
                    <a:pt x="21648" y="40867"/>
                  </a:lnTo>
                  <a:cubicBezTo>
                    <a:pt x="21645" y="40868"/>
                    <a:pt x="21641" y="40868"/>
                    <a:pt x="21636" y="40868"/>
                  </a:cubicBezTo>
                  <a:cubicBezTo>
                    <a:pt x="21634" y="40869"/>
                    <a:pt x="21632" y="40869"/>
                    <a:pt x="21630" y="40869"/>
                  </a:cubicBezTo>
                  <a:cubicBezTo>
                    <a:pt x="21599" y="40869"/>
                    <a:pt x="21576" y="40855"/>
                    <a:pt x="21551" y="40830"/>
                  </a:cubicBezTo>
                  <a:close/>
                  <a:moveTo>
                    <a:pt x="19273" y="40512"/>
                  </a:moveTo>
                  <a:lnTo>
                    <a:pt x="19707" y="40855"/>
                  </a:lnTo>
                  <a:cubicBezTo>
                    <a:pt x="19697" y="40870"/>
                    <a:pt x="19688" y="40882"/>
                    <a:pt x="19679" y="40893"/>
                  </a:cubicBezTo>
                  <a:lnTo>
                    <a:pt x="19273" y="40512"/>
                  </a:lnTo>
                  <a:close/>
                  <a:moveTo>
                    <a:pt x="19482" y="40049"/>
                  </a:moveTo>
                  <a:lnTo>
                    <a:pt x="21170" y="40687"/>
                  </a:lnTo>
                  <a:cubicBezTo>
                    <a:pt x="21129" y="40718"/>
                    <a:pt x="21099" y="40759"/>
                    <a:pt x="21073" y="40797"/>
                  </a:cubicBezTo>
                  <a:cubicBezTo>
                    <a:pt x="21039" y="40849"/>
                    <a:pt x="21014" y="40882"/>
                    <a:pt x="20975" y="40893"/>
                  </a:cubicBezTo>
                  <a:lnTo>
                    <a:pt x="20840" y="40822"/>
                  </a:lnTo>
                  <a:cubicBezTo>
                    <a:pt x="20836" y="40817"/>
                    <a:pt x="20833" y="40811"/>
                    <a:pt x="20827" y="40806"/>
                  </a:cubicBezTo>
                  <a:cubicBezTo>
                    <a:pt x="20781" y="40748"/>
                    <a:pt x="20722" y="40674"/>
                    <a:pt x="20618" y="40674"/>
                  </a:cubicBezTo>
                  <a:cubicBezTo>
                    <a:pt x="20613" y="40674"/>
                    <a:pt x="20609" y="40674"/>
                    <a:pt x="20604" y="40675"/>
                  </a:cubicBezTo>
                  <a:cubicBezTo>
                    <a:pt x="20590" y="40675"/>
                    <a:pt x="20578" y="40676"/>
                    <a:pt x="20566" y="40678"/>
                  </a:cubicBezTo>
                  <a:lnTo>
                    <a:pt x="19458" y="40101"/>
                  </a:lnTo>
                  <a:cubicBezTo>
                    <a:pt x="19467" y="40084"/>
                    <a:pt x="19475" y="40067"/>
                    <a:pt x="19482" y="40049"/>
                  </a:cubicBezTo>
                  <a:close/>
                  <a:moveTo>
                    <a:pt x="20183" y="40877"/>
                  </a:moveTo>
                  <a:lnTo>
                    <a:pt x="20249" y="40919"/>
                  </a:lnTo>
                  <a:cubicBezTo>
                    <a:pt x="20223" y="40914"/>
                    <a:pt x="20204" y="40900"/>
                    <a:pt x="20183" y="40877"/>
                  </a:cubicBezTo>
                  <a:close/>
                  <a:moveTo>
                    <a:pt x="21981" y="40738"/>
                  </a:moveTo>
                  <a:cubicBezTo>
                    <a:pt x="22028" y="40738"/>
                    <a:pt x="22057" y="40772"/>
                    <a:pt x="22100" y="40827"/>
                  </a:cubicBezTo>
                  <a:cubicBezTo>
                    <a:pt x="22130" y="40863"/>
                    <a:pt x="22163" y="40905"/>
                    <a:pt x="22208" y="40931"/>
                  </a:cubicBezTo>
                  <a:lnTo>
                    <a:pt x="21875" y="40806"/>
                  </a:lnTo>
                  <a:cubicBezTo>
                    <a:pt x="21905" y="40765"/>
                    <a:pt x="21930" y="40740"/>
                    <a:pt x="21974" y="40739"/>
                  </a:cubicBezTo>
                  <a:cubicBezTo>
                    <a:pt x="21976" y="40738"/>
                    <a:pt x="21978" y="40738"/>
                    <a:pt x="21981" y="40738"/>
                  </a:cubicBezTo>
                  <a:close/>
                  <a:moveTo>
                    <a:pt x="18871" y="40761"/>
                  </a:moveTo>
                  <a:lnTo>
                    <a:pt x="18990" y="40929"/>
                  </a:lnTo>
                  <a:cubicBezTo>
                    <a:pt x="18978" y="40943"/>
                    <a:pt x="18964" y="40953"/>
                    <a:pt x="18951" y="40962"/>
                  </a:cubicBezTo>
                  <a:lnTo>
                    <a:pt x="18847" y="40777"/>
                  </a:lnTo>
                  <a:cubicBezTo>
                    <a:pt x="18855" y="40772"/>
                    <a:pt x="18864" y="40766"/>
                    <a:pt x="18871" y="40761"/>
                  </a:cubicBezTo>
                  <a:close/>
                  <a:moveTo>
                    <a:pt x="70443" y="31033"/>
                  </a:moveTo>
                  <a:cubicBezTo>
                    <a:pt x="70462" y="31051"/>
                    <a:pt x="70483" y="31066"/>
                    <a:pt x="70503" y="31084"/>
                  </a:cubicBezTo>
                  <a:lnTo>
                    <a:pt x="61527" y="40997"/>
                  </a:lnTo>
                  <a:cubicBezTo>
                    <a:pt x="61524" y="41002"/>
                    <a:pt x="61520" y="41007"/>
                    <a:pt x="61519" y="41012"/>
                  </a:cubicBezTo>
                  <a:cubicBezTo>
                    <a:pt x="61093" y="40624"/>
                    <a:pt x="60687" y="40212"/>
                    <a:pt x="60308" y="39776"/>
                  </a:cubicBezTo>
                  <a:lnTo>
                    <a:pt x="60308" y="39776"/>
                  </a:lnTo>
                  <a:cubicBezTo>
                    <a:pt x="60317" y="39779"/>
                    <a:pt x="60326" y="39783"/>
                    <a:pt x="60334" y="39783"/>
                  </a:cubicBezTo>
                  <a:cubicBezTo>
                    <a:pt x="60350" y="39783"/>
                    <a:pt x="60367" y="39776"/>
                    <a:pt x="60379" y="39766"/>
                  </a:cubicBezTo>
                  <a:lnTo>
                    <a:pt x="70443" y="31033"/>
                  </a:lnTo>
                  <a:close/>
                  <a:moveTo>
                    <a:pt x="73123" y="30091"/>
                  </a:moveTo>
                  <a:lnTo>
                    <a:pt x="86740" y="32287"/>
                  </a:lnTo>
                  <a:cubicBezTo>
                    <a:pt x="86145" y="35851"/>
                    <a:pt x="84288" y="39078"/>
                    <a:pt x="81571" y="41387"/>
                  </a:cubicBezTo>
                  <a:lnTo>
                    <a:pt x="81571" y="41387"/>
                  </a:lnTo>
                  <a:cubicBezTo>
                    <a:pt x="81580" y="41364"/>
                    <a:pt x="81576" y="41337"/>
                    <a:pt x="81559" y="41315"/>
                  </a:cubicBezTo>
                  <a:lnTo>
                    <a:pt x="72753" y="30878"/>
                  </a:lnTo>
                  <a:cubicBezTo>
                    <a:pt x="72761" y="30867"/>
                    <a:pt x="72770" y="30857"/>
                    <a:pt x="72779" y="30846"/>
                  </a:cubicBezTo>
                  <a:lnTo>
                    <a:pt x="82758" y="40115"/>
                  </a:lnTo>
                  <a:cubicBezTo>
                    <a:pt x="82771" y="40127"/>
                    <a:pt x="82789" y="40134"/>
                    <a:pt x="82804" y="40134"/>
                  </a:cubicBezTo>
                  <a:cubicBezTo>
                    <a:pt x="82823" y="40134"/>
                    <a:pt x="82842" y="40127"/>
                    <a:pt x="82855" y="40112"/>
                  </a:cubicBezTo>
                  <a:cubicBezTo>
                    <a:pt x="82881" y="40084"/>
                    <a:pt x="82879" y="40041"/>
                    <a:pt x="82851" y="40015"/>
                  </a:cubicBezTo>
                  <a:lnTo>
                    <a:pt x="73032" y="30893"/>
                  </a:lnTo>
                  <a:lnTo>
                    <a:pt x="83568" y="39179"/>
                  </a:lnTo>
                  <a:cubicBezTo>
                    <a:pt x="83580" y="39187"/>
                    <a:pt x="83596" y="39192"/>
                    <a:pt x="83609" y="39192"/>
                  </a:cubicBezTo>
                  <a:cubicBezTo>
                    <a:pt x="83630" y="39192"/>
                    <a:pt x="83651" y="39184"/>
                    <a:pt x="83665" y="39166"/>
                  </a:cubicBezTo>
                  <a:cubicBezTo>
                    <a:pt x="83687" y="39137"/>
                    <a:pt x="83682" y="39094"/>
                    <a:pt x="83653" y="39069"/>
                  </a:cubicBezTo>
                  <a:lnTo>
                    <a:pt x="72926" y="30633"/>
                  </a:lnTo>
                  <a:cubicBezTo>
                    <a:pt x="72929" y="30628"/>
                    <a:pt x="72933" y="30623"/>
                    <a:pt x="72935" y="30618"/>
                  </a:cubicBezTo>
                  <a:lnTo>
                    <a:pt x="84491" y="37818"/>
                  </a:lnTo>
                  <a:cubicBezTo>
                    <a:pt x="84501" y="37824"/>
                    <a:pt x="84515" y="37828"/>
                    <a:pt x="84527" y="37828"/>
                  </a:cubicBezTo>
                  <a:cubicBezTo>
                    <a:pt x="84550" y="37828"/>
                    <a:pt x="84572" y="37816"/>
                    <a:pt x="84586" y="37795"/>
                  </a:cubicBezTo>
                  <a:cubicBezTo>
                    <a:pt x="84605" y="37762"/>
                    <a:pt x="84596" y="37721"/>
                    <a:pt x="84564" y="37700"/>
                  </a:cubicBezTo>
                  <a:lnTo>
                    <a:pt x="73217" y="30630"/>
                  </a:lnTo>
                  <a:lnTo>
                    <a:pt x="85106" y="36746"/>
                  </a:lnTo>
                  <a:cubicBezTo>
                    <a:pt x="85116" y="36751"/>
                    <a:pt x="85126" y="36753"/>
                    <a:pt x="85137" y="36753"/>
                  </a:cubicBezTo>
                  <a:cubicBezTo>
                    <a:pt x="85163" y="36753"/>
                    <a:pt x="85185" y="36739"/>
                    <a:pt x="85199" y="36715"/>
                  </a:cubicBezTo>
                  <a:cubicBezTo>
                    <a:pt x="85216" y="36682"/>
                    <a:pt x="85202" y="36640"/>
                    <a:pt x="85168" y="36623"/>
                  </a:cubicBezTo>
                  <a:lnTo>
                    <a:pt x="73044" y="30386"/>
                  </a:lnTo>
                  <a:cubicBezTo>
                    <a:pt x="73047" y="30375"/>
                    <a:pt x="73051" y="30363"/>
                    <a:pt x="73056" y="30351"/>
                  </a:cubicBezTo>
                  <a:lnTo>
                    <a:pt x="85836" y="35040"/>
                  </a:lnTo>
                  <a:cubicBezTo>
                    <a:pt x="85845" y="35042"/>
                    <a:pt x="85852" y="35044"/>
                    <a:pt x="85860" y="35044"/>
                  </a:cubicBezTo>
                  <a:cubicBezTo>
                    <a:pt x="85888" y="35044"/>
                    <a:pt x="85916" y="35026"/>
                    <a:pt x="85925" y="34999"/>
                  </a:cubicBezTo>
                  <a:cubicBezTo>
                    <a:pt x="85938" y="34962"/>
                    <a:pt x="85919" y="34922"/>
                    <a:pt x="85885" y="34910"/>
                  </a:cubicBezTo>
                  <a:lnTo>
                    <a:pt x="73354" y="30313"/>
                  </a:lnTo>
                  <a:lnTo>
                    <a:pt x="86219" y="33866"/>
                  </a:lnTo>
                  <a:cubicBezTo>
                    <a:pt x="86226" y="33868"/>
                    <a:pt x="86231" y="33868"/>
                    <a:pt x="86238" y="33868"/>
                  </a:cubicBezTo>
                  <a:cubicBezTo>
                    <a:pt x="86267" y="33868"/>
                    <a:pt x="86295" y="33849"/>
                    <a:pt x="86304" y="33818"/>
                  </a:cubicBezTo>
                  <a:cubicBezTo>
                    <a:pt x="86314" y="33781"/>
                    <a:pt x="86293" y="33743"/>
                    <a:pt x="86255" y="33733"/>
                  </a:cubicBezTo>
                  <a:lnTo>
                    <a:pt x="73120" y="30107"/>
                  </a:lnTo>
                  <a:cubicBezTo>
                    <a:pt x="73122" y="30102"/>
                    <a:pt x="73122" y="30097"/>
                    <a:pt x="73123" y="30091"/>
                  </a:cubicBezTo>
                  <a:close/>
                  <a:moveTo>
                    <a:pt x="70614" y="31165"/>
                  </a:moveTo>
                  <a:cubicBezTo>
                    <a:pt x="70618" y="31167"/>
                    <a:pt x="70620" y="31168"/>
                    <a:pt x="70621" y="31170"/>
                  </a:cubicBezTo>
                  <a:lnTo>
                    <a:pt x="62481" y="41800"/>
                  </a:lnTo>
                  <a:cubicBezTo>
                    <a:pt x="62478" y="41804"/>
                    <a:pt x="62476" y="41809"/>
                    <a:pt x="62473" y="41814"/>
                  </a:cubicBezTo>
                  <a:cubicBezTo>
                    <a:pt x="62180" y="41587"/>
                    <a:pt x="61894" y="41348"/>
                    <a:pt x="61617" y="41101"/>
                  </a:cubicBezTo>
                  <a:cubicBezTo>
                    <a:pt x="61622" y="41097"/>
                    <a:pt x="61626" y="41094"/>
                    <a:pt x="61631" y="41090"/>
                  </a:cubicBezTo>
                  <a:lnTo>
                    <a:pt x="70614" y="31165"/>
                  </a:lnTo>
                  <a:close/>
                  <a:moveTo>
                    <a:pt x="72786" y="31129"/>
                  </a:moveTo>
                  <a:lnTo>
                    <a:pt x="81454" y="41405"/>
                  </a:lnTo>
                  <a:cubicBezTo>
                    <a:pt x="81468" y="41421"/>
                    <a:pt x="81487" y="41430"/>
                    <a:pt x="81507" y="41430"/>
                  </a:cubicBezTo>
                  <a:cubicBezTo>
                    <a:pt x="81513" y="41430"/>
                    <a:pt x="81520" y="41428"/>
                    <a:pt x="81525" y="41426"/>
                  </a:cubicBezTo>
                  <a:lnTo>
                    <a:pt x="81525" y="41426"/>
                  </a:lnTo>
                  <a:cubicBezTo>
                    <a:pt x="81222" y="41682"/>
                    <a:pt x="80907" y="41928"/>
                    <a:pt x="80583" y="42160"/>
                  </a:cubicBezTo>
                  <a:cubicBezTo>
                    <a:pt x="80597" y="42138"/>
                    <a:pt x="80598" y="42107"/>
                    <a:pt x="80581" y="42082"/>
                  </a:cubicBezTo>
                  <a:lnTo>
                    <a:pt x="72786" y="31129"/>
                  </a:lnTo>
                  <a:close/>
                  <a:moveTo>
                    <a:pt x="70741" y="31241"/>
                  </a:moveTo>
                  <a:cubicBezTo>
                    <a:pt x="70755" y="31250"/>
                    <a:pt x="70768" y="31257"/>
                    <a:pt x="70784" y="31264"/>
                  </a:cubicBezTo>
                  <a:lnTo>
                    <a:pt x="63797" y="42728"/>
                  </a:lnTo>
                  <a:cubicBezTo>
                    <a:pt x="63378" y="42470"/>
                    <a:pt x="62971" y="42191"/>
                    <a:pt x="62580" y="41895"/>
                  </a:cubicBezTo>
                  <a:cubicBezTo>
                    <a:pt x="62583" y="41892"/>
                    <a:pt x="62587" y="41887"/>
                    <a:pt x="62590" y="41883"/>
                  </a:cubicBezTo>
                  <a:lnTo>
                    <a:pt x="70741" y="31241"/>
                  </a:lnTo>
                  <a:close/>
                  <a:moveTo>
                    <a:pt x="72567" y="31061"/>
                  </a:moveTo>
                  <a:lnTo>
                    <a:pt x="80468" y="42162"/>
                  </a:lnTo>
                  <a:cubicBezTo>
                    <a:pt x="80482" y="42181"/>
                    <a:pt x="80503" y="42191"/>
                    <a:pt x="80526" y="42191"/>
                  </a:cubicBezTo>
                  <a:cubicBezTo>
                    <a:pt x="80531" y="42191"/>
                    <a:pt x="80536" y="42190"/>
                    <a:pt x="80543" y="42188"/>
                  </a:cubicBezTo>
                  <a:lnTo>
                    <a:pt x="80543" y="42188"/>
                  </a:lnTo>
                  <a:cubicBezTo>
                    <a:pt x="80129" y="42482"/>
                    <a:pt x="79700" y="42758"/>
                    <a:pt x="79255" y="43010"/>
                  </a:cubicBezTo>
                  <a:cubicBezTo>
                    <a:pt x="79253" y="43002"/>
                    <a:pt x="79251" y="42993"/>
                    <a:pt x="79246" y="42984"/>
                  </a:cubicBezTo>
                  <a:lnTo>
                    <a:pt x="72550" y="31075"/>
                  </a:lnTo>
                  <a:cubicBezTo>
                    <a:pt x="72557" y="31070"/>
                    <a:pt x="72562" y="31065"/>
                    <a:pt x="72567" y="31061"/>
                  </a:cubicBezTo>
                  <a:close/>
                  <a:moveTo>
                    <a:pt x="70910" y="31323"/>
                  </a:moveTo>
                  <a:cubicBezTo>
                    <a:pt x="70912" y="31323"/>
                    <a:pt x="70914" y="31323"/>
                    <a:pt x="70916" y="31324"/>
                  </a:cubicBezTo>
                  <a:lnTo>
                    <a:pt x="64885" y="43339"/>
                  </a:lnTo>
                  <a:cubicBezTo>
                    <a:pt x="64554" y="43171"/>
                    <a:pt x="64232" y="42991"/>
                    <a:pt x="63915" y="42801"/>
                  </a:cubicBezTo>
                  <a:lnTo>
                    <a:pt x="70910" y="31323"/>
                  </a:lnTo>
                  <a:close/>
                  <a:moveTo>
                    <a:pt x="32900" y="40323"/>
                  </a:moveTo>
                  <a:cubicBezTo>
                    <a:pt x="32959" y="40323"/>
                    <a:pt x="32981" y="40354"/>
                    <a:pt x="33028" y="40411"/>
                  </a:cubicBezTo>
                  <a:cubicBezTo>
                    <a:pt x="33059" y="40451"/>
                    <a:pt x="33097" y="40500"/>
                    <a:pt x="33151" y="40526"/>
                  </a:cubicBezTo>
                  <a:cubicBezTo>
                    <a:pt x="33075" y="41566"/>
                    <a:pt x="32891" y="42584"/>
                    <a:pt x="32609" y="43570"/>
                  </a:cubicBezTo>
                  <a:cubicBezTo>
                    <a:pt x="32607" y="43542"/>
                    <a:pt x="32588" y="43518"/>
                    <a:pt x="32560" y="43509"/>
                  </a:cubicBezTo>
                  <a:lnTo>
                    <a:pt x="23188" y="40829"/>
                  </a:lnTo>
                  <a:cubicBezTo>
                    <a:pt x="23200" y="40815"/>
                    <a:pt x="23210" y="40799"/>
                    <a:pt x="23219" y="40785"/>
                  </a:cubicBezTo>
                  <a:cubicBezTo>
                    <a:pt x="23260" y="40723"/>
                    <a:pt x="23286" y="40688"/>
                    <a:pt x="23340" y="40687"/>
                  </a:cubicBezTo>
                  <a:cubicBezTo>
                    <a:pt x="23341" y="40687"/>
                    <a:pt x="23343" y="40687"/>
                    <a:pt x="23344" y="40687"/>
                  </a:cubicBezTo>
                  <a:cubicBezTo>
                    <a:pt x="23395" y="40687"/>
                    <a:pt x="23422" y="40719"/>
                    <a:pt x="23466" y="40775"/>
                  </a:cubicBezTo>
                  <a:cubicBezTo>
                    <a:pt x="23514" y="40835"/>
                    <a:pt x="23572" y="40908"/>
                    <a:pt x="23686" y="40908"/>
                  </a:cubicBezTo>
                  <a:cubicBezTo>
                    <a:pt x="23687" y="40908"/>
                    <a:pt x="23688" y="40908"/>
                    <a:pt x="23690" y="40908"/>
                  </a:cubicBezTo>
                  <a:cubicBezTo>
                    <a:pt x="23804" y="40903"/>
                    <a:pt x="23858" y="40823"/>
                    <a:pt x="23901" y="40759"/>
                  </a:cubicBezTo>
                  <a:cubicBezTo>
                    <a:pt x="23943" y="40697"/>
                    <a:pt x="23968" y="40662"/>
                    <a:pt x="24022" y="40661"/>
                  </a:cubicBezTo>
                  <a:cubicBezTo>
                    <a:pt x="24025" y="40661"/>
                    <a:pt x="24027" y="40660"/>
                    <a:pt x="24029" y="40660"/>
                  </a:cubicBezTo>
                  <a:cubicBezTo>
                    <a:pt x="24078" y="40660"/>
                    <a:pt x="24106" y="40694"/>
                    <a:pt x="24149" y="40749"/>
                  </a:cubicBezTo>
                  <a:cubicBezTo>
                    <a:pt x="24196" y="40808"/>
                    <a:pt x="24252" y="40883"/>
                    <a:pt x="24361" y="40883"/>
                  </a:cubicBezTo>
                  <a:cubicBezTo>
                    <a:pt x="24365" y="40883"/>
                    <a:pt x="24368" y="40883"/>
                    <a:pt x="24372" y="40882"/>
                  </a:cubicBezTo>
                  <a:cubicBezTo>
                    <a:pt x="24486" y="40877"/>
                    <a:pt x="24540" y="40797"/>
                    <a:pt x="24583" y="40733"/>
                  </a:cubicBezTo>
                  <a:cubicBezTo>
                    <a:pt x="24616" y="40685"/>
                    <a:pt x="24640" y="40654"/>
                    <a:pt x="24673" y="40642"/>
                  </a:cubicBezTo>
                  <a:lnTo>
                    <a:pt x="24772" y="40657"/>
                  </a:lnTo>
                  <a:cubicBezTo>
                    <a:pt x="24791" y="40673"/>
                    <a:pt x="24808" y="40695"/>
                    <a:pt x="24831" y="40723"/>
                  </a:cubicBezTo>
                  <a:cubicBezTo>
                    <a:pt x="24879" y="40783"/>
                    <a:pt x="24938" y="40856"/>
                    <a:pt x="25050" y="40856"/>
                  </a:cubicBezTo>
                  <a:cubicBezTo>
                    <a:pt x="25052" y="40856"/>
                    <a:pt x="25053" y="40856"/>
                    <a:pt x="25054" y="40856"/>
                  </a:cubicBezTo>
                  <a:cubicBezTo>
                    <a:pt x="25149" y="40853"/>
                    <a:pt x="25203" y="40796"/>
                    <a:pt x="25245" y="40739"/>
                  </a:cubicBezTo>
                  <a:lnTo>
                    <a:pt x="25627" y="40806"/>
                  </a:lnTo>
                  <a:cubicBezTo>
                    <a:pt x="25656" y="40821"/>
                    <a:pt x="25688" y="40831"/>
                    <a:pt x="25727" y="40831"/>
                  </a:cubicBezTo>
                  <a:cubicBezTo>
                    <a:pt x="25730" y="40831"/>
                    <a:pt x="25733" y="40831"/>
                    <a:pt x="25736" y="40830"/>
                  </a:cubicBezTo>
                  <a:cubicBezTo>
                    <a:pt x="25743" y="40830"/>
                    <a:pt x="25750" y="40829"/>
                    <a:pt x="25757" y="40829"/>
                  </a:cubicBezTo>
                  <a:lnTo>
                    <a:pt x="32853" y="42055"/>
                  </a:lnTo>
                  <a:lnTo>
                    <a:pt x="32865" y="42055"/>
                  </a:lnTo>
                  <a:cubicBezTo>
                    <a:pt x="32898" y="42055"/>
                    <a:pt x="32926" y="42032"/>
                    <a:pt x="32933" y="41997"/>
                  </a:cubicBezTo>
                  <a:cubicBezTo>
                    <a:pt x="32940" y="41961"/>
                    <a:pt x="32914" y="41925"/>
                    <a:pt x="32876" y="41918"/>
                  </a:cubicBezTo>
                  <a:lnTo>
                    <a:pt x="26426" y="40803"/>
                  </a:lnTo>
                  <a:cubicBezTo>
                    <a:pt x="26536" y="40797"/>
                    <a:pt x="26590" y="40718"/>
                    <a:pt x="26632" y="40654"/>
                  </a:cubicBezTo>
                  <a:cubicBezTo>
                    <a:pt x="26673" y="40593"/>
                    <a:pt x="26699" y="40559"/>
                    <a:pt x="26753" y="40557"/>
                  </a:cubicBezTo>
                  <a:cubicBezTo>
                    <a:pt x="26755" y="40557"/>
                    <a:pt x="26758" y="40557"/>
                    <a:pt x="26760" y="40557"/>
                  </a:cubicBezTo>
                  <a:cubicBezTo>
                    <a:pt x="26811" y="40557"/>
                    <a:pt x="26836" y="40591"/>
                    <a:pt x="26879" y="40645"/>
                  </a:cubicBezTo>
                  <a:cubicBezTo>
                    <a:pt x="26926" y="40703"/>
                    <a:pt x="26983" y="40779"/>
                    <a:pt x="27089" y="40779"/>
                  </a:cubicBezTo>
                  <a:cubicBezTo>
                    <a:pt x="27093" y="40779"/>
                    <a:pt x="27098" y="40779"/>
                    <a:pt x="27103" y="40778"/>
                  </a:cubicBezTo>
                  <a:cubicBezTo>
                    <a:pt x="27217" y="40773"/>
                    <a:pt x="27272" y="40694"/>
                    <a:pt x="27316" y="40628"/>
                  </a:cubicBezTo>
                  <a:cubicBezTo>
                    <a:pt x="27355" y="40567"/>
                    <a:pt x="27381" y="40533"/>
                    <a:pt x="27435" y="40531"/>
                  </a:cubicBezTo>
                  <a:cubicBezTo>
                    <a:pt x="27436" y="40531"/>
                    <a:pt x="27438" y="40531"/>
                    <a:pt x="27439" y="40531"/>
                  </a:cubicBezTo>
                  <a:cubicBezTo>
                    <a:pt x="27492" y="40531"/>
                    <a:pt x="27518" y="40563"/>
                    <a:pt x="27561" y="40619"/>
                  </a:cubicBezTo>
                  <a:cubicBezTo>
                    <a:pt x="27608" y="40678"/>
                    <a:pt x="27668" y="40753"/>
                    <a:pt x="27774" y="40753"/>
                  </a:cubicBezTo>
                  <a:cubicBezTo>
                    <a:pt x="27778" y="40753"/>
                    <a:pt x="27781" y="40753"/>
                    <a:pt x="27785" y="40752"/>
                  </a:cubicBezTo>
                  <a:cubicBezTo>
                    <a:pt x="27901" y="40747"/>
                    <a:pt x="27954" y="40668"/>
                    <a:pt x="27998" y="40602"/>
                  </a:cubicBezTo>
                  <a:cubicBezTo>
                    <a:pt x="28039" y="40541"/>
                    <a:pt x="28065" y="40507"/>
                    <a:pt x="28117" y="40505"/>
                  </a:cubicBezTo>
                  <a:cubicBezTo>
                    <a:pt x="28120" y="40505"/>
                    <a:pt x="28122" y="40505"/>
                    <a:pt x="28125" y="40505"/>
                  </a:cubicBezTo>
                  <a:cubicBezTo>
                    <a:pt x="28175" y="40505"/>
                    <a:pt x="28202" y="40539"/>
                    <a:pt x="28245" y="40593"/>
                  </a:cubicBezTo>
                  <a:cubicBezTo>
                    <a:pt x="28293" y="40652"/>
                    <a:pt x="28350" y="40727"/>
                    <a:pt x="28461" y="40727"/>
                  </a:cubicBezTo>
                  <a:cubicBezTo>
                    <a:pt x="28464" y="40727"/>
                    <a:pt x="28466" y="40727"/>
                    <a:pt x="28469" y="40727"/>
                  </a:cubicBezTo>
                  <a:cubicBezTo>
                    <a:pt x="28583" y="40721"/>
                    <a:pt x="28638" y="40642"/>
                    <a:pt x="28682" y="40576"/>
                  </a:cubicBezTo>
                  <a:cubicBezTo>
                    <a:pt x="28722" y="40515"/>
                    <a:pt x="28748" y="40481"/>
                    <a:pt x="28801" y="40479"/>
                  </a:cubicBezTo>
                  <a:cubicBezTo>
                    <a:pt x="28804" y="40479"/>
                    <a:pt x="28806" y="40479"/>
                    <a:pt x="28808" y="40479"/>
                  </a:cubicBezTo>
                  <a:cubicBezTo>
                    <a:pt x="28857" y="40479"/>
                    <a:pt x="28885" y="40513"/>
                    <a:pt x="28928" y="40567"/>
                  </a:cubicBezTo>
                  <a:cubicBezTo>
                    <a:pt x="28975" y="40626"/>
                    <a:pt x="29034" y="40701"/>
                    <a:pt x="29144" y="40701"/>
                  </a:cubicBezTo>
                  <a:cubicBezTo>
                    <a:pt x="29146" y="40701"/>
                    <a:pt x="29148" y="40701"/>
                    <a:pt x="29151" y="40701"/>
                  </a:cubicBezTo>
                  <a:cubicBezTo>
                    <a:pt x="29267" y="40695"/>
                    <a:pt x="29321" y="40616"/>
                    <a:pt x="29364" y="40550"/>
                  </a:cubicBezTo>
                  <a:cubicBezTo>
                    <a:pt x="29376" y="40533"/>
                    <a:pt x="29386" y="40517"/>
                    <a:pt x="29397" y="40503"/>
                  </a:cubicBezTo>
                  <a:lnTo>
                    <a:pt x="29594" y="40520"/>
                  </a:lnTo>
                  <a:cubicBezTo>
                    <a:pt x="29599" y="40527"/>
                    <a:pt x="29605" y="40534"/>
                    <a:pt x="29612" y="40541"/>
                  </a:cubicBezTo>
                  <a:cubicBezTo>
                    <a:pt x="29657" y="40601"/>
                    <a:pt x="29716" y="40675"/>
                    <a:pt x="29827" y="40675"/>
                  </a:cubicBezTo>
                  <a:cubicBezTo>
                    <a:pt x="29830" y="40675"/>
                    <a:pt x="29832" y="40675"/>
                    <a:pt x="29835" y="40675"/>
                  </a:cubicBezTo>
                  <a:cubicBezTo>
                    <a:pt x="29930" y="40669"/>
                    <a:pt x="29982" y="40614"/>
                    <a:pt x="30024" y="40559"/>
                  </a:cubicBezTo>
                  <a:lnTo>
                    <a:pt x="30360" y="40590"/>
                  </a:lnTo>
                  <a:cubicBezTo>
                    <a:pt x="30396" y="40623"/>
                    <a:pt x="30445" y="40649"/>
                    <a:pt x="30511" y="40649"/>
                  </a:cubicBezTo>
                  <a:cubicBezTo>
                    <a:pt x="30513" y="40649"/>
                    <a:pt x="30515" y="40649"/>
                    <a:pt x="30517" y="40649"/>
                  </a:cubicBezTo>
                  <a:cubicBezTo>
                    <a:pt x="30562" y="40647"/>
                    <a:pt x="30599" y="40633"/>
                    <a:pt x="30628" y="40612"/>
                  </a:cubicBezTo>
                  <a:lnTo>
                    <a:pt x="33019" y="40827"/>
                  </a:lnTo>
                  <a:lnTo>
                    <a:pt x="33026" y="40827"/>
                  </a:lnTo>
                  <a:cubicBezTo>
                    <a:pt x="33061" y="40827"/>
                    <a:pt x="33090" y="40799"/>
                    <a:pt x="33094" y="40763"/>
                  </a:cubicBezTo>
                  <a:cubicBezTo>
                    <a:pt x="33097" y="40727"/>
                    <a:pt x="33069" y="40692"/>
                    <a:pt x="33031" y="40688"/>
                  </a:cubicBezTo>
                  <a:lnTo>
                    <a:pt x="31927" y="40590"/>
                  </a:lnTo>
                  <a:cubicBezTo>
                    <a:pt x="32013" y="40571"/>
                    <a:pt x="32058" y="40503"/>
                    <a:pt x="32096" y="40446"/>
                  </a:cubicBezTo>
                  <a:cubicBezTo>
                    <a:pt x="32138" y="40385"/>
                    <a:pt x="32164" y="40351"/>
                    <a:pt x="32218" y="40349"/>
                  </a:cubicBezTo>
                  <a:cubicBezTo>
                    <a:pt x="32219" y="40349"/>
                    <a:pt x="32220" y="40349"/>
                    <a:pt x="32222" y="40349"/>
                  </a:cubicBezTo>
                  <a:cubicBezTo>
                    <a:pt x="32273" y="40349"/>
                    <a:pt x="32300" y="40382"/>
                    <a:pt x="32344" y="40437"/>
                  </a:cubicBezTo>
                  <a:cubicBezTo>
                    <a:pt x="32392" y="40497"/>
                    <a:pt x="32452" y="40571"/>
                    <a:pt x="32563" y="40571"/>
                  </a:cubicBezTo>
                  <a:cubicBezTo>
                    <a:pt x="32565" y="40571"/>
                    <a:pt x="32566" y="40571"/>
                    <a:pt x="32567" y="40571"/>
                  </a:cubicBezTo>
                  <a:cubicBezTo>
                    <a:pt x="32682" y="40565"/>
                    <a:pt x="32737" y="40486"/>
                    <a:pt x="32780" y="40420"/>
                  </a:cubicBezTo>
                  <a:cubicBezTo>
                    <a:pt x="32822" y="40359"/>
                    <a:pt x="32848" y="40325"/>
                    <a:pt x="32900" y="40323"/>
                  </a:cubicBezTo>
                  <a:close/>
                  <a:moveTo>
                    <a:pt x="72517" y="31298"/>
                  </a:moveTo>
                  <a:lnTo>
                    <a:pt x="79125" y="43052"/>
                  </a:lnTo>
                  <a:cubicBezTo>
                    <a:pt x="79130" y="43061"/>
                    <a:pt x="79137" y="43068"/>
                    <a:pt x="79144" y="43073"/>
                  </a:cubicBezTo>
                  <a:cubicBezTo>
                    <a:pt x="78818" y="43255"/>
                    <a:pt x="78486" y="43424"/>
                    <a:pt x="78145" y="43582"/>
                  </a:cubicBezTo>
                  <a:cubicBezTo>
                    <a:pt x="78145" y="43573"/>
                    <a:pt x="78143" y="43563"/>
                    <a:pt x="78138" y="43554"/>
                  </a:cubicBezTo>
                  <a:lnTo>
                    <a:pt x="72517" y="31298"/>
                  </a:lnTo>
                  <a:close/>
                  <a:moveTo>
                    <a:pt x="71045" y="31371"/>
                  </a:moveTo>
                  <a:cubicBezTo>
                    <a:pt x="71066" y="31376"/>
                    <a:pt x="71089" y="31383"/>
                    <a:pt x="71110" y="31388"/>
                  </a:cubicBezTo>
                  <a:lnTo>
                    <a:pt x="66537" y="44060"/>
                  </a:lnTo>
                  <a:cubicBezTo>
                    <a:pt x="66014" y="43867"/>
                    <a:pt x="65505" y="43648"/>
                    <a:pt x="65008" y="43402"/>
                  </a:cubicBezTo>
                  <a:lnTo>
                    <a:pt x="71045" y="31371"/>
                  </a:lnTo>
                  <a:close/>
                  <a:moveTo>
                    <a:pt x="72334" y="31226"/>
                  </a:moveTo>
                  <a:lnTo>
                    <a:pt x="78013" y="43611"/>
                  </a:lnTo>
                  <a:cubicBezTo>
                    <a:pt x="78017" y="43620"/>
                    <a:pt x="78024" y="43629"/>
                    <a:pt x="78030" y="43634"/>
                  </a:cubicBezTo>
                  <a:cubicBezTo>
                    <a:pt x="77523" y="43864"/>
                    <a:pt x="76998" y="44068"/>
                    <a:pt x="76460" y="44243"/>
                  </a:cubicBezTo>
                  <a:lnTo>
                    <a:pt x="72292" y="31248"/>
                  </a:lnTo>
                  <a:cubicBezTo>
                    <a:pt x="72306" y="31239"/>
                    <a:pt x="72320" y="31233"/>
                    <a:pt x="72334" y="31226"/>
                  </a:cubicBezTo>
                  <a:close/>
                  <a:moveTo>
                    <a:pt x="71246" y="31418"/>
                  </a:moveTo>
                  <a:lnTo>
                    <a:pt x="67724" y="44442"/>
                  </a:lnTo>
                  <a:cubicBezTo>
                    <a:pt x="67366" y="44344"/>
                    <a:pt x="67013" y="44233"/>
                    <a:pt x="66666" y="44108"/>
                  </a:cubicBezTo>
                  <a:lnTo>
                    <a:pt x="71246" y="31418"/>
                  </a:lnTo>
                  <a:close/>
                  <a:moveTo>
                    <a:pt x="72202" y="31420"/>
                  </a:moveTo>
                  <a:lnTo>
                    <a:pt x="76330" y="44285"/>
                  </a:lnTo>
                  <a:cubicBezTo>
                    <a:pt x="75979" y="44395"/>
                    <a:pt x="75623" y="44494"/>
                    <a:pt x="75260" y="44579"/>
                  </a:cubicBezTo>
                  <a:lnTo>
                    <a:pt x="75260" y="44579"/>
                  </a:lnTo>
                  <a:lnTo>
                    <a:pt x="72202" y="31420"/>
                  </a:lnTo>
                  <a:close/>
                  <a:moveTo>
                    <a:pt x="22550" y="40791"/>
                  </a:moveTo>
                  <a:lnTo>
                    <a:pt x="22850" y="40875"/>
                  </a:lnTo>
                  <a:cubicBezTo>
                    <a:pt x="22887" y="40910"/>
                    <a:pt x="22932" y="40935"/>
                    <a:pt x="22995" y="40935"/>
                  </a:cubicBezTo>
                  <a:cubicBezTo>
                    <a:pt x="22999" y="40935"/>
                    <a:pt x="23003" y="40934"/>
                    <a:pt x="23007" y="40934"/>
                  </a:cubicBezTo>
                  <a:cubicBezTo>
                    <a:pt x="23018" y="40934"/>
                    <a:pt x="23030" y="40933"/>
                    <a:pt x="23040" y="40931"/>
                  </a:cubicBezTo>
                  <a:lnTo>
                    <a:pt x="32522" y="43642"/>
                  </a:lnTo>
                  <a:cubicBezTo>
                    <a:pt x="32529" y="43644"/>
                    <a:pt x="32534" y="43644"/>
                    <a:pt x="32541" y="43644"/>
                  </a:cubicBezTo>
                  <a:cubicBezTo>
                    <a:pt x="32562" y="43644"/>
                    <a:pt x="32583" y="43634"/>
                    <a:pt x="32595" y="43618"/>
                  </a:cubicBezTo>
                  <a:lnTo>
                    <a:pt x="32595" y="43618"/>
                  </a:lnTo>
                  <a:cubicBezTo>
                    <a:pt x="32484" y="44001"/>
                    <a:pt x="32360" y="44378"/>
                    <a:pt x="32219" y="44749"/>
                  </a:cubicBezTo>
                  <a:cubicBezTo>
                    <a:pt x="32218" y="44723"/>
                    <a:pt x="32200" y="44700"/>
                    <a:pt x="32174" y="44690"/>
                  </a:cubicBezTo>
                  <a:lnTo>
                    <a:pt x="22275" y="40957"/>
                  </a:lnTo>
                  <a:lnTo>
                    <a:pt x="22275" y="40957"/>
                  </a:lnTo>
                  <a:cubicBezTo>
                    <a:pt x="22291" y="40959"/>
                    <a:pt x="22306" y="40960"/>
                    <a:pt x="22325" y="40960"/>
                  </a:cubicBezTo>
                  <a:cubicBezTo>
                    <a:pt x="22440" y="40955"/>
                    <a:pt x="22493" y="40875"/>
                    <a:pt x="22537" y="40811"/>
                  </a:cubicBezTo>
                  <a:cubicBezTo>
                    <a:pt x="22542" y="40803"/>
                    <a:pt x="22547" y="40797"/>
                    <a:pt x="22550" y="40791"/>
                  </a:cubicBezTo>
                  <a:close/>
                  <a:moveTo>
                    <a:pt x="71385" y="31437"/>
                  </a:moveTo>
                  <a:cubicBezTo>
                    <a:pt x="71397" y="31437"/>
                    <a:pt x="71409" y="31439"/>
                    <a:pt x="71423" y="31439"/>
                  </a:cubicBezTo>
                  <a:lnTo>
                    <a:pt x="69271" y="44785"/>
                  </a:lnTo>
                  <a:cubicBezTo>
                    <a:pt x="68793" y="44706"/>
                    <a:pt x="68322" y="44603"/>
                    <a:pt x="67856" y="44479"/>
                  </a:cubicBezTo>
                  <a:lnTo>
                    <a:pt x="71385" y="31437"/>
                  </a:lnTo>
                  <a:close/>
                  <a:moveTo>
                    <a:pt x="72046" y="31355"/>
                  </a:moveTo>
                  <a:lnTo>
                    <a:pt x="75125" y="44610"/>
                  </a:lnTo>
                  <a:cubicBezTo>
                    <a:pt x="74896" y="44662"/>
                    <a:pt x="74664" y="44711"/>
                    <a:pt x="74431" y="44752"/>
                  </a:cubicBezTo>
                  <a:cubicBezTo>
                    <a:pt x="74181" y="44797"/>
                    <a:pt x="73932" y="44835"/>
                    <a:pt x="73683" y="44867"/>
                  </a:cubicBezTo>
                  <a:lnTo>
                    <a:pt x="72019" y="31364"/>
                  </a:lnTo>
                  <a:cubicBezTo>
                    <a:pt x="72027" y="31361"/>
                    <a:pt x="72036" y="31359"/>
                    <a:pt x="72046" y="31355"/>
                  </a:cubicBezTo>
                  <a:close/>
                  <a:moveTo>
                    <a:pt x="71556" y="31468"/>
                  </a:moveTo>
                  <a:lnTo>
                    <a:pt x="70509" y="44939"/>
                  </a:lnTo>
                  <a:cubicBezTo>
                    <a:pt x="70138" y="44910"/>
                    <a:pt x="69771" y="44865"/>
                    <a:pt x="69407" y="44808"/>
                  </a:cubicBezTo>
                  <a:lnTo>
                    <a:pt x="71556" y="31468"/>
                  </a:lnTo>
                  <a:close/>
                  <a:moveTo>
                    <a:pt x="71892" y="31475"/>
                  </a:moveTo>
                  <a:lnTo>
                    <a:pt x="73546" y="44884"/>
                  </a:lnTo>
                  <a:cubicBezTo>
                    <a:pt x="73177" y="44927"/>
                    <a:pt x="72808" y="44958"/>
                    <a:pt x="72439" y="44974"/>
                  </a:cubicBezTo>
                  <a:lnTo>
                    <a:pt x="72439" y="44976"/>
                  </a:lnTo>
                  <a:lnTo>
                    <a:pt x="71892" y="31475"/>
                  </a:lnTo>
                  <a:close/>
                  <a:moveTo>
                    <a:pt x="71752" y="31426"/>
                  </a:moveTo>
                  <a:lnTo>
                    <a:pt x="72303" y="44981"/>
                  </a:lnTo>
                  <a:cubicBezTo>
                    <a:pt x="72115" y="44988"/>
                    <a:pt x="71928" y="44991"/>
                    <a:pt x="71742" y="44991"/>
                  </a:cubicBezTo>
                  <a:cubicBezTo>
                    <a:pt x="71374" y="44991"/>
                    <a:pt x="71009" y="44978"/>
                    <a:pt x="70645" y="44951"/>
                  </a:cubicBezTo>
                  <a:lnTo>
                    <a:pt x="70645" y="44950"/>
                  </a:lnTo>
                  <a:lnTo>
                    <a:pt x="71698" y="31433"/>
                  </a:lnTo>
                  <a:cubicBezTo>
                    <a:pt x="71716" y="31430"/>
                    <a:pt x="71735" y="31428"/>
                    <a:pt x="71752" y="31426"/>
                  </a:cubicBezTo>
                  <a:close/>
                  <a:moveTo>
                    <a:pt x="3393" y="35267"/>
                  </a:moveTo>
                  <a:cubicBezTo>
                    <a:pt x="3396" y="35293"/>
                    <a:pt x="3415" y="35317"/>
                    <a:pt x="3443" y="35326"/>
                  </a:cubicBezTo>
                  <a:lnTo>
                    <a:pt x="16410" y="39035"/>
                  </a:lnTo>
                  <a:cubicBezTo>
                    <a:pt x="16409" y="39047"/>
                    <a:pt x="16407" y="39059"/>
                    <a:pt x="16403" y="39071"/>
                  </a:cubicBezTo>
                  <a:lnTo>
                    <a:pt x="3150" y="36780"/>
                  </a:lnTo>
                  <a:cubicBezTo>
                    <a:pt x="3147" y="36780"/>
                    <a:pt x="3143" y="36780"/>
                    <a:pt x="3140" y="36780"/>
                  </a:cubicBezTo>
                  <a:cubicBezTo>
                    <a:pt x="3106" y="36780"/>
                    <a:pt x="3077" y="36803"/>
                    <a:pt x="3071" y="36838"/>
                  </a:cubicBezTo>
                  <a:cubicBezTo>
                    <a:pt x="3064" y="36876"/>
                    <a:pt x="3090" y="36910"/>
                    <a:pt x="3126" y="36917"/>
                  </a:cubicBezTo>
                  <a:lnTo>
                    <a:pt x="16336" y="39199"/>
                  </a:lnTo>
                  <a:lnTo>
                    <a:pt x="16336" y="39199"/>
                  </a:lnTo>
                  <a:lnTo>
                    <a:pt x="2984" y="38010"/>
                  </a:lnTo>
                  <a:cubicBezTo>
                    <a:pt x="2982" y="38010"/>
                    <a:pt x="2980" y="38009"/>
                    <a:pt x="2977" y="38009"/>
                  </a:cubicBezTo>
                  <a:cubicBezTo>
                    <a:pt x="2941" y="38009"/>
                    <a:pt x="2913" y="38036"/>
                    <a:pt x="2910" y="38072"/>
                  </a:cubicBezTo>
                  <a:cubicBezTo>
                    <a:pt x="2906" y="38110"/>
                    <a:pt x="2934" y="38143"/>
                    <a:pt x="2972" y="38147"/>
                  </a:cubicBezTo>
                  <a:lnTo>
                    <a:pt x="16372" y="39341"/>
                  </a:lnTo>
                  <a:cubicBezTo>
                    <a:pt x="16372" y="39362"/>
                    <a:pt x="16372" y="39383"/>
                    <a:pt x="16372" y="39404"/>
                  </a:cubicBezTo>
                  <a:lnTo>
                    <a:pt x="2960" y="39856"/>
                  </a:lnTo>
                  <a:cubicBezTo>
                    <a:pt x="2922" y="39857"/>
                    <a:pt x="2892" y="39890"/>
                    <a:pt x="2894" y="39928"/>
                  </a:cubicBezTo>
                  <a:cubicBezTo>
                    <a:pt x="2896" y="39965"/>
                    <a:pt x="2925" y="39994"/>
                    <a:pt x="2963" y="39994"/>
                  </a:cubicBezTo>
                  <a:lnTo>
                    <a:pt x="2965" y="39994"/>
                  </a:lnTo>
                  <a:lnTo>
                    <a:pt x="16327" y="39544"/>
                  </a:lnTo>
                  <a:lnTo>
                    <a:pt x="3046" y="41090"/>
                  </a:lnTo>
                  <a:cubicBezTo>
                    <a:pt x="3008" y="41094"/>
                    <a:pt x="2982" y="41128"/>
                    <a:pt x="2986" y="41166"/>
                  </a:cubicBezTo>
                  <a:cubicBezTo>
                    <a:pt x="2991" y="41201"/>
                    <a:pt x="3020" y="41227"/>
                    <a:pt x="3055" y="41227"/>
                  </a:cubicBezTo>
                  <a:lnTo>
                    <a:pt x="3062" y="41227"/>
                  </a:lnTo>
                  <a:lnTo>
                    <a:pt x="16396" y="39674"/>
                  </a:lnTo>
                  <a:cubicBezTo>
                    <a:pt x="16398" y="39688"/>
                    <a:pt x="16402" y="39701"/>
                    <a:pt x="16403" y="39714"/>
                  </a:cubicBezTo>
                  <a:lnTo>
                    <a:pt x="3342" y="42714"/>
                  </a:lnTo>
                  <a:cubicBezTo>
                    <a:pt x="3304" y="42723"/>
                    <a:pt x="3282" y="42761"/>
                    <a:pt x="3291" y="42797"/>
                  </a:cubicBezTo>
                  <a:cubicBezTo>
                    <a:pt x="3297" y="42829"/>
                    <a:pt x="3327" y="42851"/>
                    <a:pt x="3358" y="42851"/>
                  </a:cubicBezTo>
                  <a:cubicBezTo>
                    <a:pt x="3363" y="42851"/>
                    <a:pt x="3368" y="42849"/>
                    <a:pt x="3374" y="42849"/>
                  </a:cubicBezTo>
                  <a:lnTo>
                    <a:pt x="16381" y="39861"/>
                  </a:lnTo>
                  <a:lnTo>
                    <a:pt x="3663" y="43907"/>
                  </a:lnTo>
                  <a:cubicBezTo>
                    <a:pt x="3626" y="43918"/>
                    <a:pt x="3606" y="43958"/>
                    <a:pt x="3618" y="43994"/>
                  </a:cubicBezTo>
                  <a:cubicBezTo>
                    <a:pt x="3626" y="44022"/>
                    <a:pt x="3654" y="44041"/>
                    <a:pt x="3684" y="44041"/>
                  </a:cubicBezTo>
                  <a:cubicBezTo>
                    <a:pt x="3690" y="44041"/>
                    <a:pt x="3697" y="44041"/>
                    <a:pt x="3704" y="44037"/>
                  </a:cubicBezTo>
                  <a:lnTo>
                    <a:pt x="16480" y="39975"/>
                  </a:lnTo>
                  <a:cubicBezTo>
                    <a:pt x="16487" y="39994"/>
                    <a:pt x="16495" y="40013"/>
                    <a:pt x="16504" y="40032"/>
                  </a:cubicBezTo>
                  <a:lnTo>
                    <a:pt x="4177" y="45710"/>
                  </a:lnTo>
                  <a:cubicBezTo>
                    <a:pt x="3663" y="44581"/>
                    <a:pt x="3280" y="43369"/>
                    <a:pt x="3052" y="42093"/>
                  </a:cubicBezTo>
                  <a:lnTo>
                    <a:pt x="3050" y="42093"/>
                  </a:lnTo>
                  <a:cubicBezTo>
                    <a:pt x="2631" y="39743"/>
                    <a:pt x="2778" y="37421"/>
                    <a:pt x="3393" y="35267"/>
                  </a:cubicBezTo>
                  <a:close/>
                  <a:moveTo>
                    <a:pt x="21296" y="40765"/>
                  </a:moveTo>
                  <a:cubicBezTo>
                    <a:pt x="21348" y="40765"/>
                    <a:pt x="21374" y="40797"/>
                    <a:pt x="21418" y="40853"/>
                  </a:cubicBezTo>
                  <a:cubicBezTo>
                    <a:pt x="21465" y="40913"/>
                    <a:pt x="21525" y="40986"/>
                    <a:pt x="21630" y="40986"/>
                  </a:cubicBezTo>
                  <a:cubicBezTo>
                    <a:pt x="21634" y="40986"/>
                    <a:pt x="21638" y="40986"/>
                    <a:pt x="21641" y="40986"/>
                  </a:cubicBezTo>
                  <a:cubicBezTo>
                    <a:pt x="21707" y="40983"/>
                    <a:pt x="21754" y="40955"/>
                    <a:pt x="21788" y="40920"/>
                  </a:cubicBezTo>
                  <a:lnTo>
                    <a:pt x="32126" y="44820"/>
                  </a:lnTo>
                  <a:cubicBezTo>
                    <a:pt x="32134" y="44823"/>
                    <a:pt x="32143" y="44825"/>
                    <a:pt x="32150" y="44825"/>
                  </a:cubicBezTo>
                  <a:cubicBezTo>
                    <a:pt x="32167" y="44825"/>
                    <a:pt x="32185" y="44818"/>
                    <a:pt x="32198" y="44806"/>
                  </a:cubicBezTo>
                  <a:lnTo>
                    <a:pt x="32198" y="44806"/>
                  </a:lnTo>
                  <a:cubicBezTo>
                    <a:pt x="31992" y="45346"/>
                    <a:pt x="31755" y="45873"/>
                    <a:pt x="31490" y="46383"/>
                  </a:cubicBezTo>
                  <a:cubicBezTo>
                    <a:pt x="31487" y="46380"/>
                    <a:pt x="31482" y="46376"/>
                    <a:pt x="31476" y="46373"/>
                  </a:cubicBezTo>
                  <a:lnTo>
                    <a:pt x="21098" y="40955"/>
                  </a:lnTo>
                  <a:cubicBezTo>
                    <a:pt x="21129" y="40927"/>
                    <a:pt x="21151" y="40893"/>
                    <a:pt x="21172" y="40863"/>
                  </a:cubicBezTo>
                  <a:cubicBezTo>
                    <a:pt x="21214" y="40801"/>
                    <a:pt x="21238" y="40766"/>
                    <a:pt x="21292" y="40765"/>
                  </a:cubicBezTo>
                  <a:cubicBezTo>
                    <a:pt x="21293" y="40765"/>
                    <a:pt x="21294" y="40765"/>
                    <a:pt x="21296" y="40765"/>
                  </a:cubicBezTo>
                  <a:close/>
                  <a:moveTo>
                    <a:pt x="16507" y="40183"/>
                  </a:moveTo>
                  <a:lnTo>
                    <a:pt x="4740" y="46823"/>
                  </a:lnTo>
                  <a:cubicBezTo>
                    <a:pt x="4560" y="46501"/>
                    <a:pt x="4392" y="46172"/>
                    <a:pt x="4234" y="45836"/>
                  </a:cubicBezTo>
                  <a:lnTo>
                    <a:pt x="16507" y="40183"/>
                  </a:lnTo>
                  <a:close/>
                  <a:moveTo>
                    <a:pt x="20542" y="40822"/>
                  </a:moveTo>
                  <a:lnTo>
                    <a:pt x="20819" y="40965"/>
                  </a:lnTo>
                  <a:cubicBezTo>
                    <a:pt x="20840" y="40981"/>
                    <a:pt x="20862" y="40995"/>
                    <a:pt x="20890" y="41004"/>
                  </a:cubicBezTo>
                  <a:lnTo>
                    <a:pt x="31412" y="46496"/>
                  </a:lnTo>
                  <a:cubicBezTo>
                    <a:pt x="31418" y="46498"/>
                    <a:pt x="31423" y="46501"/>
                    <a:pt x="31430" y="46501"/>
                  </a:cubicBezTo>
                  <a:cubicBezTo>
                    <a:pt x="31255" y="46830"/>
                    <a:pt x="31070" y="47152"/>
                    <a:pt x="30872" y="47467"/>
                  </a:cubicBezTo>
                  <a:cubicBezTo>
                    <a:pt x="30869" y="47462"/>
                    <a:pt x="30865" y="47459"/>
                    <a:pt x="30860" y="47455"/>
                  </a:cubicBezTo>
                  <a:lnTo>
                    <a:pt x="20481" y="40901"/>
                  </a:lnTo>
                  <a:lnTo>
                    <a:pt x="20490" y="40888"/>
                  </a:lnTo>
                  <a:cubicBezTo>
                    <a:pt x="20509" y="40860"/>
                    <a:pt x="20524" y="40837"/>
                    <a:pt x="20542" y="40822"/>
                  </a:cubicBezTo>
                  <a:close/>
                  <a:moveTo>
                    <a:pt x="19933" y="40816"/>
                  </a:moveTo>
                  <a:cubicBezTo>
                    <a:pt x="19984" y="40816"/>
                    <a:pt x="20011" y="40849"/>
                    <a:pt x="20055" y="40905"/>
                  </a:cubicBezTo>
                  <a:cubicBezTo>
                    <a:pt x="20103" y="40965"/>
                    <a:pt x="20161" y="41038"/>
                    <a:pt x="20275" y="41038"/>
                  </a:cubicBezTo>
                  <a:cubicBezTo>
                    <a:pt x="20276" y="41038"/>
                    <a:pt x="20277" y="41038"/>
                    <a:pt x="20279" y="41038"/>
                  </a:cubicBezTo>
                  <a:cubicBezTo>
                    <a:pt x="20322" y="41036"/>
                    <a:pt x="20357" y="41023"/>
                    <a:pt x="20386" y="41005"/>
                  </a:cubicBezTo>
                  <a:lnTo>
                    <a:pt x="30787" y="47573"/>
                  </a:lnTo>
                  <a:cubicBezTo>
                    <a:pt x="30791" y="47575"/>
                    <a:pt x="30796" y="47578"/>
                    <a:pt x="30801" y="47580"/>
                  </a:cubicBezTo>
                  <a:cubicBezTo>
                    <a:pt x="30536" y="47994"/>
                    <a:pt x="30252" y="48397"/>
                    <a:pt x="29949" y="48783"/>
                  </a:cubicBezTo>
                  <a:lnTo>
                    <a:pt x="19891" y="40825"/>
                  </a:lnTo>
                  <a:cubicBezTo>
                    <a:pt x="19903" y="40820"/>
                    <a:pt x="19915" y="40817"/>
                    <a:pt x="19929" y="40817"/>
                  </a:cubicBezTo>
                  <a:cubicBezTo>
                    <a:pt x="19930" y="40817"/>
                    <a:pt x="19931" y="40816"/>
                    <a:pt x="19933" y="40816"/>
                  </a:cubicBezTo>
                  <a:close/>
                  <a:moveTo>
                    <a:pt x="19799" y="40929"/>
                  </a:moveTo>
                  <a:lnTo>
                    <a:pt x="29863" y="48892"/>
                  </a:lnTo>
                  <a:cubicBezTo>
                    <a:pt x="29632" y="49182"/>
                    <a:pt x="29392" y="49462"/>
                    <a:pt x="29141" y="49734"/>
                  </a:cubicBezTo>
                  <a:lnTo>
                    <a:pt x="19766" y="40972"/>
                  </a:lnTo>
                  <a:cubicBezTo>
                    <a:pt x="19778" y="40959"/>
                    <a:pt x="19789" y="40943"/>
                    <a:pt x="19799" y="40929"/>
                  </a:cubicBezTo>
                  <a:close/>
                  <a:moveTo>
                    <a:pt x="19307" y="40860"/>
                  </a:moveTo>
                  <a:lnTo>
                    <a:pt x="19307" y="40860"/>
                  </a:lnTo>
                  <a:cubicBezTo>
                    <a:pt x="19328" y="40875"/>
                    <a:pt x="19349" y="40900"/>
                    <a:pt x="19373" y="40931"/>
                  </a:cubicBezTo>
                  <a:cubicBezTo>
                    <a:pt x="19420" y="40989"/>
                    <a:pt x="19478" y="41064"/>
                    <a:pt x="19586" y="41064"/>
                  </a:cubicBezTo>
                  <a:cubicBezTo>
                    <a:pt x="19589" y="41064"/>
                    <a:pt x="19593" y="41064"/>
                    <a:pt x="19596" y="41064"/>
                  </a:cubicBezTo>
                  <a:cubicBezTo>
                    <a:pt x="19617" y="41062"/>
                    <a:pt x="19634" y="41059"/>
                    <a:pt x="19652" y="41055"/>
                  </a:cubicBezTo>
                  <a:lnTo>
                    <a:pt x="29045" y="49834"/>
                  </a:lnTo>
                  <a:cubicBezTo>
                    <a:pt x="28666" y="50238"/>
                    <a:pt x="28264" y="50622"/>
                    <a:pt x="27840" y="50982"/>
                  </a:cubicBezTo>
                  <a:lnTo>
                    <a:pt x="19307" y="40860"/>
                  </a:lnTo>
                  <a:close/>
                  <a:moveTo>
                    <a:pt x="19158" y="40896"/>
                  </a:moveTo>
                  <a:lnTo>
                    <a:pt x="27736" y="51072"/>
                  </a:lnTo>
                  <a:cubicBezTo>
                    <a:pt x="27452" y="51310"/>
                    <a:pt x="27161" y="51536"/>
                    <a:pt x="26860" y="51753"/>
                  </a:cubicBezTo>
                  <a:lnTo>
                    <a:pt x="19148" y="40910"/>
                  </a:lnTo>
                  <a:cubicBezTo>
                    <a:pt x="19151" y="40907"/>
                    <a:pt x="19155" y="40901"/>
                    <a:pt x="19158" y="40896"/>
                  </a:cubicBezTo>
                  <a:close/>
                  <a:moveTo>
                    <a:pt x="19061" y="41026"/>
                  </a:moveTo>
                  <a:lnTo>
                    <a:pt x="26748" y="51834"/>
                  </a:lnTo>
                  <a:cubicBezTo>
                    <a:pt x="26355" y="52111"/>
                    <a:pt x="25948" y="52371"/>
                    <a:pt x="25527" y="52612"/>
                  </a:cubicBezTo>
                  <a:lnTo>
                    <a:pt x="19009" y="41064"/>
                  </a:lnTo>
                  <a:cubicBezTo>
                    <a:pt x="19028" y="41054"/>
                    <a:pt x="19046" y="41040"/>
                    <a:pt x="19061" y="41026"/>
                  </a:cubicBezTo>
                  <a:close/>
                  <a:moveTo>
                    <a:pt x="18843" y="41081"/>
                  </a:moveTo>
                  <a:lnTo>
                    <a:pt x="18843" y="41081"/>
                  </a:lnTo>
                  <a:cubicBezTo>
                    <a:pt x="18850" y="41083"/>
                    <a:pt x="18857" y="41085"/>
                    <a:pt x="18864" y="41085"/>
                  </a:cubicBezTo>
                  <a:lnTo>
                    <a:pt x="25407" y="52679"/>
                  </a:lnTo>
                  <a:cubicBezTo>
                    <a:pt x="25085" y="52859"/>
                    <a:pt x="24756" y="53027"/>
                    <a:pt x="24420" y="53185"/>
                  </a:cubicBezTo>
                  <a:lnTo>
                    <a:pt x="24419" y="53185"/>
                  </a:lnTo>
                  <a:lnTo>
                    <a:pt x="18843" y="41081"/>
                  </a:lnTo>
                  <a:close/>
                  <a:moveTo>
                    <a:pt x="16629" y="40271"/>
                  </a:moveTo>
                  <a:cubicBezTo>
                    <a:pt x="16635" y="40283"/>
                    <a:pt x="16644" y="40294"/>
                    <a:pt x="16651" y="40304"/>
                  </a:cubicBezTo>
                  <a:lnTo>
                    <a:pt x="5763" y="48132"/>
                  </a:lnTo>
                  <a:cubicBezTo>
                    <a:pt x="5732" y="48155"/>
                    <a:pt x="5725" y="48198"/>
                    <a:pt x="5748" y="48229"/>
                  </a:cubicBezTo>
                  <a:cubicBezTo>
                    <a:pt x="5761" y="48248"/>
                    <a:pt x="5782" y="48257"/>
                    <a:pt x="5803" y="48257"/>
                  </a:cubicBezTo>
                  <a:cubicBezTo>
                    <a:pt x="5817" y="48257"/>
                    <a:pt x="5831" y="48253"/>
                    <a:pt x="5845" y="48245"/>
                  </a:cubicBezTo>
                  <a:lnTo>
                    <a:pt x="16680" y="40453"/>
                  </a:lnTo>
                  <a:lnTo>
                    <a:pt x="6520" y="49107"/>
                  </a:lnTo>
                  <a:cubicBezTo>
                    <a:pt x="6490" y="49133"/>
                    <a:pt x="6487" y="49176"/>
                    <a:pt x="6513" y="49204"/>
                  </a:cubicBezTo>
                  <a:cubicBezTo>
                    <a:pt x="6525" y="49221"/>
                    <a:pt x="6546" y="49228"/>
                    <a:pt x="6565" y="49228"/>
                  </a:cubicBezTo>
                  <a:cubicBezTo>
                    <a:pt x="6580" y="49228"/>
                    <a:pt x="6596" y="49223"/>
                    <a:pt x="6610" y="49213"/>
                  </a:cubicBezTo>
                  <a:lnTo>
                    <a:pt x="16821" y="40514"/>
                  </a:lnTo>
                  <a:cubicBezTo>
                    <a:pt x="16835" y="40529"/>
                    <a:pt x="16848" y="40543"/>
                    <a:pt x="16864" y="40557"/>
                  </a:cubicBezTo>
                  <a:lnTo>
                    <a:pt x="7786" y="50465"/>
                  </a:lnTo>
                  <a:cubicBezTo>
                    <a:pt x="7760" y="50494"/>
                    <a:pt x="7761" y="50537"/>
                    <a:pt x="7789" y="50563"/>
                  </a:cubicBezTo>
                  <a:cubicBezTo>
                    <a:pt x="7803" y="50575"/>
                    <a:pt x="7820" y="50581"/>
                    <a:pt x="7836" y="50581"/>
                  </a:cubicBezTo>
                  <a:cubicBezTo>
                    <a:pt x="7855" y="50581"/>
                    <a:pt x="7874" y="50574"/>
                    <a:pt x="7888" y="50558"/>
                  </a:cubicBezTo>
                  <a:lnTo>
                    <a:pt x="16919" y="40701"/>
                  </a:lnTo>
                  <a:lnTo>
                    <a:pt x="16919" y="40701"/>
                  </a:lnTo>
                  <a:lnTo>
                    <a:pt x="8726" y="51266"/>
                  </a:lnTo>
                  <a:cubicBezTo>
                    <a:pt x="8703" y="51297"/>
                    <a:pt x="8708" y="51341"/>
                    <a:pt x="8740" y="51363"/>
                  </a:cubicBezTo>
                  <a:cubicBezTo>
                    <a:pt x="8752" y="51374"/>
                    <a:pt x="8766" y="51379"/>
                    <a:pt x="8781" y="51379"/>
                  </a:cubicBezTo>
                  <a:cubicBezTo>
                    <a:pt x="8802" y="51379"/>
                    <a:pt x="8823" y="51368"/>
                    <a:pt x="8835" y="51351"/>
                  </a:cubicBezTo>
                  <a:lnTo>
                    <a:pt x="17072" y="40728"/>
                  </a:lnTo>
                  <a:cubicBezTo>
                    <a:pt x="17082" y="40737"/>
                    <a:pt x="17093" y="40742"/>
                    <a:pt x="17103" y="40749"/>
                  </a:cubicBezTo>
                  <a:lnTo>
                    <a:pt x="10056" y="52236"/>
                  </a:lnTo>
                  <a:cubicBezTo>
                    <a:pt x="10037" y="52269"/>
                    <a:pt x="10045" y="52310"/>
                    <a:pt x="10078" y="52331"/>
                  </a:cubicBezTo>
                  <a:cubicBezTo>
                    <a:pt x="10090" y="52338"/>
                    <a:pt x="10102" y="52340"/>
                    <a:pt x="10114" y="52340"/>
                  </a:cubicBezTo>
                  <a:cubicBezTo>
                    <a:pt x="10137" y="52340"/>
                    <a:pt x="10160" y="52329"/>
                    <a:pt x="10173" y="52307"/>
                  </a:cubicBezTo>
                  <a:lnTo>
                    <a:pt x="17183" y="40884"/>
                  </a:lnTo>
                  <a:lnTo>
                    <a:pt x="11134" y="52844"/>
                  </a:lnTo>
                  <a:cubicBezTo>
                    <a:pt x="11117" y="52878"/>
                    <a:pt x="11131" y="52920"/>
                    <a:pt x="11166" y="52937"/>
                  </a:cubicBezTo>
                  <a:cubicBezTo>
                    <a:pt x="11174" y="52942"/>
                    <a:pt x="11186" y="52944"/>
                    <a:pt x="11197" y="52944"/>
                  </a:cubicBezTo>
                  <a:cubicBezTo>
                    <a:pt x="11221" y="52944"/>
                    <a:pt x="11245" y="52930"/>
                    <a:pt x="11257" y="52906"/>
                  </a:cubicBezTo>
                  <a:lnTo>
                    <a:pt x="17340" y="40879"/>
                  </a:lnTo>
                  <a:cubicBezTo>
                    <a:pt x="17357" y="40886"/>
                    <a:pt x="17375" y="40894"/>
                    <a:pt x="17392" y="40901"/>
                  </a:cubicBezTo>
                  <a:lnTo>
                    <a:pt x="12798" y="53616"/>
                  </a:lnTo>
                  <a:cubicBezTo>
                    <a:pt x="12788" y="53642"/>
                    <a:pt x="12797" y="53670"/>
                    <a:pt x="12814" y="53689"/>
                  </a:cubicBezTo>
                  <a:cubicBezTo>
                    <a:pt x="9463" y="52465"/>
                    <a:pt x="6603" y="50082"/>
                    <a:pt x="4809" y="46944"/>
                  </a:cubicBezTo>
                  <a:lnTo>
                    <a:pt x="4807" y="46944"/>
                  </a:lnTo>
                  <a:lnTo>
                    <a:pt x="16629" y="40271"/>
                  </a:lnTo>
                  <a:close/>
                  <a:moveTo>
                    <a:pt x="18608" y="40898"/>
                  </a:moveTo>
                  <a:lnTo>
                    <a:pt x="24294" y="53242"/>
                  </a:lnTo>
                  <a:cubicBezTo>
                    <a:pt x="23795" y="53471"/>
                    <a:pt x="23281" y="53671"/>
                    <a:pt x="22751" y="53845"/>
                  </a:cubicBezTo>
                  <a:lnTo>
                    <a:pt x="18559" y="40917"/>
                  </a:lnTo>
                  <a:cubicBezTo>
                    <a:pt x="18576" y="40910"/>
                    <a:pt x="18592" y="40905"/>
                    <a:pt x="18608" y="40898"/>
                  </a:cubicBezTo>
                  <a:close/>
                  <a:moveTo>
                    <a:pt x="17496" y="41019"/>
                  </a:moveTo>
                  <a:lnTo>
                    <a:pt x="13981" y="53995"/>
                  </a:lnTo>
                  <a:cubicBezTo>
                    <a:pt x="13972" y="54025"/>
                    <a:pt x="13984" y="54052"/>
                    <a:pt x="14005" y="54070"/>
                  </a:cubicBezTo>
                  <a:cubicBezTo>
                    <a:pt x="13621" y="53964"/>
                    <a:pt x="13242" y="53843"/>
                    <a:pt x="12869" y="53709"/>
                  </a:cubicBezTo>
                  <a:cubicBezTo>
                    <a:pt x="12895" y="53706"/>
                    <a:pt x="12918" y="53690"/>
                    <a:pt x="12926" y="53664"/>
                  </a:cubicBezTo>
                  <a:lnTo>
                    <a:pt x="17496" y="41019"/>
                  </a:lnTo>
                  <a:close/>
                  <a:moveTo>
                    <a:pt x="18454" y="41035"/>
                  </a:moveTo>
                  <a:lnTo>
                    <a:pt x="22620" y="53888"/>
                  </a:lnTo>
                  <a:cubicBezTo>
                    <a:pt x="22270" y="53999"/>
                    <a:pt x="21913" y="54099"/>
                    <a:pt x="21551" y="54186"/>
                  </a:cubicBezTo>
                  <a:lnTo>
                    <a:pt x="18454" y="41035"/>
                  </a:lnTo>
                  <a:close/>
                  <a:moveTo>
                    <a:pt x="17650" y="40981"/>
                  </a:moveTo>
                  <a:cubicBezTo>
                    <a:pt x="17661" y="40983"/>
                    <a:pt x="17671" y="40985"/>
                    <a:pt x="17681" y="40986"/>
                  </a:cubicBezTo>
                  <a:lnTo>
                    <a:pt x="15546" y="54380"/>
                  </a:lnTo>
                  <a:cubicBezTo>
                    <a:pt x="15545" y="54388"/>
                    <a:pt x="15545" y="54399"/>
                    <a:pt x="15548" y="54407"/>
                  </a:cubicBezTo>
                  <a:cubicBezTo>
                    <a:pt x="15042" y="54324"/>
                    <a:pt x="14544" y="54215"/>
                    <a:pt x="14055" y="54082"/>
                  </a:cubicBezTo>
                  <a:lnTo>
                    <a:pt x="14054" y="54082"/>
                  </a:lnTo>
                  <a:cubicBezTo>
                    <a:pt x="14081" y="54080"/>
                    <a:pt x="14106" y="54061"/>
                    <a:pt x="14114" y="54032"/>
                  </a:cubicBezTo>
                  <a:lnTo>
                    <a:pt x="17650" y="40981"/>
                  </a:lnTo>
                  <a:close/>
                  <a:moveTo>
                    <a:pt x="18325" y="41092"/>
                  </a:moveTo>
                  <a:lnTo>
                    <a:pt x="21416" y="54217"/>
                  </a:lnTo>
                  <a:cubicBezTo>
                    <a:pt x="21172" y="54272"/>
                    <a:pt x="20924" y="54324"/>
                    <a:pt x="20675" y="54367"/>
                  </a:cubicBezTo>
                  <a:cubicBezTo>
                    <a:pt x="20441" y="54411"/>
                    <a:pt x="20209" y="54445"/>
                    <a:pt x="19976" y="54477"/>
                  </a:cubicBezTo>
                  <a:lnTo>
                    <a:pt x="18284" y="41107"/>
                  </a:lnTo>
                  <a:cubicBezTo>
                    <a:pt x="18299" y="41104"/>
                    <a:pt x="18313" y="41099"/>
                    <a:pt x="18325" y="41092"/>
                  </a:cubicBezTo>
                  <a:close/>
                  <a:moveTo>
                    <a:pt x="17806" y="41087"/>
                  </a:moveTo>
                  <a:lnTo>
                    <a:pt x="16783" y="54530"/>
                  </a:lnTo>
                  <a:cubicBezTo>
                    <a:pt x="16781" y="54541"/>
                    <a:pt x="16783" y="54549"/>
                    <a:pt x="16786" y="54558"/>
                  </a:cubicBezTo>
                  <a:cubicBezTo>
                    <a:pt x="16412" y="54529"/>
                    <a:pt x="16040" y="54483"/>
                    <a:pt x="15673" y="54426"/>
                  </a:cubicBezTo>
                  <a:cubicBezTo>
                    <a:pt x="15678" y="54419"/>
                    <a:pt x="15681" y="54411"/>
                    <a:pt x="15683" y="54400"/>
                  </a:cubicBezTo>
                  <a:lnTo>
                    <a:pt x="17806" y="41087"/>
                  </a:lnTo>
                  <a:close/>
                  <a:moveTo>
                    <a:pt x="18145" y="41101"/>
                  </a:moveTo>
                  <a:lnTo>
                    <a:pt x="19839" y="54494"/>
                  </a:lnTo>
                  <a:cubicBezTo>
                    <a:pt x="19468" y="54539"/>
                    <a:pt x="19099" y="54572"/>
                    <a:pt x="18732" y="54589"/>
                  </a:cubicBezTo>
                  <a:lnTo>
                    <a:pt x="18144" y="41101"/>
                  </a:lnTo>
                  <a:close/>
                  <a:moveTo>
                    <a:pt x="18002" y="41017"/>
                  </a:moveTo>
                  <a:lnTo>
                    <a:pt x="18596" y="54594"/>
                  </a:lnTo>
                  <a:cubicBezTo>
                    <a:pt x="18391" y="54602"/>
                    <a:pt x="18187" y="54606"/>
                    <a:pt x="17984" y="54606"/>
                  </a:cubicBezTo>
                  <a:cubicBezTo>
                    <a:pt x="17624" y="54606"/>
                    <a:pt x="17266" y="54594"/>
                    <a:pt x="16912" y="54568"/>
                  </a:cubicBezTo>
                  <a:cubicBezTo>
                    <a:pt x="16916" y="54560"/>
                    <a:pt x="16919" y="54551"/>
                    <a:pt x="16919" y="54541"/>
                  </a:cubicBezTo>
                  <a:lnTo>
                    <a:pt x="17950" y="41017"/>
                  </a:lnTo>
                  <a:close/>
                  <a:moveTo>
                    <a:pt x="52282" y="0"/>
                  </a:moveTo>
                  <a:cubicBezTo>
                    <a:pt x="52225" y="0"/>
                    <a:pt x="52167" y="7"/>
                    <a:pt x="52109" y="20"/>
                  </a:cubicBezTo>
                  <a:lnTo>
                    <a:pt x="44085" y="1859"/>
                  </a:lnTo>
                  <a:cubicBezTo>
                    <a:pt x="43287" y="2041"/>
                    <a:pt x="42608" y="2524"/>
                    <a:pt x="42174" y="3216"/>
                  </a:cubicBezTo>
                  <a:cubicBezTo>
                    <a:pt x="41739" y="3911"/>
                    <a:pt x="41601" y="4732"/>
                    <a:pt x="41783" y="5528"/>
                  </a:cubicBezTo>
                  <a:cubicBezTo>
                    <a:pt x="41966" y="6326"/>
                    <a:pt x="42449" y="7005"/>
                    <a:pt x="43142" y="7440"/>
                  </a:cubicBezTo>
                  <a:cubicBezTo>
                    <a:pt x="43635" y="7750"/>
                    <a:pt x="44195" y="7909"/>
                    <a:pt x="44762" y="7909"/>
                  </a:cubicBezTo>
                  <a:cubicBezTo>
                    <a:pt x="44993" y="7909"/>
                    <a:pt x="45223" y="7883"/>
                    <a:pt x="45453" y="7829"/>
                  </a:cubicBezTo>
                  <a:cubicBezTo>
                    <a:pt x="45500" y="7819"/>
                    <a:pt x="45547" y="7803"/>
                    <a:pt x="45592" y="7784"/>
                  </a:cubicBezTo>
                  <a:cubicBezTo>
                    <a:pt x="45924" y="7637"/>
                    <a:pt x="46106" y="7273"/>
                    <a:pt x="46025" y="6918"/>
                  </a:cubicBezTo>
                  <a:cubicBezTo>
                    <a:pt x="45944" y="6567"/>
                    <a:pt x="45630" y="6328"/>
                    <a:pt x="45284" y="6328"/>
                  </a:cubicBezTo>
                  <a:cubicBezTo>
                    <a:pt x="45228" y="6328"/>
                    <a:pt x="45171" y="6334"/>
                    <a:pt x="45114" y="6347"/>
                  </a:cubicBezTo>
                  <a:cubicBezTo>
                    <a:pt x="44998" y="6373"/>
                    <a:pt x="44882" y="6387"/>
                    <a:pt x="44766" y="6387"/>
                  </a:cubicBezTo>
                  <a:cubicBezTo>
                    <a:pt x="44480" y="6387"/>
                    <a:pt x="44198" y="6306"/>
                    <a:pt x="43950" y="6150"/>
                  </a:cubicBezTo>
                  <a:cubicBezTo>
                    <a:pt x="43601" y="5931"/>
                    <a:pt x="43358" y="5590"/>
                    <a:pt x="43266" y="5189"/>
                  </a:cubicBezTo>
                  <a:cubicBezTo>
                    <a:pt x="43175" y="4787"/>
                    <a:pt x="43244" y="4375"/>
                    <a:pt x="43464" y="4025"/>
                  </a:cubicBezTo>
                  <a:cubicBezTo>
                    <a:pt x="43682" y="3677"/>
                    <a:pt x="44023" y="3435"/>
                    <a:pt x="44425" y="3343"/>
                  </a:cubicBezTo>
                  <a:lnTo>
                    <a:pt x="48769" y="2345"/>
                  </a:lnTo>
                  <a:lnTo>
                    <a:pt x="51486" y="5729"/>
                  </a:lnTo>
                  <a:cubicBezTo>
                    <a:pt x="51422" y="5992"/>
                    <a:pt x="51476" y="6278"/>
                    <a:pt x="51657" y="6505"/>
                  </a:cubicBezTo>
                  <a:lnTo>
                    <a:pt x="54549" y="10108"/>
                  </a:lnTo>
                  <a:lnTo>
                    <a:pt x="34758" y="13649"/>
                  </a:lnTo>
                  <a:cubicBezTo>
                    <a:pt x="34617" y="13560"/>
                    <a:pt x="34452" y="13510"/>
                    <a:pt x="34280" y="13510"/>
                  </a:cubicBezTo>
                  <a:cubicBezTo>
                    <a:pt x="34227" y="13510"/>
                    <a:pt x="34174" y="13515"/>
                    <a:pt x="34120" y="13524"/>
                  </a:cubicBezTo>
                  <a:lnTo>
                    <a:pt x="33312" y="13668"/>
                  </a:lnTo>
                  <a:lnTo>
                    <a:pt x="33011" y="11981"/>
                  </a:lnTo>
                  <a:lnTo>
                    <a:pt x="35087" y="11609"/>
                  </a:lnTo>
                  <a:cubicBezTo>
                    <a:pt x="35199" y="11590"/>
                    <a:pt x="35298" y="11526"/>
                    <a:pt x="35364" y="11433"/>
                  </a:cubicBezTo>
                  <a:cubicBezTo>
                    <a:pt x="35430" y="11339"/>
                    <a:pt x="35454" y="11225"/>
                    <a:pt x="35435" y="11110"/>
                  </a:cubicBezTo>
                  <a:cubicBezTo>
                    <a:pt x="35414" y="10998"/>
                    <a:pt x="35350" y="10899"/>
                    <a:pt x="35256" y="10833"/>
                  </a:cubicBezTo>
                  <a:cubicBezTo>
                    <a:pt x="35184" y="10782"/>
                    <a:pt x="35097" y="10756"/>
                    <a:pt x="35009" y="10756"/>
                  </a:cubicBezTo>
                  <a:cubicBezTo>
                    <a:pt x="34984" y="10756"/>
                    <a:pt x="34959" y="10758"/>
                    <a:pt x="34934" y="10762"/>
                  </a:cubicBezTo>
                  <a:lnTo>
                    <a:pt x="34224" y="10891"/>
                  </a:lnTo>
                  <a:lnTo>
                    <a:pt x="34011" y="9699"/>
                  </a:lnTo>
                  <a:cubicBezTo>
                    <a:pt x="34008" y="9682"/>
                    <a:pt x="34004" y="9666"/>
                    <a:pt x="33999" y="9649"/>
                  </a:cubicBezTo>
                  <a:cubicBezTo>
                    <a:pt x="34292" y="9516"/>
                    <a:pt x="34560" y="9320"/>
                    <a:pt x="34780" y="9069"/>
                  </a:cubicBezTo>
                  <a:cubicBezTo>
                    <a:pt x="35338" y="8435"/>
                    <a:pt x="36335" y="7452"/>
                    <a:pt x="37149" y="7452"/>
                  </a:cubicBezTo>
                  <a:cubicBezTo>
                    <a:pt x="37245" y="7452"/>
                    <a:pt x="37338" y="7466"/>
                    <a:pt x="37428" y="7495"/>
                  </a:cubicBezTo>
                  <a:cubicBezTo>
                    <a:pt x="37810" y="7620"/>
                    <a:pt x="38109" y="7666"/>
                    <a:pt x="38341" y="7666"/>
                  </a:cubicBezTo>
                  <a:cubicBezTo>
                    <a:pt x="38990" y="7666"/>
                    <a:pt x="39120" y="7304"/>
                    <a:pt x="39126" y="7284"/>
                  </a:cubicBezTo>
                  <a:cubicBezTo>
                    <a:pt x="39132" y="7270"/>
                    <a:pt x="39132" y="7256"/>
                    <a:pt x="39130" y="7242"/>
                  </a:cubicBezTo>
                  <a:cubicBezTo>
                    <a:pt x="39010" y="6714"/>
                    <a:pt x="38758" y="6373"/>
                    <a:pt x="38378" y="6226"/>
                  </a:cubicBezTo>
                  <a:cubicBezTo>
                    <a:pt x="38231" y="6168"/>
                    <a:pt x="38073" y="6144"/>
                    <a:pt x="37912" y="6144"/>
                  </a:cubicBezTo>
                  <a:cubicBezTo>
                    <a:pt x="37108" y="6144"/>
                    <a:pt x="36232" y="6745"/>
                    <a:pt x="36195" y="6771"/>
                  </a:cubicBezTo>
                  <a:cubicBezTo>
                    <a:pt x="34307" y="7777"/>
                    <a:pt x="32232" y="7907"/>
                    <a:pt x="31294" y="7907"/>
                  </a:cubicBezTo>
                  <a:cubicBezTo>
                    <a:pt x="30978" y="7907"/>
                    <a:pt x="30791" y="7892"/>
                    <a:pt x="30784" y="7892"/>
                  </a:cubicBezTo>
                  <a:cubicBezTo>
                    <a:pt x="30777" y="7892"/>
                    <a:pt x="30770" y="7892"/>
                    <a:pt x="30765" y="7893"/>
                  </a:cubicBezTo>
                  <a:cubicBezTo>
                    <a:pt x="30519" y="7931"/>
                    <a:pt x="30349" y="8037"/>
                    <a:pt x="30257" y="8208"/>
                  </a:cubicBezTo>
                  <a:cubicBezTo>
                    <a:pt x="30070" y="8560"/>
                    <a:pt x="30297" y="9048"/>
                    <a:pt x="30308" y="9069"/>
                  </a:cubicBezTo>
                  <a:cubicBezTo>
                    <a:pt x="30316" y="9090"/>
                    <a:pt x="30334" y="9104"/>
                    <a:pt x="30354" y="9111"/>
                  </a:cubicBezTo>
                  <a:lnTo>
                    <a:pt x="32268" y="9741"/>
                  </a:lnTo>
                  <a:cubicBezTo>
                    <a:pt x="32486" y="9814"/>
                    <a:pt x="32708" y="9853"/>
                    <a:pt x="32929" y="9860"/>
                  </a:cubicBezTo>
                  <a:cubicBezTo>
                    <a:pt x="32931" y="9871"/>
                    <a:pt x="32933" y="9881"/>
                    <a:pt x="32934" y="9891"/>
                  </a:cubicBezTo>
                  <a:lnTo>
                    <a:pt x="33147" y="11083"/>
                  </a:lnTo>
                  <a:lnTo>
                    <a:pt x="32436" y="11211"/>
                  </a:lnTo>
                  <a:cubicBezTo>
                    <a:pt x="32202" y="11252"/>
                    <a:pt x="32046" y="11476"/>
                    <a:pt x="32088" y="11710"/>
                  </a:cubicBezTo>
                  <a:lnTo>
                    <a:pt x="32465" y="13820"/>
                  </a:lnTo>
                  <a:lnTo>
                    <a:pt x="32039" y="13897"/>
                  </a:lnTo>
                  <a:cubicBezTo>
                    <a:pt x="31551" y="13983"/>
                    <a:pt x="31225" y="14451"/>
                    <a:pt x="31314" y="14939"/>
                  </a:cubicBezTo>
                  <a:cubicBezTo>
                    <a:pt x="31355" y="15174"/>
                    <a:pt x="31487" y="15379"/>
                    <a:pt x="31684" y="15517"/>
                  </a:cubicBezTo>
                  <a:cubicBezTo>
                    <a:pt x="31695" y="15524"/>
                    <a:pt x="31707" y="15531"/>
                    <a:pt x="31717" y="15538"/>
                  </a:cubicBezTo>
                  <a:lnTo>
                    <a:pt x="27406" y="22634"/>
                  </a:lnTo>
                  <a:cubicBezTo>
                    <a:pt x="24517" y="21009"/>
                    <a:pt x="21282" y="20160"/>
                    <a:pt x="17998" y="20160"/>
                  </a:cubicBezTo>
                  <a:cubicBezTo>
                    <a:pt x="17159" y="20160"/>
                    <a:pt x="16317" y="20215"/>
                    <a:pt x="15477" y="20327"/>
                  </a:cubicBezTo>
                  <a:cubicBezTo>
                    <a:pt x="12028" y="20786"/>
                    <a:pt x="8773" y="22165"/>
                    <a:pt x="6061" y="24313"/>
                  </a:cubicBezTo>
                  <a:cubicBezTo>
                    <a:pt x="5941" y="24409"/>
                    <a:pt x="5867" y="24551"/>
                    <a:pt x="5858" y="24705"/>
                  </a:cubicBezTo>
                  <a:cubicBezTo>
                    <a:pt x="5850" y="24862"/>
                    <a:pt x="5909" y="25016"/>
                    <a:pt x="6021" y="25127"/>
                  </a:cubicBezTo>
                  <a:cubicBezTo>
                    <a:pt x="6126" y="25231"/>
                    <a:pt x="6264" y="25284"/>
                    <a:pt x="6403" y="25284"/>
                  </a:cubicBezTo>
                  <a:cubicBezTo>
                    <a:pt x="6524" y="25284"/>
                    <a:pt x="6646" y="25244"/>
                    <a:pt x="6748" y="25164"/>
                  </a:cubicBezTo>
                  <a:cubicBezTo>
                    <a:pt x="6941" y="25011"/>
                    <a:pt x="7135" y="24864"/>
                    <a:pt x="7334" y="24720"/>
                  </a:cubicBezTo>
                  <a:lnTo>
                    <a:pt x="7732" y="25297"/>
                  </a:lnTo>
                  <a:cubicBezTo>
                    <a:pt x="6180" y="26428"/>
                    <a:pt x="4811" y="27821"/>
                    <a:pt x="3680" y="29444"/>
                  </a:cubicBezTo>
                  <a:cubicBezTo>
                    <a:pt x="1017" y="33269"/>
                    <a:pt x="1" y="37902"/>
                    <a:pt x="821" y="42491"/>
                  </a:cubicBezTo>
                  <a:cubicBezTo>
                    <a:pt x="1642" y="47079"/>
                    <a:pt x="4201" y="51074"/>
                    <a:pt x="8026" y="53737"/>
                  </a:cubicBezTo>
                  <a:cubicBezTo>
                    <a:pt x="10987" y="55799"/>
                    <a:pt x="14431" y="56873"/>
                    <a:pt x="17964" y="56873"/>
                  </a:cubicBezTo>
                  <a:cubicBezTo>
                    <a:pt x="18996" y="56873"/>
                    <a:pt x="20036" y="56781"/>
                    <a:pt x="21073" y="56596"/>
                  </a:cubicBezTo>
                  <a:cubicBezTo>
                    <a:pt x="25662" y="55775"/>
                    <a:pt x="29657" y="53218"/>
                    <a:pt x="32320" y="49393"/>
                  </a:cubicBezTo>
                  <a:cubicBezTo>
                    <a:pt x="34195" y="46700"/>
                    <a:pt x="35253" y="43609"/>
                    <a:pt x="35430" y="40415"/>
                  </a:cubicBezTo>
                  <a:cubicBezTo>
                    <a:pt x="35464" y="40385"/>
                    <a:pt x="35488" y="40349"/>
                    <a:pt x="35511" y="40316"/>
                  </a:cubicBezTo>
                  <a:cubicBezTo>
                    <a:pt x="35551" y="40256"/>
                    <a:pt x="35577" y="40221"/>
                    <a:pt x="35630" y="40219"/>
                  </a:cubicBezTo>
                  <a:cubicBezTo>
                    <a:pt x="35632" y="40219"/>
                    <a:pt x="35633" y="40219"/>
                    <a:pt x="35634" y="40219"/>
                  </a:cubicBezTo>
                  <a:cubicBezTo>
                    <a:pt x="35684" y="40219"/>
                    <a:pt x="35713" y="40252"/>
                    <a:pt x="35757" y="40307"/>
                  </a:cubicBezTo>
                  <a:cubicBezTo>
                    <a:pt x="35804" y="40367"/>
                    <a:pt x="35863" y="40441"/>
                    <a:pt x="35973" y="40441"/>
                  </a:cubicBezTo>
                  <a:cubicBezTo>
                    <a:pt x="35975" y="40441"/>
                    <a:pt x="35978" y="40441"/>
                    <a:pt x="35980" y="40441"/>
                  </a:cubicBezTo>
                  <a:cubicBezTo>
                    <a:pt x="36053" y="40437"/>
                    <a:pt x="36100" y="40406"/>
                    <a:pt x="36136" y="40366"/>
                  </a:cubicBezTo>
                  <a:lnTo>
                    <a:pt x="36136" y="40366"/>
                  </a:lnTo>
                  <a:cubicBezTo>
                    <a:pt x="36131" y="40477"/>
                    <a:pt x="36124" y="40588"/>
                    <a:pt x="36115" y="40699"/>
                  </a:cubicBezTo>
                  <a:cubicBezTo>
                    <a:pt x="36105" y="40867"/>
                    <a:pt x="36169" y="41026"/>
                    <a:pt x="36294" y="41139"/>
                  </a:cubicBezTo>
                  <a:cubicBezTo>
                    <a:pt x="36396" y="41230"/>
                    <a:pt x="36526" y="41279"/>
                    <a:pt x="36661" y="41279"/>
                  </a:cubicBezTo>
                  <a:cubicBezTo>
                    <a:pt x="36692" y="41279"/>
                    <a:pt x="36725" y="41277"/>
                    <a:pt x="36758" y="41270"/>
                  </a:cubicBezTo>
                  <a:cubicBezTo>
                    <a:pt x="37005" y="41227"/>
                    <a:pt x="37190" y="41023"/>
                    <a:pt x="37208" y="40773"/>
                  </a:cubicBezTo>
                  <a:cubicBezTo>
                    <a:pt x="37218" y="40636"/>
                    <a:pt x="37227" y="40500"/>
                    <a:pt x="37232" y="40363"/>
                  </a:cubicBezTo>
                  <a:cubicBezTo>
                    <a:pt x="37261" y="40379"/>
                    <a:pt x="37296" y="40389"/>
                    <a:pt x="37338" y="40389"/>
                  </a:cubicBezTo>
                  <a:cubicBezTo>
                    <a:pt x="37341" y="40389"/>
                    <a:pt x="37345" y="40389"/>
                    <a:pt x="37348" y="40389"/>
                  </a:cubicBezTo>
                  <a:cubicBezTo>
                    <a:pt x="37462" y="40384"/>
                    <a:pt x="37518" y="40304"/>
                    <a:pt x="37561" y="40240"/>
                  </a:cubicBezTo>
                  <a:cubicBezTo>
                    <a:pt x="37603" y="40178"/>
                    <a:pt x="37629" y="40143"/>
                    <a:pt x="37681" y="40141"/>
                  </a:cubicBezTo>
                  <a:cubicBezTo>
                    <a:pt x="37683" y="40141"/>
                    <a:pt x="37685" y="40141"/>
                    <a:pt x="37688" y="40141"/>
                  </a:cubicBezTo>
                  <a:cubicBezTo>
                    <a:pt x="37735" y="40141"/>
                    <a:pt x="37766" y="40175"/>
                    <a:pt x="37809" y="40230"/>
                  </a:cubicBezTo>
                  <a:cubicBezTo>
                    <a:pt x="37855" y="40289"/>
                    <a:pt x="37911" y="40363"/>
                    <a:pt x="38018" y="40363"/>
                  </a:cubicBezTo>
                  <a:cubicBezTo>
                    <a:pt x="38022" y="40363"/>
                    <a:pt x="38027" y="40363"/>
                    <a:pt x="38032" y="40363"/>
                  </a:cubicBezTo>
                  <a:cubicBezTo>
                    <a:pt x="38148" y="40358"/>
                    <a:pt x="38202" y="40278"/>
                    <a:pt x="38245" y="40214"/>
                  </a:cubicBezTo>
                  <a:cubicBezTo>
                    <a:pt x="38287" y="40153"/>
                    <a:pt x="38313" y="40119"/>
                    <a:pt x="38366" y="40115"/>
                  </a:cubicBezTo>
                  <a:cubicBezTo>
                    <a:pt x="38369" y="40115"/>
                    <a:pt x="38371" y="40115"/>
                    <a:pt x="38373" y="40115"/>
                  </a:cubicBezTo>
                  <a:cubicBezTo>
                    <a:pt x="38421" y="40115"/>
                    <a:pt x="38450" y="40149"/>
                    <a:pt x="38493" y="40204"/>
                  </a:cubicBezTo>
                  <a:cubicBezTo>
                    <a:pt x="38539" y="40263"/>
                    <a:pt x="38597" y="40337"/>
                    <a:pt x="38702" y="40337"/>
                  </a:cubicBezTo>
                  <a:cubicBezTo>
                    <a:pt x="38707" y="40337"/>
                    <a:pt x="38711" y="40337"/>
                    <a:pt x="38716" y="40337"/>
                  </a:cubicBezTo>
                  <a:cubicBezTo>
                    <a:pt x="38832" y="40332"/>
                    <a:pt x="38886" y="40252"/>
                    <a:pt x="38929" y="40188"/>
                  </a:cubicBezTo>
                  <a:cubicBezTo>
                    <a:pt x="38971" y="40126"/>
                    <a:pt x="38996" y="40091"/>
                    <a:pt x="39050" y="40089"/>
                  </a:cubicBezTo>
                  <a:cubicBezTo>
                    <a:pt x="39052" y="40089"/>
                    <a:pt x="39053" y="40089"/>
                    <a:pt x="39054" y="40089"/>
                  </a:cubicBezTo>
                  <a:cubicBezTo>
                    <a:pt x="39109" y="40089"/>
                    <a:pt x="39133" y="40122"/>
                    <a:pt x="39177" y="40178"/>
                  </a:cubicBezTo>
                  <a:cubicBezTo>
                    <a:pt x="39225" y="40238"/>
                    <a:pt x="39289" y="40311"/>
                    <a:pt x="39402" y="40311"/>
                  </a:cubicBezTo>
                  <a:cubicBezTo>
                    <a:pt x="39516" y="40306"/>
                    <a:pt x="39570" y="40226"/>
                    <a:pt x="39613" y="40162"/>
                  </a:cubicBezTo>
                  <a:cubicBezTo>
                    <a:pt x="39651" y="40105"/>
                    <a:pt x="39677" y="40072"/>
                    <a:pt x="39722" y="40065"/>
                  </a:cubicBezTo>
                  <a:lnTo>
                    <a:pt x="39757" y="40110"/>
                  </a:lnTo>
                  <a:cubicBezTo>
                    <a:pt x="39861" y="40246"/>
                    <a:pt x="40017" y="40319"/>
                    <a:pt x="40177" y="40319"/>
                  </a:cubicBezTo>
                  <a:cubicBezTo>
                    <a:pt x="40282" y="40319"/>
                    <a:pt x="40389" y="40287"/>
                    <a:pt x="40482" y="40221"/>
                  </a:cubicBezTo>
                  <a:lnTo>
                    <a:pt x="40570" y="40157"/>
                  </a:lnTo>
                  <a:cubicBezTo>
                    <a:pt x="40613" y="40208"/>
                    <a:pt x="40667" y="40259"/>
                    <a:pt x="40757" y="40259"/>
                  </a:cubicBezTo>
                  <a:cubicBezTo>
                    <a:pt x="40761" y="40259"/>
                    <a:pt x="40765" y="40259"/>
                    <a:pt x="40770" y="40259"/>
                  </a:cubicBezTo>
                  <a:cubicBezTo>
                    <a:pt x="40858" y="40256"/>
                    <a:pt x="40910" y="40207"/>
                    <a:pt x="40950" y="40157"/>
                  </a:cubicBezTo>
                  <a:lnTo>
                    <a:pt x="41041" y="40224"/>
                  </a:lnTo>
                  <a:cubicBezTo>
                    <a:pt x="41137" y="40295"/>
                    <a:pt x="41246" y="40328"/>
                    <a:pt x="41355" y="40328"/>
                  </a:cubicBezTo>
                  <a:cubicBezTo>
                    <a:pt x="41511" y="40328"/>
                    <a:pt x="41665" y="40259"/>
                    <a:pt x="41769" y="40126"/>
                  </a:cubicBezTo>
                  <a:lnTo>
                    <a:pt x="41982" y="39856"/>
                  </a:lnTo>
                  <a:lnTo>
                    <a:pt x="42305" y="39973"/>
                  </a:lnTo>
                  <a:cubicBezTo>
                    <a:pt x="42365" y="39995"/>
                    <a:pt x="42426" y="40006"/>
                    <a:pt x="42488" y="40006"/>
                  </a:cubicBezTo>
                  <a:cubicBezTo>
                    <a:pt x="42536" y="40006"/>
                    <a:pt x="42584" y="39999"/>
                    <a:pt x="42631" y="39985"/>
                  </a:cubicBezTo>
                  <a:cubicBezTo>
                    <a:pt x="42789" y="39940"/>
                    <a:pt x="42913" y="39828"/>
                    <a:pt x="42976" y="39675"/>
                  </a:cubicBezTo>
                  <a:lnTo>
                    <a:pt x="43104" y="39353"/>
                  </a:lnTo>
                  <a:lnTo>
                    <a:pt x="43448" y="39376"/>
                  </a:lnTo>
                  <a:cubicBezTo>
                    <a:pt x="43459" y="39377"/>
                    <a:pt x="43471" y="39377"/>
                    <a:pt x="43482" y="39377"/>
                  </a:cubicBezTo>
                  <a:cubicBezTo>
                    <a:pt x="43754" y="39377"/>
                    <a:pt x="43981" y="39174"/>
                    <a:pt x="44008" y="38900"/>
                  </a:cubicBezTo>
                  <a:lnTo>
                    <a:pt x="44040" y="38557"/>
                  </a:lnTo>
                  <a:lnTo>
                    <a:pt x="44376" y="38481"/>
                  </a:lnTo>
                  <a:cubicBezTo>
                    <a:pt x="44655" y="38418"/>
                    <a:pt x="44832" y="38148"/>
                    <a:pt x="44778" y="37868"/>
                  </a:cubicBezTo>
                  <a:lnTo>
                    <a:pt x="44712" y="37528"/>
                  </a:lnTo>
                  <a:lnTo>
                    <a:pt x="45014" y="37360"/>
                  </a:lnTo>
                  <a:cubicBezTo>
                    <a:pt x="45265" y="37222"/>
                    <a:pt x="45358" y="36914"/>
                    <a:pt x="45227" y="36659"/>
                  </a:cubicBezTo>
                  <a:lnTo>
                    <a:pt x="45069" y="36353"/>
                  </a:lnTo>
                  <a:lnTo>
                    <a:pt x="45311" y="36105"/>
                  </a:lnTo>
                  <a:cubicBezTo>
                    <a:pt x="45512" y="35901"/>
                    <a:pt x="45516" y="35580"/>
                    <a:pt x="45318" y="35373"/>
                  </a:cubicBezTo>
                  <a:lnTo>
                    <a:pt x="45079" y="35122"/>
                  </a:lnTo>
                  <a:lnTo>
                    <a:pt x="45242" y="34819"/>
                  </a:lnTo>
                  <a:cubicBezTo>
                    <a:pt x="45278" y="34749"/>
                    <a:pt x="45299" y="34675"/>
                    <a:pt x="45304" y="34602"/>
                  </a:cubicBezTo>
                  <a:lnTo>
                    <a:pt x="46951" y="34133"/>
                  </a:lnTo>
                  <a:cubicBezTo>
                    <a:pt x="47116" y="34323"/>
                    <a:pt x="47358" y="34438"/>
                    <a:pt x="47614" y="34438"/>
                  </a:cubicBezTo>
                  <a:cubicBezTo>
                    <a:pt x="47694" y="34438"/>
                    <a:pt x="47774" y="34427"/>
                    <a:pt x="47855" y="34403"/>
                  </a:cubicBezTo>
                  <a:lnTo>
                    <a:pt x="50106" y="33762"/>
                  </a:lnTo>
                  <a:cubicBezTo>
                    <a:pt x="50572" y="33631"/>
                    <a:pt x="50844" y="33144"/>
                    <a:pt x="50710" y="32678"/>
                  </a:cubicBezTo>
                  <a:cubicBezTo>
                    <a:pt x="50601" y="32292"/>
                    <a:pt x="50247" y="32041"/>
                    <a:pt x="49865" y="32041"/>
                  </a:cubicBezTo>
                  <a:cubicBezTo>
                    <a:pt x="49786" y="32041"/>
                    <a:pt x="49706" y="32052"/>
                    <a:pt x="49626" y="32074"/>
                  </a:cubicBezTo>
                  <a:lnTo>
                    <a:pt x="47374" y="32715"/>
                  </a:lnTo>
                  <a:cubicBezTo>
                    <a:pt x="47065" y="32803"/>
                    <a:pt x="46844" y="33045"/>
                    <a:pt x="46766" y="33335"/>
                  </a:cubicBezTo>
                  <a:lnTo>
                    <a:pt x="44750" y="33908"/>
                  </a:lnTo>
                  <a:lnTo>
                    <a:pt x="44814" y="33603"/>
                  </a:lnTo>
                  <a:cubicBezTo>
                    <a:pt x="44873" y="33323"/>
                    <a:pt x="44702" y="33049"/>
                    <a:pt x="44423" y="32981"/>
                  </a:cubicBezTo>
                  <a:lnTo>
                    <a:pt x="44087" y="32900"/>
                  </a:lnTo>
                  <a:lnTo>
                    <a:pt x="44059" y="32555"/>
                  </a:lnTo>
                  <a:cubicBezTo>
                    <a:pt x="44056" y="32517"/>
                    <a:pt x="44049" y="32481"/>
                    <a:pt x="44039" y="32445"/>
                  </a:cubicBezTo>
                  <a:lnTo>
                    <a:pt x="57690" y="14021"/>
                  </a:lnTo>
                  <a:lnTo>
                    <a:pt x="58608" y="15164"/>
                  </a:lnTo>
                  <a:cubicBezTo>
                    <a:pt x="58729" y="15316"/>
                    <a:pt x="58895" y="15420"/>
                    <a:pt x="59077" y="15469"/>
                  </a:cubicBezTo>
                  <a:cubicBezTo>
                    <a:pt x="55818" y="18319"/>
                    <a:pt x="53618" y="22197"/>
                    <a:pt x="52831" y="26516"/>
                  </a:cubicBezTo>
                  <a:cubicBezTo>
                    <a:pt x="51974" y="31233"/>
                    <a:pt x="52883" y="36057"/>
                    <a:pt x="55389" y="40100"/>
                  </a:cubicBezTo>
                  <a:cubicBezTo>
                    <a:pt x="56419" y="41760"/>
                    <a:pt x="57692" y="43253"/>
                    <a:pt x="59171" y="44531"/>
                  </a:cubicBezTo>
                  <a:cubicBezTo>
                    <a:pt x="59273" y="44619"/>
                    <a:pt x="59399" y="44662"/>
                    <a:pt x="59526" y="44662"/>
                  </a:cubicBezTo>
                  <a:cubicBezTo>
                    <a:pt x="59635" y="44662"/>
                    <a:pt x="59745" y="44629"/>
                    <a:pt x="59842" y="44562"/>
                  </a:cubicBezTo>
                  <a:cubicBezTo>
                    <a:pt x="59981" y="44465"/>
                    <a:pt x="60066" y="44311"/>
                    <a:pt x="60074" y="44141"/>
                  </a:cubicBezTo>
                  <a:cubicBezTo>
                    <a:pt x="60083" y="43973"/>
                    <a:pt x="60016" y="43814"/>
                    <a:pt x="59889" y="43705"/>
                  </a:cubicBezTo>
                  <a:cubicBezTo>
                    <a:pt x="58546" y="42545"/>
                    <a:pt x="57382" y="41197"/>
                    <a:pt x="56431" y="39701"/>
                  </a:cubicBezTo>
                  <a:cubicBezTo>
                    <a:pt x="55979" y="38990"/>
                    <a:pt x="55583" y="38256"/>
                    <a:pt x="55242" y="37506"/>
                  </a:cubicBezTo>
                  <a:lnTo>
                    <a:pt x="55943" y="37201"/>
                  </a:lnTo>
                  <a:cubicBezTo>
                    <a:pt x="57226" y="39958"/>
                    <a:pt x="59221" y="42339"/>
                    <a:pt x="61782" y="44122"/>
                  </a:cubicBezTo>
                  <a:cubicBezTo>
                    <a:pt x="64743" y="46184"/>
                    <a:pt x="68187" y="47258"/>
                    <a:pt x="71719" y="47258"/>
                  </a:cubicBezTo>
                  <a:cubicBezTo>
                    <a:pt x="72751" y="47258"/>
                    <a:pt x="73792" y="47166"/>
                    <a:pt x="74829" y="46981"/>
                  </a:cubicBezTo>
                  <a:cubicBezTo>
                    <a:pt x="79417" y="46160"/>
                    <a:pt x="83412" y="43603"/>
                    <a:pt x="86077" y="39778"/>
                  </a:cubicBezTo>
                  <a:cubicBezTo>
                    <a:pt x="88740" y="35953"/>
                    <a:pt x="89755" y="31319"/>
                    <a:pt x="88934" y="26731"/>
                  </a:cubicBezTo>
                  <a:cubicBezTo>
                    <a:pt x="87426" y="18293"/>
                    <a:pt x="80054" y="12351"/>
                    <a:pt x="71766" y="12351"/>
                  </a:cubicBezTo>
                  <a:cubicBezTo>
                    <a:pt x="70750" y="12351"/>
                    <a:pt x="69719" y="12440"/>
                    <a:pt x="68684" y="12626"/>
                  </a:cubicBezTo>
                  <a:lnTo>
                    <a:pt x="68684" y="12624"/>
                  </a:lnTo>
                  <a:cubicBezTo>
                    <a:pt x="65830" y="13135"/>
                    <a:pt x="63262" y="14316"/>
                    <a:pt x="61112" y="15976"/>
                  </a:cubicBezTo>
                  <a:lnTo>
                    <a:pt x="60745" y="15517"/>
                  </a:lnTo>
                  <a:cubicBezTo>
                    <a:pt x="63328" y="13552"/>
                    <a:pt x="66388" y="12310"/>
                    <a:pt x="69593" y="11928"/>
                  </a:cubicBezTo>
                  <a:cubicBezTo>
                    <a:pt x="69870" y="11895"/>
                    <a:pt x="70078" y="11663"/>
                    <a:pt x="70079" y="11386"/>
                  </a:cubicBezTo>
                  <a:cubicBezTo>
                    <a:pt x="70079" y="11230"/>
                    <a:pt x="70012" y="11079"/>
                    <a:pt x="69894" y="10974"/>
                  </a:cubicBezTo>
                  <a:cubicBezTo>
                    <a:pt x="69795" y="10885"/>
                    <a:pt x="69666" y="10837"/>
                    <a:pt x="69534" y="10837"/>
                  </a:cubicBezTo>
                  <a:cubicBezTo>
                    <a:pt x="69514" y="10837"/>
                    <a:pt x="69494" y="10838"/>
                    <a:pt x="69473" y="10840"/>
                  </a:cubicBezTo>
                  <a:cubicBezTo>
                    <a:pt x="66507" y="11192"/>
                    <a:pt x="63660" y="12238"/>
                    <a:pt x="61162" y="13883"/>
                  </a:cubicBezTo>
                  <a:lnTo>
                    <a:pt x="51115" y="1809"/>
                  </a:lnTo>
                  <a:lnTo>
                    <a:pt x="52451" y="1502"/>
                  </a:lnTo>
                  <a:cubicBezTo>
                    <a:pt x="52859" y="1407"/>
                    <a:pt x="53115" y="998"/>
                    <a:pt x="53022" y="591"/>
                  </a:cubicBezTo>
                  <a:cubicBezTo>
                    <a:pt x="52942" y="239"/>
                    <a:pt x="52628" y="0"/>
                    <a:pt x="52282" y="0"/>
                  </a:cubicBezTo>
                  <a:close/>
                </a:path>
              </a:pathLst>
            </a:custGeom>
            <a:grpFill/>
            <a:ln w="1143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336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429" name="Google Shape;429;p31"/>
            <p:cNvGrpSpPr/>
            <p:nvPr/>
          </p:nvGrpSpPr>
          <p:grpSpPr>
            <a:xfrm rot="-421636">
              <a:off x="610242" y="801763"/>
              <a:ext cx="2427793" cy="1511389"/>
              <a:chOff x="2205125" y="1027050"/>
              <a:chExt cx="4393791" cy="2735295"/>
            </a:xfrm>
            <a:grpFill/>
          </p:grpSpPr>
          <p:sp>
            <p:nvSpPr>
              <p:cNvPr id="430" name="Google Shape;430;p31"/>
              <p:cNvSpPr/>
              <p:nvPr/>
            </p:nvSpPr>
            <p:spPr>
              <a:xfrm>
                <a:off x="4844603" y="2371241"/>
                <a:ext cx="812661" cy="406884"/>
              </a:xfrm>
              <a:custGeom>
                <a:avLst/>
                <a:gdLst/>
                <a:ahLst/>
                <a:cxnLst/>
                <a:rect l="l" t="t" r="r" b="b"/>
                <a:pathLst>
                  <a:path w="16897" h="8460" extrusionOk="0">
                    <a:moveTo>
                      <a:pt x="16552" y="1"/>
                    </a:moveTo>
                    <a:lnTo>
                      <a:pt x="1" y="7848"/>
                    </a:lnTo>
                    <a:lnTo>
                      <a:pt x="345" y="8459"/>
                    </a:lnTo>
                    <a:lnTo>
                      <a:pt x="16897" y="614"/>
                    </a:lnTo>
                    <a:lnTo>
                      <a:pt x="165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4840707" y="2367490"/>
                <a:ext cx="820501" cy="414435"/>
              </a:xfrm>
              <a:custGeom>
                <a:avLst/>
                <a:gdLst/>
                <a:ahLst/>
                <a:cxnLst/>
                <a:rect l="l" t="t" r="r" b="b"/>
                <a:pathLst>
                  <a:path w="17060" h="8617" extrusionOk="0">
                    <a:moveTo>
                      <a:pt x="16600" y="181"/>
                    </a:moveTo>
                    <a:lnTo>
                      <a:pt x="16867" y="657"/>
                    </a:lnTo>
                    <a:lnTo>
                      <a:pt x="459" y="8435"/>
                    </a:lnTo>
                    <a:lnTo>
                      <a:pt x="192" y="7960"/>
                    </a:lnTo>
                    <a:lnTo>
                      <a:pt x="16600" y="181"/>
                    </a:lnTo>
                    <a:close/>
                    <a:moveTo>
                      <a:pt x="16633" y="0"/>
                    </a:moveTo>
                    <a:cubicBezTo>
                      <a:pt x="16622" y="0"/>
                      <a:pt x="16611" y="3"/>
                      <a:pt x="16600" y="8"/>
                    </a:cubicBezTo>
                    <a:lnTo>
                      <a:pt x="49" y="7855"/>
                    </a:lnTo>
                    <a:cubicBezTo>
                      <a:pt x="28" y="7864"/>
                      <a:pt x="12" y="7881"/>
                      <a:pt x="7" y="7902"/>
                    </a:cubicBezTo>
                    <a:cubicBezTo>
                      <a:pt x="0" y="7922"/>
                      <a:pt x="2" y="7945"/>
                      <a:pt x="12" y="7964"/>
                    </a:cubicBezTo>
                    <a:lnTo>
                      <a:pt x="357" y="8577"/>
                    </a:lnTo>
                    <a:cubicBezTo>
                      <a:pt x="371" y="8603"/>
                      <a:pt x="398" y="8616"/>
                      <a:pt x="425" y="8617"/>
                    </a:cubicBezTo>
                    <a:lnTo>
                      <a:pt x="425" y="8617"/>
                    </a:lnTo>
                    <a:cubicBezTo>
                      <a:pt x="437" y="8617"/>
                      <a:pt x="449" y="8615"/>
                      <a:pt x="459" y="8610"/>
                    </a:cubicBezTo>
                    <a:lnTo>
                      <a:pt x="17011" y="763"/>
                    </a:lnTo>
                    <a:cubicBezTo>
                      <a:pt x="17030" y="754"/>
                      <a:pt x="17045" y="737"/>
                      <a:pt x="17052" y="716"/>
                    </a:cubicBezTo>
                    <a:cubicBezTo>
                      <a:pt x="17059" y="695"/>
                      <a:pt x="17056" y="672"/>
                      <a:pt x="17045" y="653"/>
                    </a:cubicBezTo>
                    <a:lnTo>
                      <a:pt x="16703" y="40"/>
                    </a:lnTo>
                    <a:cubicBezTo>
                      <a:pt x="16688" y="15"/>
                      <a:pt x="16661" y="0"/>
                      <a:pt x="16633" y="0"/>
                    </a:cubicBezTo>
                    <a:close/>
                    <a:moveTo>
                      <a:pt x="425" y="8617"/>
                    </a:moveTo>
                    <a:lnTo>
                      <a:pt x="425" y="8617"/>
                    </a:lnTo>
                    <a:cubicBezTo>
                      <a:pt x="425" y="8617"/>
                      <a:pt x="425" y="8617"/>
                      <a:pt x="424" y="8617"/>
                    </a:cubicBezTo>
                    <a:lnTo>
                      <a:pt x="426" y="8617"/>
                    </a:lnTo>
                    <a:cubicBezTo>
                      <a:pt x="426" y="8617"/>
                      <a:pt x="426" y="8617"/>
                      <a:pt x="425" y="86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4645251" y="1075962"/>
                <a:ext cx="545782" cy="646974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3452" extrusionOk="0">
                    <a:moveTo>
                      <a:pt x="296" y="1"/>
                    </a:moveTo>
                    <a:cubicBezTo>
                      <a:pt x="238" y="1"/>
                      <a:pt x="180" y="20"/>
                      <a:pt x="132" y="59"/>
                    </a:cubicBezTo>
                    <a:cubicBezTo>
                      <a:pt x="18" y="149"/>
                      <a:pt x="0" y="316"/>
                      <a:pt x="90" y="430"/>
                    </a:cubicBezTo>
                    <a:lnTo>
                      <a:pt x="10845" y="13352"/>
                    </a:lnTo>
                    <a:cubicBezTo>
                      <a:pt x="10897" y="13418"/>
                      <a:pt x="10974" y="13451"/>
                      <a:pt x="11051" y="13451"/>
                    </a:cubicBezTo>
                    <a:cubicBezTo>
                      <a:pt x="11066" y="13451"/>
                      <a:pt x="11081" y="13450"/>
                      <a:pt x="11096" y="13447"/>
                    </a:cubicBezTo>
                    <a:cubicBezTo>
                      <a:pt x="11139" y="13439"/>
                      <a:pt x="11179" y="13421"/>
                      <a:pt x="11215" y="13394"/>
                    </a:cubicBezTo>
                    <a:cubicBezTo>
                      <a:pt x="11328" y="13302"/>
                      <a:pt x="11347" y="13136"/>
                      <a:pt x="11255" y="13023"/>
                    </a:cubicBezTo>
                    <a:lnTo>
                      <a:pt x="501" y="99"/>
                    </a:lnTo>
                    <a:cubicBezTo>
                      <a:pt x="449" y="35"/>
                      <a:pt x="373" y="1"/>
                      <a:pt x="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4641018" y="1072163"/>
                <a:ext cx="554247" cy="654477"/>
              </a:xfrm>
              <a:custGeom>
                <a:avLst/>
                <a:gdLst/>
                <a:ahLst/>
                <a:cxnLst/>
                <a:rect l="l" t="t" r="r" b="b"/>
                <a:pathLst>
                  <a:path w="11524" h="13608" extrusionOk="0">
                    <a:moveTo>
                      <a:pt x="403" y="159"/>
                    </a:moveTo>
                    <a:cubicBezTo>
                      <a:pt x="454" y="164"/>
                      <a:pt x="497" y="189"/>
                      <a:pt x="528" y="228"/>
                    </a:cubicBezTo>
                    <a:lnTo>
                      <a:pt x="11283" y="13151"/>
                    </a:lnTo>
                    <a:cubicBezTo>
                      <a:pt x="11314" y="13189"/>
                      <a:pt x="11328" y="13237"/>
                      <a:pt x="11323" y="13286"/>
                    </a:cubicBezTo>
                    <a:cubicBezTo>
                      <a:pt x="11316" y="13336"/>
                      <a:pt x="11293" y="13379"/>
                      <a:pt x="11253" y="13410"/>
                    </a:cubicBezTo>
                    <a:cubicBezTo>
                      <a:pt x="11229" y="13429"/>
                      <a:pt x="11201" y="13443"/>
                      <a:pt x="11172" y="13449"/>
                    </a:cubicBezTo>
                    <a:cubicBezTo>
                      <a:pt x="11161" y="13451"/>
                      <a:pt x="11150" y="13451"/>
                      <a:pt x="11139" y="13451"/>
                    </a:cubicBezTo>
                    <a:cubicBezTo>
                      <a:pt x="11083" y="13451"/>
                      <a:pt x="11030" y="13426"/>
                      <a:pt x="10994" y="13381"/>
                    </a:cubicBezTo>
                    <a:lnTo>
                      <a:pt x="241" y="459"/>
                    </a:lnTo>
                    <a:cubicBezTo>
                      <a:pt x="210" y="421"/>
                      <a:pt x="196" y="372"/>
                      <a:pt x="201" y="324"/>
                    </a:cubicBezTo>
                    <a:cubicBezTo>
                      <a:pt x="206" y="273"/>
                      <a:pt x="230" y="230"/>
                      <a:pt x="268" y="199"/>
                    </a:cubicBezTo>
                    <a:cubicBezTo>
                      <a:pt x="301" y="173"/>
                      <a:pt x="341" y="159"/>
                      <a:pt x="384" y="159"/>
                    </a:cubicBezTo>
                    <a:close/>
                    <a:moveTo>
                      <a:pt x="382" y="1"/>
                    </a:moveTo>
                    <a:cubicBezTo>
                      <a:pt x="305" y="1"/>
                      <a:pt x="230" y="27"/>
                      <a:pt x="170" y="76"/>
                    </a:cubicBezTo>
                    <a:cubicBezTo>
                      <a:pt x="23" y="194"/>
                      <a:pt x="0" y="410"/>
                      <a:pt x="118" y="559"/>
                    </a:cubicBezTo>
                    <a:lnTo>
                      <a:pt x="10872" y="13481"/>
                    </a:lnTo>
                    <a:cubicBezTo>
                      <a:pt x="10936" y="13563"/>
                      <a:pt x="11035" y="13608"/>
                      <a:pt x="11139" y="13608"/>
                    </a:cubicBezTo>
                    <a:cubicBezTo>
                      <a:pt x="11158" y="13608"/>
                      <a:pt x="11179" y="13606"/>
                      <a:pt x="11198" y="13603"/>
                    </a:cubicBezTo>
                    <a:cubicBezTo>
                      <a:pt x="11255" y="13594"/>
                      <a:pt x="11309" y="13568"/>
                      <a:pt x="11352" y="13533"/>
                    </a:cubicBezTo>
                    <a:cubicBezTo>
                      <a:pt x="11499" y="13416"/>
                      <a:pt x="11523" y="13199"/>
                      <a:pt x="11404" y="13052"/>
                    </a:cubicBezTo>
                    <a:lnTo>
                      <a:pt x="651" y="130"/>
                    </a:lnTo>
                    <a:cubicBezTo>
                      <a:pt x="594" y="59"/>
                      <a:pt x="513" y="14"/>
                      <a:pt x="421" y="3"/>
                    </a:cubicBezTo>
                    <a:cubicBezTo>
                      <a:pt x="408" y="2"/>
                      <a:pt x="395" y="1"/>
                      <a:pt x="3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3829134" y="1475627"/>
                <a:ext cx="60648" cy="111677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322" extrusionOk="0">
                    <a:moveTo>
                      <a:pt x="507" y="1"/>
                    </a:moveTo>
                    <a:cubicBezTo>
                      <a:pt x="480" y="1"/>
                      <a:pt x="451" y="3"/>
                      <a:pt x="423" y="9"/>
                    </a:cubicBezTo>
                    <a:cubicBezTo>
                      <a:pt x="168" y="54"/>
                      <a:pt x="0" y="298"/>
                      <a:pt x="45" y="552"/>
                    </a:cubicBezTo>
                    <a:lnTo>
                      <a:pt x="293" y="1936"/>
                    </a:lnTo>
                    <a:cubicBezTo>
                      <a:pt x="333" y="2162"/>
                      <a:pt x="530" y="2321"/>
                      <a:pt x="752" y="2321"/>
                    </a:cubicBezTo>
                    <a:cubicBezTo>
                      <a:pt x="780" y="2321"/>
                      <a:pt x="808" y="2319"/>
                      <a:pt x="837" y="2313"/>
                    </a:cubicBezTo>
                    <a:cubicBezTo>
                      <a:pt x="1091" y="2268"/>
                      <a:pt x="1261" y="2024"/>
                      <a:pt x="1214" y="1770"/>
                    </a:cubicBezTo>
                    <a:lnTo>
                      <a:pt x="966" y="386"/>
                    </a:lnTo>
                    <a:cubicBezTo>
                      <a:pt x="926" y="160"/>
                      <a:pt x="729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3826297" y="1471875"/>
                <a:ext cx="66227" cy="119179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478" extrusionOk="0">
                    <a:moveTo>
                      <a:pt x="567" y="158"/>
                    </a:moveTo>
                    <a:cubicBezTo>
                      <a:pt x="645" y="158"/>
                      <a:pt x="722" y="182"/>
                      <a:pt x="788" y="227"/>
                    </a:cubicBezTo>
                    <a:cubicBezTo>
                      <a:pt x="873" y="288"/>
                      <a:pt x="930" y="376"/>
                      <a:pt x="949" y="478"/>
                    </a:cubicBezTo>
                    <a:lnTo>
                      <a:pt x="1195" y="1863"/>
                    </a:lnTo>
                    <a:cubicBezTo>
                      <a:pt x="1214" y="1965"/>
                      <a:pt x="1192" y="2068"/>
                      <a:pt x="1133" y="2154"/>
                    </a:cubicBezTo>
                    <a:cubicBezTo>
                      <a:pt x="1072" y="2239"/>
                      <a:pt x="984" y="2296"/>
                      <a:pt x="882" y="2315"/>
                    </a:cubicBezTo>
                    <a:cubicBezTo>
                      <a:pt x="859" y="2319"/>
                      <a:pt x="836" y="2321"/>
                      <a:pt x="814" y="2321"/>
                    </a:cubicBezTo>
                    <a:cubicBezTo>
                      <a:pt x="734" y="2321"/>
                      <a:pt x="657" y="2297"/>
                      <a:pt x="589" y="2251"/>
                    </a:cubicBezTo>
                    <a:cubicBezTo>
                      <a:pt x="504" y="2190"/>
                      <a:pt x="447" y="2102"/>
                      <a:pt x="430" y="2000"/>
                    </a:cubicBezTo>
                    <a:lnTo>
                      <a:pt x="182" y="617"/>
                    </a:lnTo>
                    <a:cubicBezTo>
                      <a:pt x="163" y="513"/>
                      <a:pt x="186" y="410"/>
                      <a:pt x="246" y="324"/>
                    </a:cubicBezTo>
                    <a:cubicBezTo>
                      <a:pt x="305" y="239"/>
                      <a:pt x="393" y="182"/>
                      <a:pt x="497" y="165"/>
                    </a:cubicBezTo>
                    <a:cubicBezTo>
                      <a:pt x="520" y="159"/>
                      <a:pt x="542" y="158"/>
                      <a:pt x="567" y="158"/>
                    </a:cubicBezTo>
                    <a:close/>
                    <a:moveTo>
                      <a:pt x="566" y="0"/>
                    </a:moveTo>
                    <a:cubicBezTo>
                      <a:pt x="534" y="0"/>
                      <a:pt x="502" y="3"/>
                      <a:pt x="470" y="9"/>
                    </a:cubicBezTo>
                    <a:cubicBezTo>
                      <a:pt x="324" y="35"/>
                      <a:pt x="200" y="114"/>
                      <a:pt x="116" y="234"/>
                    </a:cubicBezTo>
                    <a:cubicBezTo>
                      <a:pt x="33" y="355"/>
                      <a:pt x="0" y="501"/>
                      <a:pt x="26" y="644"/>
                    </a:cubicBezTo>
                    <a:lnTo>
                      <a:pt x="274" y="2028"/>
                    </a:lnTo>
                    <a:cubicBezTo>
                      <a:pt x="321" y="2291"/>
                      <a:pt x="553" y="2478"/>
                      <a:pt x="812" y="2478"/>
                    </a:cubicBezTo>
                    <a:cubicBezTo>
                      <a:pt x="844" y="2478"/>
                      <a:pt x="877" y="2474"/>
                      <a:pt x="909" y="2469"/>
                    </a:cubicBezTo>
                    <a:cubicBezTo>
                      <a:pt x="1053" y="2443"/>
                      <a:pt x="1178" y="2364"/>
                      <a:pt x="1261" y="2244"/>
                    </a:cubicBezTo>
                    <a:cubicBezTo>
                      <a:pt x="1344" y="2123"/>
                      <a:pt x="1377" y="1979"/>
                      <a:pt x="1351" y="1836"/>
                    </a:cubicBezTo>
                    <a:lnTo>
                      <a:pt x="1103" y="450"/>
                    </a:lnTo>
                    <a:cubicBezTo>
                      <a:pt x="1077" y="307"/>
                      <a:pt x="998" y="182"/>
                      <a:pt x="878" y="99"/>
                    </a:cubicBezTo>
                    <a:cubicBezTo>
                      <a:pt x="784" y="34"/>
                      <a:pt x="677" y="0"/>
                      <a:pt x="5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3683456" y="1326342"/>
                <a:ext cx="438434" cy="171218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3560" extrusionOk="0">
                    <a:moveTo>
                      <a:pt x="7978" y="1"/>
                    </a:moveTo>
                    <a:cubicBezTo>
                      <a:pt x="7184" y="1"/>
                      <a:pt x="6295" y="619"/>
                      <a:pt x="6295" y="619"/>
                    </a:cubicBezTo>
                    <a:cubicBezTo>
                      <a:pt x="4391" y="1632"/>
                      <a:pt x="2322" y="1765"/>
                      <a:pt x="1372" y="1765"/>
                    </a:cubicBezTo>
                    <a:cubicBezTo>
                      <a:pt x="1035" y="1765"/>
                      <a:pt x="839" y="1748"/>
                      <a:pt x="839" y="1748"/>
                    </a:cubicBezTo>
                    <a:cubicBezTo>
                      <a:pt x="1" y="1878"/>
                      <a:pt x="441" y="2813"/>
                      <a:pt x="441" y="2813"/>
                    </a:cubicBezTo>
                    <a:lnTo>
                      <a:pt x="2354" y="3443"/>
                    </a:lnTo>
                    <a:cubicBezTo>
                      <a:pt x="2592" y="3522"/>
                      <a:pt x="2836" y="3560"/>
                      <a:pt x="3078" y="3560"/>
                    </a:cubicBezTo>
                    <a:cubicBezTo>
                      <a:pt x="3720" y="3560"/>
                      <a:pt x="4346" y="3292"/>
                      <a:pt x="4785" y="2794"/>
                    </a:cubicBezTo>
                    <a:cubicBezTo>
                      <a:pt x="5464" y="2022"/>
                      <a:pt x="6419" y="1151"/>
                      <a:pt x="7214" y="1151"/>
                    </a:cubicBezTo>
                    <a:cubicBezTo>
                      <a:pt x="7318" y="1151"/>
                      <a:pt x="7418" y="1166"/>
                      <a:pt x="7516" y="1198"/>
                    </a:cubicBezTo>
                    <a:cubicBezTo>
                      <a:pt x="7892" y="1320"/>
                      <a:pt x="8182" y="1365"/>
                      <a:pt x="8404" y="1365"/>
                    </a:cubicBezTo>
                    <a:cubicBezTo>
                      <a:pt x="9007" y="1365"/>
                      <a:pt x="9116" y="1037"/>
                      <a:pt x="9116" y="1037"/>
                    </a:cubicBezTo>
                    <a:cubicBezTo>
                      <a:pt x="8936" y="244"/>
                      <a:pt x="8476" y="1"/>
                      <a:pt x="7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3689900" y="1322542"/>
                <a:ext cx="435837" cy="178913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3720" extrusionOk="0">
                    <a:moveTo>
                      <a:pt x="7843" y="158"/>
                    </a:moveTo>
                    <a:cubicBezTo>
                      <a:pt x="7985" y="158"/>
                      <a:pt x="8123" y="179"/>
                      <a:pt x="8251" y="229"/>
                    </a:cubicBezTo>
                    <a:cubicBezTo>
                      <a:pt x="8571" y="354"/>
                      <a:pt x="8789" y="648"/>
                      <a:pt x="8899" y="1107"/>
                    </a:cubicBezTo>
                    <a:cubicBezTo>
                      <a:pt x="8864" y="1167"/>
                      <a:pt x="8720" y="1364"/>
                      <a:pt x="8264" y="1364"/>
                    </a:cubicBezTo>
                    <a:cubicBezTo>
                      <a:pt x="8052" y="1364"/>
                      <a:pt x="7773" y="1322"/>
                      <a:pt x="7406" y="1202"/>
                    </a:cubicBezTo>
                    <a:cubicBezTo>
                      <a:pt x="7299" y="1167"/>
                      <a:pt x="7189" y="1151"/>
                      <a:pt x="7077" y="1151"/>
                    </a:cubicBezTo>
                    <a:cubicBezTo>
                      <a:pt x="6249" y="1151"/>
                      <a:pt x="5289" y="2030"/>
                      <a:pt x="4592" y="2821"/>
                    </a:cubicBezTo>
                    <a:cubicBezTo>
                      <a:pt x="4170" y="3300"/>
                      <a:pt x="3568" y="3561"/>
                      <a:pt x="2946" y="3561"/>
                    </a:cubicBezTo>
                    <a:cubicBezTo>
                      <a:pt x="2712" y="3561"/>
                      <a:pt x="2475" y="3524"/>
                      <a:pt x="2244" y="3448"/>
                    </a:cubicBezTo>
                    <a:lnTo>
                      <a:pt x="366" y="2830"/>
                    </a:lnTo>
                    <a:cubicBezTo>
                      <a:pt x="322" y="2726"/>
                      <a:pt x="199" y="2376"/>
                      <a:pt x="326" y="2139"/>
                    </a:cubicBezTo>
                    <a:cubicBezTo>
                      <a:pt x="391" y="2016"/>
                      <a:pt x="520" y="1938"/>
                      <a:pt x="708" y="1907"/>
                    </a:cubicBezTo>
                    <a:cubicBezTo>
                      <a:pt x="751" y="1910"/>
                      <a:pt x="929" y="1921"/>
                      <a:pt x="1208" y="1921"/>
                    </a:cubicBezTo>
                    <a:cubicBezTo>
                      <a:pt x="2156" y="1921"/>
                      <a:pt x="4273" y="1792"/>
                      <a:pt x="6206" y="762"/>
                    </a:cubicBezTo>
                    <a:cubicBezTo>
                      <a:pt x="6216" y="755"/>
                      <a:pt x="7085" y="158"/>
                      <a:pt x="7843" y="158"/>
                    </a:cubicBezTo>
                    <a:close/>
                    <a:moveTo>
                      <a:pt x="7841" y="0"/>
                    </a:moveTo>
                    <a:cubicBezTo>
                      <a:pt x="7036" y="0"/>
                      <a:pt x="6160" y="602"/>
                      <a:pt x="6123" y="629"/>
                    </a:cubicBezTo>
                    <a:cubicBezTo>
                      <a:pt x="4235" y="1634"/>
                      <a:pt x="2162" y="1763"/>
                      <a:pt x="1224" y="1763"/>
                    </a:cubicBezTo>
                    <a:cubicBezTo>
                      <a:pt x="907" y="1763"/>
                      <a:pt x="719" y="1748"/>
                      <a:pt x="712" y="1748"/>
                    </a:cubicBezTo>
                    <a:cubicBezTo>
                      <a:pt x="705" y="1748"/>
                      <a:pt x="700" y="1748"/>
                      <a:pt x="693" y="1749"/>
                    </a:cubicBezTo>
                    <a:cubicBezTo>
                      <a:pt x="449" y="1787"/>
                      <a:pt x="277" y="1893"/>
                      <a:pt x="185" y="2064"/>
                    </a:cubicBezTo>
                    <a:cubicBezTo>
                      <a:pt x="0" y="2416"/>
                      <a:pt x="225" y="2906"/>
                      <a:pt x="236" y="2925"/>
                    </a:cubicBezTo>
                    <a:cubicBezTo>
                      <a:pt x="244" y="2946"/>
                      <a:pt x="262" y="2960"/>
                      <a:pt x="282" y="2967"/>
                    </a:cubicBezTo>
                    <a:lnTo>
                      <a:pt x="2196" y="3599"/>
                    </a:lnTo>
                    <a:cubicBezTo>
                      <a:pt x="2442" y="3680"/>
                      <a:pt x="2696" y="3720"/>
                      <a:pt x="2945" y="3720"/>
                    </a:cubicBezTo>
                    <a:cubicBezTo>
                      <a:pt x="3612" y="3718"/>
                      <a:pt x="4256" y="3439"/>
                      <a:pt x="4710" y="2925"/>
                    </a:cubicBezTo>
                    <a:cubicBezTo>
                      <a:pt x="5266" y="2291"/>
                      <a:pt x="6265" y="1308"/>
                      <a:pt x="7079" y="1308"/>
                    </a:cubicBezTo>
                    <a:cubicBezTo>
                      <a:pt x="7175" y="1308"/>
                      <a:pt x="7268" y="1322"/>
                      <a:pt x="7357" y="1351"/>
                    </a:cubicBezTo>
                    <a:cubicBezTo>
                      <a:pt x="7741" y="1476"/>
                      <a:pt x="8039" y="1522"/>
                      <a:pt x="8271" y="1522"/>
                    </a:cubicBezTo>
                    <a:cubicBezTo>
                      <a:pt x="8919" y="1522"/>
                      <a:pt x="9048" y="1161"/>
                      <a:pt x="9056" y="1140"/>
                    </a:cubicBezTo>
                    <a:cubicBezTo>
                      <a:pt x="9060" y="1126"/>
                      <a:pt x="9061" y="1112"/>
                      <a:pt x="9058" y="1098"/>
                    </a:cubicBezTo>
                    <a:cubicBezTo>
                      <a:pt x="8938" y="570"/>
                      <a:pt x="8686" y="229"/>
                      <a:pt x="8308" y="82"/>
                    </a:cubicBezTo>
                    <a:cubicBezTo>
                      <a:pt x="8160" y="24"/>
                      <a:pt x="8002" y="0"/>
                      <a:pt x="78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2688956" y="2128990"/>
                <a:ext cx="470513" cy="749945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15593" extrusionOk="0">
                    <a:moveTo>
                      <a:pt x="579" y="1"/>
                    </a:moveTo>
                    <a:lnTo>
                      <a:pt x="1" y="401"/>
                    </a:lnTo>
                    <a:lnTo>
                      <a:pt x="9206" y="15593"/>
                    </a:lnTo>
                    <a:lnTo>
                      <a:pt x="9782" y="15193"/>
                    </a:lnTo>
                    <a:lnTo>
                      <a:pt x="57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684724" y="2125238"/>
                <a:ext cx="479074" cy="7574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15749" extrusionOk="0">
                    <a:moveTo>
                      <a:pt x="643" y="191"/>
                    </a:moveTo>
                    <a:lnTo>
                      <a:pt x="9765" y="15248"/>
                    </a:lnTo>
                    <a:lnTo>
                      <a:pt x="9316" y="15558"/>
                    </a:lnTo>
                    <a:lnTo>
                      <a:pt x="194" y="501"/>
                    </a:lnTo>
                    <a:lnTo>
                      <a:pt x="643" y="191"/>
                    </a:lnTo>
                    <a:close/>
                    <a:moveTo>
                      <a:pt x="666" y="0"/>
                    </a:moveTo>
                    <a:cubicBezTo>
                      <a:pt x="651" y="0"/>
                      <a:pt x="635" y="6"/>
                      <a:pt x="622" y="15"/>
                    </a:cubicBezTo>
                    <a:lnTo>
                      <a:pt x="44" y="413"/>
                    </a:lnTo>
                    <a:cubicBezTo>
                      <a:pt x="11" y="437"/>
                      <a:pt x="1" y="484"/>
                      <a:pt x="21" y="520"/>
                    </a:cubicBezTo>
                    <a:lnTo>
                      <a:pt x="9226" y="15711"/>
                    </a:lnTo>
                    <a:cubicBezTo>
                      <a:pt x="9237" y="15730"/>
                      <a:pt x="9256" y="15742"/>
                      <a:pt x="9276" y="15747"/>
                    </a:cubicBezTo>
                    <a:cubicBezTo>
                      <a:pt x="9282" y="15749"/>
                      <a:pt x="9287" y="15749"/>
                      <a:pt x="9294" y="15749"/>
                    </a:cubicBezTo>
                    <a:cubicBezTo>
                      <a:pt x="9309" y="15749"/>
                      <a:pt x="9325" y="15744"/>
                      <a:pt x="9337" y="15735"/>
                    </a:cubicBezTo>
                    <a:lnTo>
                      <a:pt x="9915" y="15335"/>
                    </a:lnTo>
                    <a:cubicBezTo>
                      <a:pt x="9950" y="15313"/>
                      <a:pt x="9960" y="15266"/>
                      <a:pt x="9938" y="15229"/>
                    </a:cubicBezTo>
                    <a:lnTo>
                      <a:pt x="735" y="39"/>
                    </a:lnTo>
                    <a:cubicBezTo>
                      <a:pt x="723" y="20"/>
                      <a:pt x="704" y="6"/>
                      <a:pt x="683" y="2"/>
                    </a:cubicBezTo>
                    <a:cubicBezTo>
                      <a:pt x="677" y="1"/>
                      <a:pt x="672" y="0"/>
                      <a:pt x="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45669" y="2124228"/>
                <a:ext cx="1727332" cy="1597235"/>
              </a:xfrm>
              <a:custGeom>
                <a:avLst/>
                <a:gdLst/>
                <a:ahLst/>
                <a:cxnLst/>
                <a:rect l="l" t="t" r="r" b="b"/>
                <a:pathLst>
                  <a:path w="35915" h="33210" extrusionOk="0">
                    <a:moveTo>
                      <a:pt x="17974" y="1348"/>
                    </a:moveTo>
                    <a:cubicBezTo>
                      <a:pt x="25223" y="1348"/>
                      <a:pt x="31653" y="6534"/>
                      <a:pt x="32973" y="13919"/>
                    </a:cubicBezTo>
                    <a:cubicBezTo>
                      <a:pt x="34457" y="22211"/>
                      <a:pt x="28937" y="30136"/>
                      <a:pt x="20644" y="31620"/>
                    </a:cubicBezTo>
                    <a:cubicBezTo>
                      <a:pt x="19736" y="31783"/>
                      <a:pt x="18832" y="31861"/>
                      <a:pt x="17940" y="31861"/>
                    </a:cubicBezTo>
                    <a:cubicBezTo>
                      <a:pt x="10693" y="31861"/>
                      <a:pt x="4264" y="26676"/>
                      <a:pt x="2943" y="19292"/>
                    </a:cubicBezTo>
                    <a:cubicBezTo>
                      <a:pt x="1459" y="10998"/>
                      <a:pt x="6979" y="3073"/>
                      <a:pt x="15271" y="1589"/>
                    </a:cubicBezTo>
                    <a:cubicBezTo>
                      <a:pt x="16179" y="1426"/>
                      <a:pt x="17083" y="1348"/>
                      <a:pt x="17974" y="1348"/>
                    </a:cubicBezTo>
                    <a:close/>
                    <a:moveTo>
                      <a:pt x="17976" y="0"/>
                    </a:moveTo>
                    <a:cubicBezTo>
                      <a:pt x="17006" y="0"/>
                      <a:pt x="16022" y="86"/>
                      <a:pt x="15034" y="262"/>
                    </a:cubicBezTo>
                    <a:cubicBezTo>
                      <a:pt x="6009" y="1878"/>
                      <a:pt x="1" y="10503"/>
                      <a:pt x="1616" y="19529"/>
                    </a:cubicBezTo>
                    <a:cubicBezTo>
                      <a:pt x="3053" y="27565"/>
                      <a:pt x="10049" y="33209"/>
                      <a:pt x="17937" y="33209"/>
                    </a:cubicBezTo>
                    <a:cubicBezTo>
                      <a:pt x="18908" y="33209"/>
                      <a:pt x="19892" y="33124"/>
                      <a:pt x="20881" y="32947"/>
                    </a:cubicBezTo>
                    <a:cubicBezTo>
                      <a:pt x="29906" y="31333"/>
                      <a:pt x="35915" y="22708"/>
                      <a:pt x="34301" y="13682"/>
                    </a:cubicBezTo>
                    <a:cubicBezTo>
                      <a:pt x="32862" y="5645"/>
                      <a:pt x="25865" y="0"/>
                      <a:pt x="179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2282557" y="2121102"/>
                <a:ext cx="1693762" cy="1603632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3343" extrusionOk="0">
                    <a:moveTo>
                      <a:pt x="17199" y="1481"/>
                    </a:moveTo>
                    <a:cubicBezTo>
                      <a:pt x="24410" y="1481"/>
                      <a:pt x="30827" y="6653"/>
                      <a:pt x="32142" y="13996"/>
                    </a:cubicBezTo>
                    <a:cubicBezTo>
                      <a:pt x="33617" y="22240"/>
                      <a:pt x="28109" y="30146"/>
                      <a:pt x="19865" y="31621"/>
                    </a:cubicBezTo>
                    <a:cubicBezTo>
                      <a:pt x="18965" y="31782"/>
                      <a:pt x="18069" y="31860"/>
                      <a:pt x="17185" y="31860"/>
                    </a:cubicBezTo>
                    <a:cubicBezTo>
                      <a:pt x="9972" y="31860"/>
                      <a:pt x="3554" y="26688"/>
                      <a:pt x="2240" y="19345"/>
                    </a:cubicBezTo>
                    <a:cubicBezTo>
                      <a:pt x="766" y="11101"/>
                      <a:pt x="6273" y="3195"/>
                      <a:pt x="14516" y="1719"/>
                    </a:cubicBezTo>
                    <a:cubicBezTo>
                      <a:pt x="15417" y="1558"/>
                      <a:pt x="16314" y="1481"/>
                      <a:pt x="17199" y="1481"/>
                    </a:cubicBezTo>
                    <a:close/>
                    <a:moveTo>
                      <a:pt x="17199" y="1349"/>
                    </a:moveTo>
                    <a:cubicBezTo>
                      <a:pt x="16307" y="1349"/>
                      <a:pt x="15402" y="1427"/>
                      <a:pt x="14494" y="1590"/>
                    </a:cubicBezTo>
                    <a:cubicBezTo>
                      <a:pt x="6177" y="3077"/>
                      <a:pt x="623" y="11052"/>
                      <a:pt x="2110" y="19367"/>
                    </a:cubicBezTo>
                    <a:cubicBezTo>
                      <a:pt x="3436" y="26775"/>
                      <a:pt x="9907" y="31992"/>
                      <a:pt x="17183" y="31992"/>
                    </a:cubicBezTo>
                    <a:cubicBezTo>
                      <a:pt x="18075" y="31992"/>
                      <a:pt x="18980" y="31912"/>
                      <a:pt x="19889" y="31751"/>
                    </a:cubicBezTo>
                    <a:cubicBezTo>
                      <a:pt x="28204" y="30264"/>
                      <a:pt x="33759" y="22288"/>
                      <a:pt x="32272" y="13972"/>
                    </a:cubicBezTo>
                    <a:cubicBezTo>
                      <a:pt x="30947" y="6565"/>
                      <a:pt x="24475" y="1349"/>
                      <a:pt x="17199" y="1349"/>
                    </a:cubicBezTo>
                    <a:close/>
                    <a:moveTo>
                      <a:pt x="17227" y="130"/>
                    </a:moveTo>
                    <a:cubicBezTo>
                      <a:pt x="20574" y="130"/>
                      <a:pt x="23838" y="1148"/>
                      <a:pt x="26642" y="3101"/>
                    </a:cubicBezTo>
                    <a:cubicBezTo>
                      <a:pt x="30266" y="5626"/>
                      <a:pt x="32691" y="9411"/>
                      <a:pt x="33468" y="13759"/>
                    </a:cubicBezTo>
                    <a:cubicBezTo>
                      <a:pt x="35075" y="22733"/>
                      <a:pt x="29079" y="31342"/>
                      <a:pt x="20102" y="32948"/>
                    </a:cubicBezTo>
                    <a:cubicBezTo>
                      <a:pt x="19119" y="33123"/>
                      <a:pt x="18133" y="33210"/>
                      <a:pt x="17155" y="33210"/>
                    </a:cubicBezTo>
                    <a:cubicBezTo>
                      <a:pt x="13808" y="33210"/>
                      <a:pt x="10545" y="32193"/>
                      <a:pt x="7741" y="30239"/>
                    </a:cubicBezTo>
                    <a:cubicBezTo>
                      <a:pt x="4115" y="27715"/>
                      <a:pt x="1691" y="23930"/>
                      <a:pt x="913" y="19582"/>
                    </a:cubicBezTo>
                    <a:cubicBezTo>
                      <a:pt x="136" y="15234"/>
                      <a:pt x="1099" y="10843"/>
                      <a:pt x="3622" y="7219"/>
                    </a:cubicBezTo>
                    <a:cubicBezTo>
                      <a:pt x="6146" y="3595"/>
                      <a:pt x="9931" y="1171"/>
                      <a:pt x="14279" y="393"/>
                    </a:cubicBezTo>
                    <a:cubicBezTo>
                      <a:pt x="15263" y="217"/>
                      <a:pt x="16248" y="130"/>
                      <a:pt x="17227" y="130"/>
                    </a:cubicBezTo>
                    <a:close/>
                    <a:moveTo>
                      <a:pt x="17201" y="1"/>
                    </a:moveTo>
                    <a:cubicBezTo>
                      <a:pt x="16230" y="1"/>
                      <a:pt x="15245" y="86"/>
                      <a:pt x="14257" y="263"/>
                    </a:cubicBezTo>
                    <a:cubicBezTo>
                      <a:pt x="9874" y="1046"/>
                      <a:pt x="6060" y="3491"/>
                      <a:pt x="3514" y="7144"/>
                    </a:cubicBezTo>
                    <a:cubicBezTo>
                      <a:pt x="969" y="10798"/>
                      <a:pt x="1" y="15222"/>
                      <a:pt x="784" y="19604"/>
                    </a:cubicBezTo>
                    <a:cubicBezTo>
                      <a:pt x="1568" y="23987"/>
                      <a:pt x="4011" y="27801"/>
                      <a:pt x="7665" y="30347"/>
                    </a:cubicBezTo>
                    <a:cubicBezTo>
                      <a:pt x="10492" y="32316"/>
                      <a:pt x="13782" y="33342"/>
                      <a:pt x="17155" y="33342"/>
                    </a:cubicBezTo>
                    <a:cubicBezTo>
                      <a:pt x="18142" y="33342"/>
                      <a:pt x="19136" y="33254"/>
                      <a:pt x="20127" y="33077"/>
                    </a:cubicBezTo>
                    <a:cubicBezTo>
                      <a:pt x="29174" y="31458"/>
                      <a:pt x="35217" y="22782"/>
                      <a:pt x="33598" y="13735"/>
                    </a:cubicBezTo>
                    <a:cubicBezTo>
                      <a:pt x="32157" y="5676"/>
                      <a:pt x="25116" y="1"/>
                      <a:pt x="172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2" name="Google Shape;442;p31"/>
              <p:cNvSpPr/>
              <p:nvPr/>
            </p:nvSpPr>
            <p:spPr>
              <a:xfrm>
                <a:off x="2205125" y="2086715"/>
                <a:ext cx="1808420" cy="1672263"/>
              </a:xfrm>
              <a:custGeom>
                <a:avLst/>
                <a:gdLst/>
                <a:ahLst/>
                <a:cxnLst/>
                <a:rect l="l" t="t" r="r" b="b"/>
                <a:pathLst>
                  <a:path w="37601" h="34770" extrusionOk="0">
                    <a:moveTo>
                      <a:pt x="18819" y="1412"/>
                    </a:moveTo>
                    <a:cubicBezTo>
                      <a:pt x="26408" y="1412"/>
                      <a:pt x="33139" y="6842"/>
                      <a:pt x="34522" y="14572"/>
                    </a:cubicBezTo>
                    <a:cubicBezTo>
                      <a:pt x="36075" y="23256"/>
                      <a:pt x="30296" y="31554"/>
                      <a:pt x="21614" y="33107"/>
                    </a:cubicBezTo>
                    <a:cubicBezTo>
                      <a:pt x="20663" y="33277"/>
                      <a:pt x="19716" y="33359"/>
                      <a:pt x="18783" y="33359"/>
                    </a:cubicBezTo>
                    <a:cubicBezTo>
                      <a:pt x="11193" y="33359"/>
                      <a:pt x="4462" y="27929"/>
                      <a:pt x="3079" y="20198"/>
                    </a:cubicBezTo>
                    <a:cubicBezTo>
                      <a:pt x="1526" y="11515"/>
                      <a:pt x="7306" y="3217"/>
                      <a:pt x="15988" y="1664"/>
                    </a:cubicBezTo>
                    <a:cubicBezTo>
                      <a:pt x="16939" y="1494"/>
                      <a:pt x="17885" y="1412"/>
                      <a:pt x="18819" y="1412"/>
                    </a:cubicBezTo>
                    <a:close/>
                    <a:moveTo>
                      <a:pt x="18823" y="0"/>
                    </a:moveTo>
                    <a:cubicBezTo>
                      <a:pt x="17806" y="0"/>
                      <a:pt x="16776" y="90"/>
                      <a:pt x="15740" y="275"/>
                    </a:cubicBezTo>
                    <a:cubicBezTo>
                      <a:pt x="6290" y="1965"/>
                      <a:pt x="1" y="10997"/>
                      <a:pt x="1691" y="20446"/>
                    </a:cubicBezTo>
                    <a:cubicBezTo>
                      <a:pt x="3195" y="28861"/>
                      <a:pt x="10522" y="34770"/>
                      <a:pt x="18781" y="34770"/>
                    </a:cubicBezTo>
                    <a:cubicBezTo>
                      <a:pt x="19796" y="34770"/>
                      <a:pt x="20826" y="34681"/>
                      <a:pt x="21861" y="34495"/>
                    </a:cubicBezTo>
                    <a:cubicBezTo>
                      <a:pt x="31312" y="32805"/>
                      <a:pt x="37601" y="23774"/>
                      <a:pt x="35911" y="14325"/>
                    </a:cubicBezTo>
                    <a:cubicBezTo>
                      <a:pt x="34406" y="5910"/>
                      <a:pt x="27081" y="0"/>
                      <a:pt x="188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2243697" y="2083252"/>
                <a:ext cx="1731372" cy="1679093"/>
              </a:xfrm>
              <a:custGeom>
                <a:avLst/>
                <a:gdLst/>
                <a:ahLst/>
                <a:cxnLst/>
                <a:rect l="l" t="t" r="r" b="b"/>
                <a:pathLst>
                  <a:path w="35999" h="34912" extrusionOk="0">
                    <a:moveTo>
                      <a:pt x="18007" y="1554"/>
                    </a:moveTo>
                    <a:cubicBezTo>
                      <a:pt x="25560" y="1554"/>
                      <a:pt x="32278" y="6969"/>
                      <a:pt x="33653" y="14657"/>
                    </a:cubicBezTo>
                    <a:cubicBezTo>
                      <a:pt x="35197" y="23288"/>
                      <a:pt x="29431" y="31567"/>
                      <a:pt x="20800" y="33111"/>
                    </a:cubicBezTo>
                    <a:cubicBezTo>
                      <a:pt x="19857" y="33280"/>
                      <a:pt x="18918" y="33361"/>
                      <a:pt x="17992" y="33361"/>
                    </a:cubicBezTo>
                    <a:cubicBezTo>
                      <a:pt x="10439" y="33361"/>
                      <a:pt x="3721" y="27945"/>
                      <a:pt x="2345" y="20258"/>
                    </a:cubicBezTo>
                    <a:cubicBezTo>
                      <a:pt x="802" y="11626"/>
                      <a:pt x="6568" y="3348"/>
                      <a:pt x="15200" y="1803"/>
                    </a:cubicBezTo>
                    <a:cubicBezTo>
                      <a:pt x="16142" y="1636"/>
                      <a:pt x="17080" y="1554"/>
                      <a:pt x="18007" y="1554"/>
                    </a:cubicBezTo>
                    <a:close/>
                    <a:moveTo>
                      <a:pt x="18009" y="1416"/>
                    </a:moveTo>
                    <a:cubicBezTo>
                      <a:pt x="17074" y="1416"/>
                      <a:pt x="16127" y="1498"/>
                      <a:pt x="15175" y="1668"/>
                    </a:cubicBezTo>
                    <a:cubicBezTo>
                      <a:pt x="6469" y="3225"/>
                      <a:pt x="653" y="11576"/>
                      <a:pt x="2210" y="20282"/>
                    </a:cubicBezTo>
                    <a:cubicBezTo>
                      <a:pt x="3597" y="28038"/>
                      <a:pt x="10374" y="33499"/>
                      <a:pt x="17991" y="33499"/>
                    </a:cubicBezTo>
                    <a:cubicBezTo>
                      <a:pt x="18926" y="33499"/>
                      <a:pt x="19873" y="33416"/>
                      <a:pt x="20824" y="33246"/>
                    </a:cubicBezTo>
                    <a:cubicBezTo>
                      <a:pt x="29530" y="31690"/>
                      <a:pt x="35346" y="23338"/>
                      <a:pt x="33788" y="14632"/>
                    </a:cubicBezTo>
                    <a:cubicBezTo>
                      <a:pt x="32401" y="6878"/>
                      <a:pt x="25626" y="1416"/>
                      <a:pt x="18009" y="1416"/>
                    </a:cubicBezTo>
                    <a:close/>
                    <a:moveTo>
                      <a:pt x="18036" y="140"/>
                    </a:moveTo>
                    <a:cubicBezTo>
                      <a:pt x="21541" y="140"/>
                      <a:pt x="24958" y="1205"/>
                      <a:pt x="27894" y="3251"/>
                    </a:cubicBezTo>
                    <a:cubicBezTo>
                      <a:pt x="31689" y="5893"/>
                      <a:pt x="34228" y="9857"/>
                      <a:pt x="35041" y="14409"/>
                    </a:cubicBezTo>
                    <a:cubicBezTo>
                      <a:pt x="35855" y="18961"/>
                      <a:pt x="34849" y="23557"/>
                      <a:pt x="32205" y="27352"/>
                    </a:cubicBezTo>
                    <a:cubicBezTo>
                      <a:pt x="29563" y="31148"/>
                      <a:pt x="25599" y="33686"/>
                      <a:pt x="21047" y="34500"/>
                    </a:cubicBezTo>
                    <a:cubicBezTo>
                      <a:pt x="20018" y="34684"/>
                      <a:pt x="18987" y="34775"/>
                      <a:pt x="17964" y="34775"/>
                    </a:cubicBezTo>
                    <a:cubicBezTo>
                      <a:pt x="14459" y="34775"/>
                      <a:pt x="11042" y="33709"/>
                      <a:pt x="8104" y="31664"/>
                    </a:cubicBezTo>
                    <a:cubicBezTo>
                      <a:pt x="4308" y="29020"/>
                      <a:pt x="1770" y="25058"/>
                      <a:pt x="956" y="20506"/>
                    </a:cubicBezTo>
                    <a:cubicBezTo>
                      <a:pt x="142" y="15954"/>
                      <a:pt x="1150" y="11356"/>
                      <a:pt x="3792" y="7563"/>
                    </a:cubicBezTo>
                    <a:cubicBezTo>
                      <a:pt x="6436" y="3767"/>
                      <a:pt x="10398" y="1229"/>
                      <a:pt x="14950" y="415"/>
                    </a:cubicBezTo>
                    <a:cubicBezTo>
                      <a:pt x="15980" y="231"/>
                      <a:pt x="17012" y="140"/>
                      <a:pt x="18036" y="140"/>
                    </a:cubicBezTo>
                    <a:close/>
                    <a:moveTo>
                      <a:pt x="18035" y="1"/>
                    </a:moveTo>
                    <a:cubicBezTo>
                      <a:pt x="17003" y="1"/>
                      <a:pt x="15963" y="92"/>
                      <a:pt x="14926" y="278"/>
                    </a:cubicBezTo>
                    <a:cubicBezTo>
                      <a:pt x="10338" y="1099"/>
                      <a:pt x="6343" y="3658"/>
                      <a:pt x="3680" y="7483"/>
                    </a:cubicBezTo>
                    <a:cubicBezTo>
                      <a:pt x="1015" y="11308"/>
                      <a:pt x="0" y="15941"/>
                      <a:pt x="821" y="20530"/>
                    </a:cubicBezTo>
                    <a:cubicBezTo>
                      <a:pt x="1642" y="25118"/>
                      <a:pt x="4201" y="29113"/>
                      <a:pt x="8026" y="31776"/>
                    </a:cubicBezTo>
                    <a:cubicBezTo>
                      <a:pt x="10985" y="33838"/>
                      <a:pt x="14429" y="34912"/>
                      <a:pt x="17962" y="34912"/>
                    </a:cubicBezTo>
                    <a:cubicBezTo>
                      <a:pt x="18994" y="34912"/>
                      <a:pt x="20034" y="34820"/>
                      <a:pt x="21071" y="34635"/>
                    </a:cubicBezTo>
                    <a:cubicBezTo>
                      <a:pt x="25660" y="33814"/>
                      <a:pt x="29655" y="31257"/>
                      <a:pt x="32319" y="27432"/>
                    </a:cubicBezTo>
                    <a:cubicBezTo>
                      <a:pt x="34983" y="23605"/>
                      <a:pt x="35999" y="18973"/>
                      <a:pt x="35178" y="14385"/>
                    </a:cubicBezTo>
                    <a:cubicBezTo>
                      <a:pt x="34357" y="9796"/>
                      <a:pt x="31798" y="5802"/>
                      <a:pt x="27973" y="3137"/>
                    </a:cubicBezTo>
                    <a:cubicBezTo>
                      <a:pt x="25013" y="1076"/>
                      <a:pt x="21568" y="1"/>
                      <a:pt x="180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2799141" y="2254276"/>
                <a:ext cx="620474" cy="1337137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27802" extrusionOk="0">
                    <a:moveTo>
                      <a:pt x="77" y="1"/>
                    </a:moveTo>
                    <a:cubicBezTo>
                      <a:pt x="68" y="1"/>
                      <a:pt x="58" y="3"/>
                      <a:pt x="49" y="7"/>
                    </a:cubicBezTo>
                    <a:cubicBezTo>
                      <a:pt x="15" y="24"/>
                      <a:pt x="1" y="64"/>
                      <a:pt x="16" y="98"/>
                    </a:cubicBezTo>
                    <a:lnTo>
                      <a:pt x="12759" y="27761"/>
                    </a:lnTo>
                    <a:cubicBezTo>
                      <a:pt x="12771" y="27786"/>
                      <a:pt x="12795" y="27801"/>
                      <a:pt x="12821" y="27801"/>
                    </a:cubicBezTo>
                    <a:cubicBezTo>
                      <a:pt x="12831" y="27801"/>
                      <a:pt x="12842" y="27799"/>
                      <a:pt x="12850" y="27794"/>
                    </a:cubicBezTo>
                    <a:cubicBezTo>
                      <a:pt x="12885" y="27779"/>
                      <a:pt x="12901" y="27737"/>
                      <a:pt x="12885" y="27702"/>
                    </a:cubicBezTo>
                    <a:lnTo>
                      <a:pt x="141" y="41"/>
                    </a:lnTo>
                    <a:cubicBezTo>
                      <a:pt x="129" y="16"/>
                      <a:pt x="10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2438480" y="2617341"/>
                <a:ext cx="1330644" cy="616145"/>
              </a:xfrm>
              <a:custGeom>
                <a:avLst/>
                <a:gdLst/>
                <a:ahLst/>
                <a:cxnLst/>
                <a:rect l="l" t="t" r="r" b="b"/>
                <a:pathLst>
                  <a:path w="27667" h="12811" extrusionOk="0">
                    <a:moveTo>
                      <a:pt x="27589" y="1"/>
                    </a:moveTo>
                    <a:cubicBezTo>
                      <a:pt x="27579" y="1"/>
                      <a:pt x="27569" y="3"/>
                      <a:pt x="27559" y="7"/>
                    </a:cubicBezTo>
                    <a:lnTo>
                      <a:pt x="51" y="12678"/>
                    </a:lnTo>
                    <a:cubicBezTo>
                      <a:pt x="16" y="12696"/>
                      <a:pt x="0" y="12736"/>
                      <a:pt x="16" y="12770"/>
                    </a:cubicBezTo>
                    <a:cubicBezTo>
                      <a:pt x="28" y="12796"/>
                      <a:pt x="52" y="12810"/>
                      <a:pt x="80" y="12810"/>
                    </a:cubicBezTo>
                    <a:cubicBezTo>
                      <a:pt x="89" y="12810"/>
                      <a:pt x="99" y="12808"/>
                      <a:pt x="108" y="12805"/>
                    </a:cubicBezTo>
                    <a:lnTo>
                      <a:pt x="27617" y="132"/>
                    </a:lnTo>
                    <a:cubicBezTo>
                      <a:pt x="27651" y="116"/>
                      <a:pt x="27667" y="75"/>
                      <a:pt x="27651" y="40"/>
                    </a:cubicBezTo>
                    <a:cubicBezTo>
                      <a:pt x="27639" y="15"/>
                      <a:pt x="27614" y="1"/>
                      <a:pt x="275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2425061" y="2662838"/>
                <a:ext cx="1368543" cy="520099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10814" extrusionOk="0">
                    <a:moveTo>
                      <a:pt x="78" y="0"/>
                    </a:moveTo>
                    <a:cubicBezTo>
                      <a:pt x="51" y="0"/>
                      <a:pt x="25" y="17"/>
                      <a:pt x="14" y="45"/>
                    </a:cubicBezTo>
                    <a:cubicBezTo>
                      <a:pt x="1" y="79"/>
                      <a:pt x="20" y="119"/>
                      <a:pt x="54" y="133"/>
                    </a:cubicBezTo>
                    <a:lnTo>
                      <a:pt x="28353" y="10808"/>
                    </a:lnTo>
                    <a:cubicBezTo>
                      <a:pt x="28361" y="10811"/>
                      <a:pt x="28370" y="10813"/>
                      <a:pt x="28377" y="10813"/>
                    </a:cubicBezTo>
                    <a:lnTo>
                      <a:pt x="28377" y="10811"/>
                    </a:lnTo>
                    <a:cubicBezTo>
                      <a:pt x="28405" y="10811"/>
                      <a:pt x="28432" y="10796"/>
                      <a:pt x="28443" y="10768"/>
                    </a:cubicBezTo>
                    <a:cubicBezTo>
                      <a:pt x="28455" y="10732"/>
                      <a:pt x="28438" y="10692"/>
                      <a:pt x="28401" y="10678"/>
                    </a:cubicBezTo>
                    <a:lnTo>
                      <a:pt x="103" y="5"/>
                    </a:lnTo>
                    <a:cubicBezTo>
                      <a:pt x="95" y="2"/>
                      <a:pt x="86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2858442" y="2235471"/>
                <a:ext cx="501775" cy="1374747"/>
              </a:xfrm>
              <a:custGeom>
                <a:avLst/>
                <a:gdLst/>
                <a:ahLst/>
                <a:cxnLst/>
                <a:rect l="l" t="t" r="r" b="b"/>
                <a:pathLst>
                  <a:path w="10433" h="28584" extrusionOk="0">
                    <a:moveTo>
                      <a:pt x="10355" y="0"/>
                    </a:moveTo>
                    <a:cubicBezTo>
                      <a:pt x="10327" y="0"/>
                      <a:pt x="10300" y="18"/>
                      <a:pt x="10291" y="46"/>
                    </a:cubicBezTo>
                    <a:lnTo>
                      <a:pt x="13" y="28492"/>
                    </a:lnTo>
                    <a:cubicBezTo>
                      <a:pt x="1" y="28526"/>
                      <a:pt x="20" y="28566"/>
                      <a:pt x="54" y="28580"/>
                    </a:cubicBezTo>
                    <a:cubicBezTo>
                      <a:pt x="63" y="28582"/>
                      <a:pt x="70" y="28583"/>
                      <a:pt x="78" y="28583"/>
                    </a:cubicBezTo>
                    <a:cubicBezTo>
                      <a:pt x="106" y="28583"/>
                      <a:pt x="134" y="28566"/>
                      <a:pt x="142" y="28538"/>
                    </a:cubicBezTo>
                    <a:lnTo>
                      <a:pt x="10421" y="93"/>
                    </a:lnTo>
                    <a:cubicBezTo>
                      <a:pt x="10433" y="57"/>
                      <a:pt x="10414" y="17"/>
                      <a:pt x="10379" y="5"/>
                    </a:cubicBezTo>
                    <a:cubicBezTo>
                      <a:pt x="10371" y="2"/>
                      <a:pt x="10363" y="0"/>
                      <a:pt x="103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681309" y="2322955"/>
                <a:ext cx="856139" cy="1199730"/>
              </a:xfrm>
              <a:custGeom>
                <a:avLst/>
                <a:gdLst/>
                <a:ahLst/>
                <a:cxnLst/>
                <a:rect l="l" t="t" r="r" b="b"/>
                <a:pathLst>
                  <a:path w="17801" h="24945" extrusionOk="0">
                    <a:moveTo>
                      <a:pt x="79" y="1"/>
                    </a:moveTo>
                    <a:cubicBezTo>
                      <a:pt x="65" y="1"/>
                      <a:pt x="51" y="5"/>
                      <a:pt x="39" y="14"/>
                    </a:cubicBezTo>
                    <a:cubicBezTo>
                      <a:pt x="7" y="35"/>
                      <a:pt x="1" y="78"/>
                      <a:pt x="23" y="109"/>
                    </a:cubicBezTo>
                    <a:lnTo>
                      <a:pt x="17666" y="24917"/>
                    </a:lnTo>
                    <a:cubicBezTo>
                      <a:pt x="17680" y="24936"/>
                      <a:pt x="17700" y="24945"/>
                      <a:pt x="17723" y="24945"/>
                    </a:cubicBezTo>
                    <a:cubicBezTo>
                      <a:pt x="17735" y="24945"/>
                      <a:pt x="17749" y="24941"/>
                      <a:pt x="17763" y="24933"/>
                    </a:cubicBezTo>
                    <a:cubicBezTo>
                      <a:pt x="17792" y="24910"/>
                      <a:pt x="17801" y="24868"/>
                      <a:pt x="17778" y="24837"/>
                    </a:cubicBezTo>
                    <a:lnTo>
                      <a:pt x="134" y="30"/>
                    </a:lnTo>
                    <a:cubicBezTo>
                      <a:pt x="121" y="11"/>
                      <a:pt x="101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518942" y="2497682"/>
                <a:ext cx="1180828" cy="850368"/>
              </a:xfrm>
              <a:custGeom>
                <a:avLst/>
                <a:gdLst/>
                <a:ahLst/>
                <a:cxnLst/>
                <a:rect l="l" t="t" r="r" b="b"/>
                <a:pathLst>
                  <a:path w="24552" h="17681" extrusionOk="0">
                    <a:moveTo>
                      <a:pt x="24474" y="1"/>
                    </a:moveTo>
                    <a:cubicBezTo>
                      <a:pt x="24460" y="1"/>
                      <a:pt x="24446" y="5"/>
                      <a:pt x="24434" y="14"/>
                    </a:cubicBezTo>
                    <a:lnTo>
                      <a:pt x="38" y="17554"/>
                    </a:lnTo>
                    <a:cubicBezTo>
                      <a:pt x="7" y="17577"/>
                      <a:pt x="0" y="17620"/>
                      <a:pt x="23" y="17651"/>
                    </a:cubicBezTo>
                    <a:cubicBezTo>
                      <a:pt x="36" y="17670"/>
                      <a:pt x="57" y="17681"/>
                      <a:pt x="78" y="17681"/>
                    </a:cubicBezTo>
                    <a:cubicBezTo>
                      <a:pt x="92" y="17681"/>
                      <a:pt x="106" y="17675"/>
                      <a:pt x="118" y="17667"/>
                    </a:cubicBezTo>
                    <a:lnTo>
                      <a:pt x="24513" y="125"/>
                    </a:lnTo>
                    <a:cubicBezTo>
                      <a:pt x="24545" y="104"/>
                      <a:pt x="24551" y="61"/>
                      <a:pt x="24529" y="29"/>
                    </a:cubicBezTo>
                    <a:cubicBezTo>
                      <a:pt x="24515" y="11"/>
                      <a:pt x="24495" y="1"/>
                      <a:pt x="244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2390914" y="2795963"/>
                <a:ext cx="1436838" cy="253797"/>
              </a:xfrm>
              <a:custGeom>
                <a:avLst/>
                <a:gdLst/>
                <a:ahLst/>
                <a:cxnLst/>
                <a:rect l="l" t="t" r="r" b="b"/>
                <a:pathLst>
                  <a:path w="29875" h="5277" extrusionOk="0">
                    <a:moveTo>
                      <a:pt x="75" y="1"/>
                    </a:moveTo>
                    <a:cubicBezTo>
                      <a:pt x="42" y="1"/>
                      <a:pt x="12" y="25"/>
                      <a:pt x="8" y="58"/>
                    </a:cubicBezTo>
                    <a:cubicBezTo>
                      <a:pt x="1" y="96"/>
                      <a:pt x="25" y="130"/>
                      <a:pt x="63" y="137"/>
                    </a:cubicBezTo>
                    <a:lnTo>
                      <a:pt x="29790" y="5275"/>
                    </a:lnTo>
                    <a:cubicBezTo>
                      <a:pt x="29793" y="5275"/>
                      <a:pt x="29797" y="5276"/>
                      <a:pt x="29800" y="5276"/>
                    </a:cubicBezTo>
                    <a:cubicBezTo>
                      <a:pt x="29833" y="5276"/>
                      <a:pt x="29863" y="5252"/>
                      <a:pt x="29870" y="5217"/>
                    </a:cubicBezTo>
                    <a:cubicBezTo>
                      <a:pt x="29875" y="5181"/>
                      <a:pt x="29851" y="5145"/>
                      <a:pt x="29813" y="5138"/>
                    </a:cubicBezTo>
                    <a:lnTo>
                      <a:pt x="87" y="2"/>
                    </a:lnTo>
                    <a:cubicBezTo>
                      <a:pt x="83" y="1"/>
                      <a:pt x="79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2990942" y="2199400"/>
                <a:ext cx="236820" cy="1446890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30084" extrusionOk="0">
                    <a:moveTo>
                      <a:pt x="4850" y="1"/>
                    </a:moveTo>
                    <a:cubicBezTo>
                      <a:pt x="4815" y="1"/>
                      <a:pt x="4786" y="24"/>
                      <a:pt x="4781" y="59"/>
                    </a:cubicBezTo>
                    <a:lnTo>
                      <a:pt x="7" y="30004"/>
                    </a:lnTo>
                    <a:cubicBezTo>
                      <a:pt x="0" y="30042"/>
                      <a:pt x="26" y="30076"/>
                      <a:pt x="64" y="30083"/>
                    </a:cubicBezTo>
                    <a:lnTo>
                      <a:pt x="75" y="30083"/>
                    </a:lnTo>
                    <a:cubicBezTo>
                      <a:pt x="108" y="30083"/>
                      <a:pt x="137" y="30059"/>
                      <a:pt x="142" y="30024"/>
                    </a:cubicBezTo>
                    <a:lnTo>
                      <a:pt x="4918" y="81"/>
                    </a:lnTo>
                    <a:cubicBezTo>
                      <a:pt x="4923" y="43"/>
                      <a:pt x="4897" y="7"/>
                      <a:pt x="4861" y="1"/>
                    </a:cubicBezTo>
                    <a:cubicBezTo>
                      <a:pt x="4857" y="1"/>
                      <a:pt x="4854" y="1"/>
                      <a:pt x="48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2488835" y="2530097"/>
                <a:ext cx="1240995" cy="785488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16332" extrusionOk="0">
                    <a:moveTo>
                      <a:pt x="80" y="1"/>
                    </a:moveTo>
                    <a:cubicBezTo>
                      <a:pt x="57" y="1"/>
                      <a:pt x="35" y="12"/>
                      <a:pt x="22" y="32"/>
                    </a:cubicBezTo>
                    <a:cubicBezTo>
                      <a:pt x="1" y="65"/>
                      <a:pt x="11" y="109"/>
                      <a:pt x="43" y="128"/>
                    </a:cubicBezTo>
                    <a:lnTo>
                      <a:pt x="25687" y="16321"/>
                    </a:lnTo>
                    <a:cubicBezTo>
                      <a:pt x="25699" y="16328"/>
                      <a:pt x="25711" y="16331"/>
                      <a:pt x="25725" y="16331"/>
                    </a:cubicBezTo>
                    <a:cubicBezTo>
                      <a:pt x="25747" y="16331"/>
                      <a:pt x="25770" y="16321"/>
                      <a:pt x="25782" y="16300"/>
                    </a:cubicBezTo>
                    <a:cubicBezTo>
                      <a:pt x="25803" y="16267"/>
                      <a:pt x="25794" y="16224"/>
                      <a:pt x="25761" y="16205"/>
                    </a:cubicBezTo>
                    <a:lnTo>
                      <a:pt x="117" y="12"/>
                    </a:lnTo>
                    <a:cubicBezTo>
                      <a:pt x="105" y="4"/>
                      <a:pt x="93" y="1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2726181" y="2301312"/>
                <a:ext cx="766298" cy="1243111"/>
              </a:xfrm>
              <a:custGeom>
                <a:avLst/>
                <a:gdLst/>
                <a:ahLst/>
                <a:cxnLst/>
                <a:rect l="l" t="t" r="r" b="b"/>
                <a:pathLst>
                  <a:path w="15933" h="25847" extrusionOk="0">
                    <a:moveTo>
                      <a:pt x="15855" y="1"/>
                    </a:moveTo>
                    <a:cubicBezTo>
                      <a:pt x="15832" y="1"/>
                      <a:pt x="15808" y="12"/>
                      <a:pt x="15796" y="33"/>
                    </a:cubicBezTo>
                    <a:lnTo>
                      <a:pt x="22" y="25741"/>
                    </a:lnTo>
                    <a:cubicBezTo>
                      <a:pt x="1" y="25774"/>
                      <a:pt x="11" y="25815"/>
                      <a:pt x="44" y="25836"/>
                    </a:cubicBezTo>
                    <a:cubicBezTo>
                      <a:pt x="55" y="25843"/>
                      <a:pt x="68" y="25847"/>
                      <a:pt x="80" y="25847"/>
                    </a:cubicBezTo>
                    <a:cubicBezTo>
                      <a:pt x="103" y="25847"/>
                      <a:pt x="126" y="25834"/>
                      <a:pt x="139" y="25814"/>
                    </a:cubicBezTo>
                    <a:lnTo>
                      <a:pt x="15914" y="106"/>
                    </a:lnTo>
                    <a:cubicBezTo>
                      <a:pt x="15933" y="73"/>
                      <a:pt x="15922" y="31"/>
                      <a:pt x="15889" y="10"/>
                    </a:cubicBezTo>
                    <a:cubicBezTo>
                      <a:pt x="15879" y="4"/>
                      <a:pt x="15867" y="1"/>
                      <a:pt x="158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2401399" y="2757728"/>
                <a:ext cx="1415869" cy="330268"/>
              </a:xfrm>
              <a:custGeom>
                <a:avLst/>
                <a:gdLst/>
                <a:ahLst/>
                <a:cxnLst/>
                <a:rect l="l" t="t" r="r" b="b"/>
                <a:pathLst>
                  <a:path w="29439" h="6867" extrusionOk="0">
                    <a:moveTo>
                      <a:pt x="29364" y="0"/>
                    </a:moveTo>
                    <a:cubicBezTo>
                      <a:pt x="29359" y="0"/>
                      <a:pt x="29354" y="1"/>
                      <a:pt x="29349" y="2"/>
                    </a:cubicBezTo>
                    <a:lnTo>
                      <a:pt x="61" y="6729"/>
                    </a:lnTo>
                    <a:cubicBezTo>
                      <a:pt x="23" y="6738"/>
                      <a:pt x="1" y="6776"/>
                      <a:pt x="10" y="6812"/>
                    </a:cubicBezTo>
                    <a:cubicBezTo>
                      <a:pt x="16" y="6844"/>
                      <a:pt x="46" y="6866"/>
                      <a:pt x="77" y="6866"/>
                    </a:cubicBezTo>
                    <a:cubicBezTo>
                      <a:pt x="82" y="6866"/>
                      <a:pt x="87" y="6866"/>
                      <a:pt x="93" y="6864"/>
                    </a:cubicBezTo>
                    <a:lnTo>
                      <a:pt x="29380" y="136"/>
                    </a:lnTo>
                    <a:cubicBezTo>
                      <a:pt x="29416" y="127"/>
                      <a:pt x="29439" y="91"/>
                      <a:pt x="29430" y="54"/>
                    </a:cubicBezTo>
                    <a:cubicBezTo>
                      <a:pt x="29424" y="22"/>
                      <a:pt x="29395" y="0"/>
                      <a:pt x="293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2937894" y="2206999"/>
                <a:ext cx="342965" cy="1431692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29768" extrusionOk="0">
                    <a:moveTo>
                      <a:pt x="76" y="1"/>
                    </a:moveTo>
                    <a:cubicBezTo>
                      <a:pt x="70" y="1"/>
                      <a:pt x="65" y="1"/>
                      <a:pt x="59" y="3"/>
                    </a:cubicBezTo>
                    <a:cubicBezTo>
                      <a:pt x="23" y="11"/>
                      <a:pt x="0" y="49"/>
                      <a:pt x="9" y="86"/>
                    </a:cubicBezTo>
                    <a:lnTo>
                      <a:pt x="6987" y="29714"/>
                    </a:lnTo>
                    <a:cubicBezTo>
                      <a:pt x="6996" y="29745"/>
                      <a:pt x="7023" y="29768"/>
                      <a:pt x="7055" y="29768"/>
                    </a:cubicBezTo>
                    <a:cubicBezTo>
                      <a:pt x="7060" y="29768"/>
                      <a:pt x="7065" y="29766"/>
                      <a:pt x="7070" y="29766"/>
                    </a:cubicBezTo>
                    <a:cubicBezTo>
                      <a:pt x="7107" y="29757"/>
                      <a:pt x="7131" y="29719"/>
                      <a:pt x="7122" y="29683"/>
                    </a:cubicBezTo>
                    <a:lnTo>
                      <a:pt x="142" y="55"/>
                    </a:lnTo>
                    <a:cubicBezTo>
                      <a:pt x="135" y="22"/>
                      <a:pt x="107" y="1"/>
                      <a:pt x="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2571654" y="2420394"/>
                <a:ext cx="1075404" cy="1004849"/>
              </a:xfrm>
              <a:custGeom>
                <a:avLst/>
                <a:gdLst/>
                <a:ahLst/>
                <a:cxnLst/>
                <a:rect l="l" t="t" r="r" b="b"/>
                <a:pathLst>
                  <a:path w="22360" h="20893" extrusionOk="0">
                    <a:moveTo>
                      <a:pt x="77" y="1"/>
                    </a:moveTo>
                    <a:cubicBezTo>
                      <a:pt x="59" y="1"/>
                      <a:pt x="40" y="8"/>
                      <a:pt x="26" y="23"/>
                    </a:cubicBezTo>
                    <a:cubicBezTo>
                      <a:pt x="0" y="50"/>
                      <a:pt x="2" y="94"/>
                      <a:pt x="30" y="120"/>
                    </a:cubicBezTo>
                    <a:lnTo>
                      <a:pt x="22236" y="20874"/>
                    </a:lnTo>
                    <a:cubicBezTo>
                      <a:pt x="22249" y="20888"/>
                      <a:pt x="22266" y="20893"/>
                      <a:pt x="22283" y="20893"/>
                    </a:cubicBezTo>
                    <a:cubicBezTo>
                      <a:pt x="22301" y="20893"/>
                      <a:pt x="22320" y="20886"/>
                      <a:pt x="22333" y="20870"/>
                    </a:cubicBezTo>
                    <a:cubicBezTo>
                      <a:pt x="22359" y="20843"/>
                      <a:pt x="22358" y="20799"/>
                      <a:pt x="22330" y="20773"/>
                    </a:cubicBezTo>
                    <a:lnTo>
                      <a:pt x="125" y="19"/>
                    </a:lnTo>
                    <a:cubicBezTo>
                      <a:pt x="112" y="7"/>
                      <a:pt x="9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616766" y="2385910"/>
                <a:ext cx="985226" cy="1073913"/>
              </a:xfrm>
              <a:custGeom>
                <a:avLst/>
                <a:gdLst/>
                <a:ahLst/>
                <a:cxnLst/>
                <a:rect l="l" t="t" r="r" b="b"/>
                <a:pathLst>
                  <a:path w="20485" h="22329" extrusionOk="0">
                    <a:moveTo>
                      <a:pt x="20407" y="1"/>
                    </a:moveTo>
                    <a:cubicBezTo>
                      <a:pt x="20389" y="1"/>
                      <a:pt x="20370" y="8"/>
                      <a:pt x="20357" y="23"/>
                    </a:cubicBezTo>
                    <a:lnTo>
                      <a:pt x="27" y="22212"/>
                    </a:lnTo>
                    <a:cubicBezTo>
                      <a:pt x="1" y="22240"/>
                      <a:pt x="2" y="22283"/>
                      <a:pt x="30" y="22309"/>
                    </a:cubicBezTo>
                    <a:cubicBezTo>
                      <a:pt x="44" y="22321"/>
                      <a:pt x="59" y="22328"/>
                      <a:pt x="77" y="22328"/>
                    </a:cubicBezTo>
                    <a:lnTo>
                      <a:pt x="77" y="22327"/>
                    </a:lnTo>
                    <a:cubicBezTo>
                      <a:pt x="96" y="22327"/>
                      <a:pt x="113" y="22320"/>
                      <a:pt x="127" y="22306"/>
                    </a:cubicBezTo>
                    <a:lnTo>
                      <a:pt x="20459" y="116"/>
                    </a:lnTo>
                    <a:cubicBezTo>
                      <a:pt x="20485" y="87"/>
                      <a:pt x="20483" y="44"/>
                      <a:pt x="20453" y="19"/>
                    </a:cubicBezTo>
                    <a:cubicBezTo>
                      <a:pt x="20440" y="7"/>
                      <a:pt x="20424" y="1"/>
                      <a:pt x="20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382690" y="2895134"/>
                <a:ext cx="1453383" cy="55454"/>
              </a:xfrm>
              <a:custGeom>
                <a:avLst/>
                <a:gdLst/>
                <a:ahLst/>
                <a:cxnLst/>
                <a:rect l="l" t="t" r="r" b="b"/>
                <a:pathLst>
                  <a:path w="30219" h="1153" extrusionOk="0">
                    <a:moveTo>
                      <a:pt x="30146" y="1"/>
                    </a:moveTo>
                    <a:lnTo>
                      <a:pt x="68" y="1015"/>
                    </a:lnTo>
                    <a:cubicBezTo>
                      <a:pt x="30" y="1015"/>
                      <a:pt x="0" y="1048"/>
                      <a:pt x="2" y="1086"/>
                    </a:cubicBezTo>
                    <a:cubicBezTo>
                      <a:pt x="2" y="1123"/>
                      <a:pt x="33" y="1152"/>
                      <a:pt x="70" y="1152"/>
                    </a:cubicBezTo>
                    <a:lnTo>
                      <a:pt x="73" y="1152"/>
                    </a:lnTo>
                    <a:lnTo>
                      <a:pt x="30150" y="137"/>
                    </a:lnTo>
                    <a:cubicBezTo>
                      <a:pt x="30188" y="136"/>
                      <a:pt x="30219" y="104"/>
                      <a:pt x="30217" y="66"/>
                    </a:cubicBezTo>
                    <a:cubicBezTo>
                      <a:pt x="30216" y="28"/>
                      <a:pt x="30184" y="1"/>
                      <a:pt x="30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3074049" y="2189252"/>
                <a:ext cx="70603" cy="1467186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30506" extrusionOk="0">
                    <a:moveTo>
                      <a:pt x="76" y="1"/>
                    </a:moveTo>
                    <a:cubicBezTo>
                      <a:pt x="73" y="1"/>
                      <a:pt x="71" y="1"/>
                      <a:pt x="68" y="1"/>
                    </a:cubicBezTo>
                    <a:cubicBezTo>
                      <a:pt x="30" y="3"/>
                      <a:pt x="0" y="36"/>
                      <a:pt x="2" y="74"/>
                    </a:cubicBezTo>
                    <a:lnTo>
                      <a:pt x="1329" y="30438"/>
                    </a:lnTo>
                    <a:cubicBezTo>
                      <a:pt x="1330" y="30476"/>
                      <a:pt x="1360" y="30505"/>
                      <a:pt x="1398" y="30505"/>
                    </a:cubicBezTo>
                    <a:lnTo>
                      <a:pt x="1396" y="30504"/>
                    </a:lnTo>
                    <a:lnTo>
                      <a:pt x="1400" y="30504"/>
                    </a:lnTo>
                    <a:cubicBezTo>
                      <a:pt x="1438" y="30504"/>
                      <a:pt x="1467" y="30471"/>
                      <a:pt x="1465" y="30433"/>
                    </a:cubicBezTo>
                    <a:lnTo>
                      <a:pt x="139" y="67"/>
                    </a:lnTo>
                    <a:cubicBezTo>
                      <a:pt x="139" y="32"/>
                      <a:pt x="109" y="1"/>
                      <a:pt x="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2745516" y="2281690"/>
                <a:ext cx="727629" cy="1282309"/>
              </a:xfrm>
              <a:custGeom>
                <a:avLst/>
                <a:gdLst/>
                <a:ahLst/>
                <a:cxnLst/>
                <a:rect l="l" t="t" r="r" b="b"/>
                <a:pathLst>
                  <a:path w="15129" h="26662" extrusionOk="0">
                    <a:moveTo>
                      <a:pt x="79" y="1"/>
                    </a:moveTo>
                    <a:cubicBezTo>
                      <a:pt x="68" y="1"/>
                      <a:pt x="56" y="4"/>
                      <a:pt x="46" y="10"/>
                    </a:cubicBezTo>
                    <a:cubicBezTo>
                      <a:pt x="13" y="29"/>
                      <a:pt x="1" y="70"/>
                      <a:pt x="20" y="103"/>
                    </a:cubicBezTo>
                    <a:lnTo>
                      <a:pt x="14990" y="26627"/>
                    </a:lnTo>
                    <a:cubicBezTo>
                      <a:pt x="15003" y="26649"/>
                      <a:pt x="15027" y="26661"/>
                      <a:pt x="15051" y="26661"/>
                    </a:cubicBezTo>
                    <a:cubicBezTo>
                      <a:pt x="15061" y="26661"/>
                      <a:pt x="15074" y="26658"/>
                      <a:pt x="15084" y="26653"/>
                    </a:cubicBezTo>
                    <a:cubicBezTo>
                      <a:pt x="15117" y="26634"/>
                      <a:pt x="15129" y="26592"/>
                      <a:pt x="15110" y="26559"/>
                    </a:cubicBezTo>
                    <a:lnTo>
                      <a:pt x="139" y="36"/>
                    </a:lnTo>
                    <a:cubicBezTo>
                      <a:pt x="127" y="14"/>
                      <a:pt x="104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2465942" y="2564533"/>
                <a:ext cx="1276153" cy="722627"/>
              </a:xfrm>
              <a:custGeom>
                <a:avLst/>
                <a:gdLst/>
                <a:ahLst/>
                <a:cxnLst/>
                <a:rect l="l" t="t" r="r" b="b"/>
                <a:pathLst>
                  <a:path w="26534" h="15025" extrusionOk="0">
                    <a:moveTo>
                      <a:pt x="26455" y="0"/>
                    </a:moveTo>
                    <a:cubicBezTo>
                      <a:pt x="26444" y="0"/>
                      <a:pt x="26432" y="3"/>
                      <a:pt x="26421" y="9"/>
                    </a:cubicBezTo>
                    <a:lnTo>
                      <a:pt x="46" y="14897"/>
                    </a:lnTo>
                    <a:cubicBezTo>
                      <a:pt x="13" y="14916"/>
                      <a:pt x="1" y="14957"/>
                      <a:pt x="20" y="14990"/>
                    </a:cubicBezTo>
                    <a:cubicBezTo>
                      <a:pt x="32" y="15013"/>
                      <a:pt x="56" y="15025"/>
                      <a:pt x="79" y="15025"/>
                    </a:cubicBezTo>
                    <a:cubicBezTo>
                      <a:pt x="91" y="15025"/>
                      <a:pt x="103" y="15023"/>
                      <a:pt x="113" y="15016"/>
                    </a:cubicBezTo>
                    <a:lnTo>
                      <a:pt x="26488" y="129"/>
                    </a:lnTo>
                    <a:cubicBezTo>
                      <a:pt x="26523" y="110"/>
                      <a:pt x="26533" y="68"/>
                      <a:pt x="26516" y="35"/>
                    </a:cubicBezTo>
                    <a:cubicBezTo>
                      <a:pt x="26503" y="13"/>
                      <a:pt x="26480" y="0"/>
                      <a:pt x="264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2406353" y="2719541"/>
                <a:ext cx="1406009" cy="406643"/>
              </a:xfrm>
              <a:custGeom>
                <a:avLst/>
                <a:gdLst/>
                <a:ahLst/>
                <a:cxnLst/>
                <a:rect l="l" t="t" r="r" b="b"/>
                <a:pathLst>
                  <a:path w="29234" h="8455" extrusionOk="0">
                    <a:moveTo>
                      <a:pt x="77" y="1"/>
                    </a:moveTo>
                    <a:cubicBezTo>
                      <a:pt x="46" y="1"/>
                      <a:pt x="19" y="20"/>
                      <a:pt x="10" y="50"/>
                    </a:cubicBezTo>
                    <a:cubicBezTo>
                      <a:pt x="0" y="86"/>
                      <a:pt x="23" y="124"/>
                      <a:pt x="59" y="135"/>
                    </a:cubicBezTo>
                    <a:lnTo>
                      <a:pt x="29138" y="8451"/>
                    </a:lnTo>
                    <a:cubicBezTo>
                      <a:pt x="29143" y="8453"/>
                      <a:pt x="29150" y="8453"/>
                      <a:pt x="29157" y="8453"/>
                    </a:cubicBezTo>
                    <a:lnTo>
                      <a:pt x="29157" y="8455"/>
                    </a:lnTo>
                    <a:cubicBezTo>
                      <a:pt x="29187" y="8455"/>
                      <a:pt x="29214" y="8434"/>
                      <a:pt x="29223" y="8405"/>
                    </a:cubicBezTo>
                    <a:cubicBezTo>
                      <a:pt x="29234" y="8367"/>
                      <a:pt x="29213" y="8328"/>
                      <a:pt x="29176" y="8318"/>
                    </a:cubicBezTo>
                    <a:lnTo>
                      <a:pt x="97" y="3"/>
                    </a:lnTo>
                    <a:cubicBezTo>
                      <a:pt x="90" y="1"/>
                      <a:pt x="8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2915482" y="2217484"/>
                <a:ext cx="387694" cy="1410723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332" extrusionOk="0">
                    <a:moveTo>
                      <a:pt x="7985" y="0"/>
                    </a:moveTo>
                    <a:cubicBezTo>
                      <a:pt x="7954" y="0"/>
                      <a:pt x="7928" y="21"/>
                      <a:pt x="7919" y="51"/>
                    </a:cubicBezTo>
                    <a:lnTo>
                      <a:pt x="11" y="29245"/>
                    </a:lnTo>
                    <a:cubicBezTo>
                      <a:pt x="1" y="29281"/>
                      <a:pt x="23" y="29319"/>
                      <a:pt x="59" y="29330"/>
                    </a:cubicBezTo>
                    <a:cubicBezTo>
                      <a:pt x="65" y="29331"/>
                      <a:pt x="72" y="29331"/>
                      <a:pt x="77" y="29331"/>
                    </a:cubicBezTo>
                    <a:cubicBezTo>
                      <a:pt x="108" y="29331"/>
                      <a:pt x="136" y="29311"/>
                      <a:pt x="144" y="29281"/>
                    </a:cubicBezTo>
                    <a:lnTo>
                      <a:pt x="8052" y="88"/>
                    </a:lnTo>
                    <a:cubicBezTo>
                      <a:pt x="8061" y="51"/>
                      <a:pt x="8040" y="13"/>
                      <a:pt x="8004" y="3"/>
                    </a:cubicBezTo>
                    <a:cubicBezTo>
                      <a:pt x="7997" y="1"/>
                      <a:pt x="7991" y="0"/>
                      <a:pt x="7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2633744" y="2359795"/>
                <a:ext cx="951175" cy="1126096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23414" extrusionOk="0">
                    <a:moveTo>
                      <a:pt x="78" y="1"/>
                    </a:moveTo>
                    <a:cubicBezTo>
                      <a:pt x="63" y="1"/>
                      <a:pt x="47" y="6"/>
                      <a:pt x="34" y="17"/>
                    </a:cubicBezTo>
                    <a:cubicBezTo>
                      <a:pt x="6" y="41"/>
                      <a:pt x="1" y="84"/>
                      <a:pt x="27" y="114"/>
                    </a:cubicBezTo>
                    <a:lnTo>
                      <a:pt x="19647" y="23389"/>
                    </a:lnTo>
                    <a:cubicBezTo>
                      <a:pt x="19661" y="23405"/>
                      <a:pt x="19680" y="23413"/>
                      <a:pt x="19699" y="23413"/>
                    </a:cubicBezTo>
                    <a:cubicBezTo>
                      <a:pt x="19714" y="23413"/>
                      <a:pt x="19730" y="23408"/>
                      <a:pt x="19744" y="23398"/>
                    </a:cubicBezTo>
                    <a:cubicBezTo>
                      <a:pt x="19773" y="23372"/>
                      <a:pt x="19777" y="23328"/>
                      <a:pt x="19752" y="23301"/>
                    </a:cubicBezTo>
                    <a:lnTo>
                      <a:pt x="132" y="26"/>
                    </a:lnTo>
                    <a:cubicBezTo>
                      <a:pt x="118" y="9"/>
                      <a:pt x="98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2555542" y="2450934"/>
                <a:ext cx="1107580" cy="943864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19625" extrusionOk="0">
                    <a:moveTo>
                      <a:pt x="22953" y="0"/>
                    </a:moveTo>
                    <a:cubicBezTo>
                      <a:pt x="22937" y="0"/>
                      <a:pt x="22921" y="6"/>
                      <a:pt x="22907" y="18"/>
                    </a:cubicBezTo>
                    <a:lnTo>
                      <a:pt x="34" y="19503"/>
                    </a:lnTo>
                    <a:cubicBezTo>
                      <a:pt x="4" y="19527"/>
                      <a:pt x="1" y="19570"/>
                      <a:pt x="25" y="19600"/>
                    </a:cubicBezTo>
                    <a:cubicBezTo>
                      <a:pt x="39" y="19615"/>
                      <a:pt x="58" y="19624"/>
                      <a:pt x="79" y="19624"/>
                    </a:cubicBezTo>
                    <a:cubicBezTo>
                      <a:pt x="94" y="19624"/>
                      <a:pt x="110" y="19619"/>
                      <a:pt x="124" y="19607"/>
                    </a:cubicBezTo>
                    <a:lnTo>
                      <a:pt x="22997" y="122"/>
                    </a:lnTo>
                    <a:cubicBezTo>
                      <a:pt x="23025" y="98"/>
                      <a:pt x="23029" y="54"/>
                      <a:pt x="23004" y="25"/>
                    </a:cubicBezTo>
                    <a:cubicBezTo>
                      <a:pt x="22991" y="9"/>
                      <a:pt x="22972" y="0"/>
                      <a:pt x="229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2383363" y="2855072"/>
                <a:ext cx="1452084" cy="135532"/>
              </a:xfrm>
              <a:custGeom>
                <a:avLst/>
                <a:gdLst/>
                <a:ahLst/>
                <a:cxnLst/>
                <a:rect l="l" t="t" r="r" b="b"/>
                <a:pathLst>
                  <a:path w="30192" h="2818" extrusionOk="0">
                    <a:moveTo>
                      <a:pt x="71" y="0"/>
                    </a:moveTo>
                    <a:cubicBezTo>
                      <a:pt x="35" y="0"/>
                      <a:pt x="5" y="27"/>
                      <a:pt x="2" y="63"/>
                    </a:cubicBezTo>
                    <a:cubicBezTo>
                      <a:pt x="0" y="101"/>
                      <a:pt x="28" y="134"/>
                      <a:pt x="66" y="138"/>
                    </a:cubicBezTo>
                    <a:lnTo>
                      <a:pt x="30113" y="2818"/>
                    </a:lnTo>
                    <a:lnTo>
                      <a:pt x="30118" y="2818"/>
                    </a:lnTo>
                    <a:cubicBezTo>
                      <a:pt x="30155" y="2818"/>
                      <a:pt x="30184" y="2790"/>
                      <a:pt x="30188" y="2756"/>
                    </a:cubicBezTo>
                    <a:cubicBezTo>
                      <a:pt x="30191" y="2718"/>
                      <a:pt x="30163" y="2683"/>
                      <a:pt x="30125" y="2679"/>
                    </a:cubicBezTo>
                    <a:lnTo>
                      <a:pt x="78" y="1"/>
                    </a:lnTo>
                    <a:cubicBezTo>
                      <a:pt x="76" y="1"/>
                      <a:pt x="74" y="0"/>
                      <a:pt x="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3050579" y="2192426"/>
                <a:ext cx="117544" cy="1460838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0374" extrusionOk="0">
                    <a:moveTo>
                      <a:pt x="2371" y="1"/>
                    </a:moveTo>
                    <a:cubicBezTo>
                      <a:pt x="2337" y="1"/>
                      <a:pt x="2306" y="27"/>
                      <a:pt x="2303" y="63"/>
                    </a:cubicBezTo>
                    <a:lnTo>
                      <a:pt x="4" y="30299"/>
                    </a:lnTo>
                    <a:cubicBezTo>
                      <a:pt x="0" y="30337"/>
                      <a:pt x="28" y="30370"/>
                      <a:pt x="66" y="30374"/>
                    </a:cubicBezTo>
                    <a:lnTo>
                      <a:pt x="73" y="30374"/>
                    </a:lnTo>
                    <a:cubicBezTo>
                      <a:pt x="108" y="30374"/>
                      <a:pt x="139" y="30346"/>
                      <a:pt x="140" y="30310"/>
                    </a:cubicBezTo>
                    <a:lnTo>
                      <a:pt x="2442" y="75"/>
                    </a:lnTo>
                    <a:cubicBezTo>
                      <a:pt x="2443" y="37"/>
                      <a:pt x="2416" y="3"/>
                      <a:pt x="2378" y="1"/>
                    </a:cubicBezTo>
                    <a:cubicBezTo>
                      <a:pt x="2375" y="1"/>
                      <a:pt x="2373" y="1"/>
                      <a:pt x="2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458968" y="2582039"/>
                <a:ext cx="1300777" cy="681554"/>
              </a:xfrm>
              <a:custGeom>
                <a:avLst/>
                <a:gdLst/>
                <a:ahLst/>
                <a:cxnLst/>
                <a:rect l="l" t="t" r="r" b="b"/>
                <a:pathLst>
                  <a:path w="27046" h="14171" extrusionOk="0">
                    <a:moveTo>
                      <a:pt x="80" y="1"/>
                    </a:moveTo>
                    <a:cubicBezTo>
                      <a:pt x="55" y="1"/>
                      <a:pt x="31" y="14"/>
                      <a:pt x="19" y="38"/>
                    </a:cubicBezTo>
                    <a:cubicBezTo>
                      <a:pt x="0" y="71"/>
                      <a:pt x="14" y="113"/>
                      <a:pt x="47" y="130"/>
                    </a:cubicBezTo>
                    <a:lnTo>
                      <a:pt x="26934" y="14164"/>
                    </a:lnTo>
                    <a:cubicBezTo>
                      <a:pt x="26945" y="14169"/>
                      <a:pt x="26955" y="14171"/>
                      <a:pt x="26966" y="14171"/>
                    </a:cubicBezTo>
                    <a:cubicBezTo>
                      <a:pt x="26992" y="14171"/>
                      <a:pt x="27016" y="14159"/>
                      <a:pt x="27028" y="14135"/>
                    </a:cubicBezTo>
                    <a:cubicBezTo>
                      <a:pt x="27045" y="14102"/>
                      <a:pt x="27031" y="14058"/>
                      <a:pt x="26998" y="14041"/>
                    </a:cubicBezTo>
                    <a:lnTo>
                      <a:pt x="111" y="9"/>
                    </a:lnTo>
                    <a:cubicBezTo>
                      <a:pt x="101" y="3"/>
                      <a:pt x="90" y="1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778268" y="2272263"/>
                <a:ext cx="662172" cy="1301162"/>
              </a:xfrm>
              <a:custGeom>
                <a:avLst/>
                <a:gdLst/>
                <a:ahLst/>
                <a:cxnLst/>
                <a:rect l="l" t="t" r="r" b="b"/>
                <a:pathLst>
                  <a:path w="13768" h="27054" extrusionOk="0">
                    <a:moveTo>
                      <a:pt x="13689" y="1"/>
                    </a:moveTo>
                    <a:cubicBezTo>
                      <a:pt x="13664" y="1"/>
                      <a:pt x="13639" y="15"/>
                      <a:pt x="13627" y="38"/>
                    </a:cubicBezTo>
                    <a:lnTo>
                      <a:pt x="17" y="26954"/>
                    </a:lnTo>
                    <a:cubicBezTo>
                      <a:pt x="0" y="26987"/>
                      <a:pt x="14" y="27029"/>
                      <a:pt x="47" y="27046"/>
                    </a:cubicBezTo>
                    <a:cubicBezTo>
                      <a:pt x="57" y="27051"/>
                      <a:pt x="68" y="27053"/>
                      <a:pt x="78" y="27053"/>
                    </a:cubicBezTo>
                    <a:cubicBezTo>
                      <a:pt x="104" y="27053"/>
                      <a:pt x="128" y="27039"/>
                      <a:pt x="140" y="27017"/>
                    </a:cubicBezTo>
                    <a:lnTo>
                      <a:pt x="13750" y="100"/>
                    </a:lnTo>
                    <a:cubicBezTo>
                      <a:pt x="13767" y="67"/>
                      <a:pt x="13754" y="26"/>
                      <a:pt x="13721" y="8"/>
                    </a:cubicBezTo>
                    <a:cubicBezTo>
                      <a:pt x="13711" y="3"/>
                      <a:pt x="13700" y="1"/>
                      <a:pt x="136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2416982" y="2700448"/>
                <a:ext cx="1384703" cy="444831"/>
              </a:xfrm>
              <a:custGeom>
                <a:avLst/>
                <a:gdLst/>
                <a:ahLst/>
                <a:cxnLst/>
                <a:rect l="l" t="t" r="r" b="b"/>
                <a:pathLst>
                  <a:path w="28791" h="9249" extrusionOk="0">
                    <a:moveTo>
                      <a:pt x="28714" y="0"/>
                    </a:moveTo>
                    <a:cubicBezTo>
                      <a:pt x="28707" y="0"/>
                      <a:pt x="28700" y="1"/>
                      <a:pt x="28692" y="4"/>
                    </a:cubicBezTo>
                    <a:lnTo>
                      <a:pt x="56" y="9113"/>
                    </a:lnTo>
                    <a:cubicBezTo>
                      <a:pt x="21" y="9124"/>
                      <a:pt x="1" y="9164"/>
                      <a:pt x="13" y="9200"/>
                    </a:cubicBezTo>
                    <a:cubicBezTo>
                      <a:pt x="21" y="9229"/>
                      <a:pt x="49" y="9248"/>
                      <a:pt x="79" y="9248"/>
                    </a:cubicBezTo>
                    <a:lnTo>
                      <a:pt x="79" y="9247"/>
                    </a:lnTo>
                    <a:cubicBezTo>
                      <a:pt x="85" y="9247"/>
                      <a:pt x="92" y="9247"/>
                      <a:pt x="99" y="9245"/>
                    </a:cubicBezTo>
                    <a:lnTo>
                      <a:pt x="28735" y="135"/>
                    </a:lnTo>
                    <a:cubicBezTo>
                      <a:pt x="28772" y="123"/>
                      <a:pt x="28791" y="85"/>
                      <a:pt x="28779" y="49"/>
                    </a:cubicBezTo>
                    <a:cubicBezTo>
                      <a:pt x="28770" y="19"/>
                      <a:pt x="28744" y="0"/>
                      <a:pt x="287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2879844" y="2223207"/>
                <a:ext cx="458971" cy="1399276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29094" extrusionOk="0">
                    <a:moveTo>
                      <a:pt x="78" y="1"/>
                    </a:moveTo>
                    <a:cubicBezTo>
                      <a:pt x="71" y="1"/>
                      <a:pt x="64" y="1"/>
                      <a:pt x="58" y="3"/>
                    </a:cubicBezTo>
                    <a:cubicBezTo>
                      <a:pt x="21" y="16"/>
                      <a:pt x="1" y="55"/>
                      <a:pt x="13" y="92"/>
                    </a:cubicBezTo>
                    <a:lnTo>
                      <a:pt x="9401" y="29046"/>
                    </a:lnTo>
                    <a:cubicBezTo>
                      <a:pt x="9410" y="29076"/>
                      <a:pt x="9436" y="29093"/>
                      <a:pt x="9465" y="29093"/>
                    </a:cubicBezTo>
                    <a:cubicBezTo>
                      <a:pt x="9472" y="29093"/>
                      <a:pt x="9481" y="29093"/>
                      <a:pt x="9488" y="29090"/>
                    </a:cubicBezTo>
                    <a:cubicBezTo>
                      <a:pt x="9524" y="29079"/>
                      <a:pt x="9543" y="29039"/>
                      <a:pt x="9531" y="29003"/>
                    </a:cubicBezTo>
                    <a:lnTo>
                      <a:pt x="144" y="48"/>
                    </a:lnTo>
                    <a:cubicBezTo>
                      <a:pt x="134" y="19"/>
                      <a:pt x="107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2532409" y="2465939"/>
                <a:ext cx="1153847" cy="913853"/>
              </a:xfrm>
              <a:custGeom>
                <a:avLst/>
                <a:gdLst/>
                <a:ahLst/>
                <a:cxnLst/>
                <a:rect l="l" t="t" r="r" b="b"/>
                <a:pathLst>
                  <a:path w="23991" h="19001" extrusionOk="0">
                    <a:moveTo>
                      <a:pt x="78" y="1"/>
                    </a:moveTo>
                    <a:cubicBezTo>
                      <a:pt x="58" y="1"/>
                      <a:pt x="39" y="9"/>
                      <a:pt x="25" y="26"/>
                    </a:cubicBezTo>
                    <a:cubicBezTo>
                      <a:pt x="1" y="56"/>
                      <a:pt x="6" y="101"/>
                      <a:pt x="35" y="123"/>
                    </a:cubicBezTo>
                    <a:lnTo>
                      <a:pt x="23870" y="18985"/>
                    </a:lnTo>
                    <a:cubicBezTo>
                      <a:pt x="23884" y="18995"/>
                      <a:pt x="23897" y="19000"/>
                      <a:pt x="23913" y="19000"/>
                    </a:cubicBezTo>
                    <a:cubicBezTo>
                      <a:pt x="23934" y="19000"/>
                      <a:pt x="23953" y="18990"/>
                      <a:pt x="23967" y="18973"/>
                    </a:cubicBezTo>
                    <a:cubicBezTo>
                      <a:pt x="23991" y="18943"/>
                      <a:pt x="23986" y="18900"/>
                      <a:pt x="23956" y="18876"/>
                    </a:cubicBezTo>
                    <a:lnTo>
                      <a:pt x="122" y="16"/>
                    </a:lnTo>
                    <a:cubicBezTo>
                      <a:pt x="108" y="6"/>
                      <a:pt x="93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2662168" y="2347579"/>
                <a:ext cx="894423" cy="1150529"/>
              </a:xfrm>
              <a:custGeom>
                <a:avLst/>
                <a:gdLst/>
                <a:ahLst/>
                <a:cxnLst/>
                <a:rect l="l" t="t" r="r" b="b"/>
                <a:pathLst>
                  <a:path w="18597" h="23922" extrusionOk="0">
                    <a:moveTo>
                      <a:pt x="18519" y="1"/>
                    </a:moveTo>
                    <a:cubicBezTo>
                      <a:pt x="18498" y="1"/>
                      <a:pt x="18478" y="10"/>
                      <a:pt x="18464" y="27"/>
                    </a:cubicBezTo>
                    <a:lnTo>
                      <a:pt x="23" y="23811"/>
                    </a:lnTo>
                    <a:cubicBezTo>
                      <a:pt x="0" y="23840"/>
                      <a:pt x="5" y="23884"/>
                      <a:pt x="35" y="23906"/>
                    </a:cubicBezTo>
                    <a:cubicBezTo>
                      <a:pt x="47" y="23917"/>
                      <a:pt x="63" y="23922"/>
                      <a:pt x="78" y="23922"/>
                    </a:cubicBezTo>
                    <a:cubicBezTo>
                      <a:pt x="97" y="23922"/>
                      <a:pt x="118" y="23911"/>
                      <a:pt x="132" y="23894"/>
                    </a:cubicBezTo>
                    <a:lnTo>
                      <a:pt x="18573" y="112"/>
                    </a:lnTo>
                    <a:cubicBezTo>
                      <a:pt x="18597" y="82"/>
                      <a:pt x="18590" y="39"/>
                      <a:pt x="18561" y="15"/>
                    </a:cubicBezTo>
                    <a:cubicBezTo>
                      <a:pt x="18548" y="5"/>
                      <a:pt x="18534" y="1"/>
                      <a:pt x="18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2387019" y="2835834"/>
                <a:ext cx="1444726" cy="174008"/>
              </a:xfrm>
              <a:custGeom>
                <a:avLst/>
                <a:gdLst/>
                <a:ahLst/>
                <a:cxnLst/>
                <a:rect l="l" t="t" r="r" b="b"/>
                <a:pathLst>
                  <a:path w="30039" h="3618" extrusionOk="0">
                    <a:moveTo>
                      <a:pt x="29967" y="0"/>
                    </a:moveTo>
                    <a:cubicBezTo>
                      <a:pt x="29964" y="0"/>
                      <a:pt x="29961" y="0"/>
                      <a:pt x="29958" y="1"/>
                    </a:cubicBezTo>
                    <a:lnTo>
                      <a:pt x="64" y="3481"/>
                    </a:lnTo>
                    <a:cubicBezTo>
                      <a:pt x="26" y="3485"/>
                      <a:pt x="0" y="3519"/>
                      <a:pt x="4" y="3557"/>
                    </a:cubicBezTo>
                    <a:cubicBezTo>
                      <a:pt x="9" y="3592"/>
                      <a:pt x="38" y="3618"/>
                      <a:pt x="73" y="3618"/>
                    </a:cubicBezTo>
                    <a:lnTo>
                      <a:pt x="80" y="3618"/>
                    </a:lnTo>
                    <a:lnTo>
                      <a:pt x="29973" y="138"/>
                    </a:lnTo>
                    <a:cubicBezTo>
                      <a:pt x="30011" y="132"/>
                      <a:pt x="30039" y="99"/>
                      <a:pt x="30034" y="61"/>
                    </a:cubicBezTo>
                    <a:cubicBezTo>
                      <a:pt x="30031" y="26"/>
                      <a:pt x="30001" y="0"/>
                      <a:pt x="299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3014076" y="2194398"/>
                <a:ext cx="190504" cy="1456942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0293" extrusionOk="0">
                    <a:moveTo>
                      <a:pt x="77" y="0"/>
                    </a:moveTo>
                    <a:cubicBezTo>
                      <a:pt x="73" y="0"/>
                      <a:pt x="69" y="1"/>
                      <a:pt x="65" y="2"/>
                    </a:cubicBezTo>
                    <a:cubicBezTo>
                      <a:pt x="28" y="5"/>
                      <a:pt x="1" y="40"/>
                      <a:pt x="6" y="78"/>
                    </a:cubicBezTo>
                    <a:lnTo>
                      <a:pt x="3819" y="30232"/>
                    </a:lnTo>
                    <a:cubicBezTo>
                      <a:pt x="3824" y="30267"/>
                      <a:pt x="3853" y="30293"/>
                      <a:pt x="3888" y="30293"/>
                    </a:cubicBezTo>
                    <a:cubicBezTo>
                      <a:pt x="3892" y="30293"/>
                      <a:pt x="3893" y="30293"/>
                      <a:pt x="3897" y="30291"/>
                    </a:cubicBezTo>
                    <a:cubicBezTo>
                      <a:pt x="3935" y="30288"/>
                      <a:pt x="3961" y="30253"/>
                      <a:pt x="3956" y="30215"/>
                    </a:cubicBezTo>
                    <a:lnTo>
                      <a:pt x="143" y="60"/>
                    </a:lnTo>
                    <a:cubicBezTo>
                      <a:pt x="138" y="26"/>
                      <a:pt x="111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2526349" y="2000385"/>
                <a:ext cx="1509462" cy="1008167"/>
              </a:xfrm>
              <a:custGeom>
                <a:avLst/>
                <a:gdLst/>
                <a:ahLst/>
                <a:cxnLst/>
                <a:rect l="l" t="t" r="r" b="b"/>
                <a:pathLst>
                  <a:path w="31385" h="20962" extrusionOk="0">
                    <a:moveTo>
                      <a:pt x="12122" y="1"/>
                    </a:moveTo>
                    <a:cubicBezTo>
                      <a:pt x="11291" y="1"/>
                      <a:pt x="10453" y="55"/>
                      <a:pt x="9610" y="167"/>
                    </a:cubicBezTo>
                    <a:cubicBezTo>
                      <a:pt x="6036" y="643"/>
                      <a:pt x="2845" y="2067"/>
                      <a:pt x="232" y="4136"/>
                    </a:cubicBezTo>
                    <a:cubicBezTo>
                      <a:pt x="14" y="4309"/>
                      <a:pt x="0" y="4636"/>
                      <a:pt x="198" y="4834"/>
                    </a:cubicBezTo>
                    <a:cubicBezTo>
                      <a:pt x="288" y="4923"/>
                      <a:pt x="406" y="4968"/>
                      <a:pt x="525" y="4968"/>
                    </a:cubicBezTo>
                    <a:cubicBezTo>
                      <a:pt x="629" y="4968"/>
                      <a:pt x="734" y="4934"/>
                      <a:pt x="821" y="4865"/>
                    </a:cubicBezTo>
                    <a:cubicBezTo>
                      <a:pt x="3294" y="2908"/>
                      <a:pt x="6308" y="1561"/>
                      <a:pt x="9686" y="1102"/>
                    </a:cubicBezTo>
                    <a:cubicBezTo>
                      <a:pt x="10501" y="992"/>
                      <a:pt x="11313" y="938"/>
                      <a:pt x="12116" y="938"/>
                    </a:cubicBezTo>
                    <a:cubicBezTo>
                      <a:pt x="20500" y="938"/>
                      <a:pt x="28029" y="6796"/>
                      <a:pt x="29916" y="15168"/>
                    </a:cubicBezTo>
                    <a:cubicBezTo>
                      <a:pt x="30319" y="16956"/>
                      <a:pt x="30439" y="18736"/>
                      <a:pt x="30316" y="20466"/>
                    </a:cubicBezTo>
                    <a:cubicBezTo>
                      <a:pt x="30297" y="20740"/>
                      <a:pt x="30518" y="20962"/>
                      <a:pt x="30782" y="20962"/>
                    </a:cubicBezTo>
                    <a:cubicBezTo>
                      <a:pt x="30810" y="20962"/>
                      <a:pt x="30838" y="20959"/>
                      <a:pt x="30866" y="20954"/>
                    </a:cubicBezTo>
                    <a:cubicBezTo>
                      <a:pt x="31076" y="20916"/>
                      <a:pt x="31237" y="20741"/>
                      <a:pt x="31251" y="20530"/>
                    </a:cubicBezTo>
                    <a:cubicBezTo>
                      <a:pt x="31384" y="18641"/>
                      <a:pt x="31242" y="16698"/>
                      <a:pt x="30780" y="14745"/>
                    </a:cubicBezTo>
                    <a:cubicBezTo>
                      <a:pt x="28715" y="6045"/>
                      <a:pt x="20862" y="1"/>
                      <a:pt x="121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524906" y="1996634"/>
                <a:ext cx="1514896" cy="1015718"/>
              </a:xfrm>
              <a:custGeom>
                <a:avLst/>
                <a:gdLst/>
                <a:ahLst/>
                <a:cxnLst/>
                <a:rect l="l" t="t" r="r" b="b"/>
                <a:pathLst>
                  <a:path w="31498" h="21119" extrusionOk="0">
                    <a:moveTo>
                      <a:pt x="12098" y="161"/>
                    </a:moveTo>
                    <a:cubicBezTo>
                      <a:pt x="20770" y="161"/>
                      <a:pt x="28689" y="6230"/>
                      <a:pt x="30734" y="14842"/>
                    </a:cubicBezTo>
                    <a:cubicBezTo>
                      <a:pt x="31180" y="16729"/>
                      <a:pt x="31338" y="18667"/>
                      <a:pt x="31203" y="20601"/>
                    </a:cubicBezTo>
                    <a:cubicBezTo>
                      <a:pt x="31191" y="20778"/>
                      <a:pt x="31059" y="20923"/>
                      <a:pt x="30883" y="20954"/>
                    </a:cubicBezTo>
                    <a:cubicBezTo>
                      <a:pt x="30858" y="20959"/>
                      <a:pt x="30834" y="20961"/>
                      <a:pt x="30810" y="20961"/>
                    </a:cubicBezTo>
                    <a:cubicBezTo>
                      <a:pt x="30715" y="20961"/>
                      <a:pt x="30624" y="20926"/>
                      <a:pt x="30552" y="20861"/>
                    </a:cubicBezTo>
                    <a:cubicBezTo>
                      <a:pt x="30462" y="20781"/>
                      <a:pt x="30417" y="20667"/>
                      <a:pt x="30426" y="20549"/>
                    </a:cubicBezTo>
                    <a:cubicBezTo>
                      <a:pt x="30552" y="18764"/>
                      <a:pt x="30415" y="16974"/>
                      <a:pt x="30022" y="15228"/>
                    </a:cubicBezTo>
                    <a:cubicBezTo>
                      <a:pt x="28133" y="6841"/>
                      <a:pt x="20530" y="940"/>
                      <a:pt x="12125" y="940"/>
                    </a:cubicBezTo>
                    <a:cubicBezTo>
                      <a:pt x="11325" y="940"/>
                      <a:pt x="10516" y="993"/>
                      <a:pt x="9706" y="1102"/>
                    </a:cubicBezTo>
                    <a:cubicBezTo>
                      <a:pt x="6445" y="1546"/>
                      <a:pt x="3367" y="2851"/>
                      <a:pt x="802" y="4881"/>
                    </a:cubicBezTo>
                    <a:cubicBezTo>
                      <a:pt x="729" y="4938"/>
                      <a:pt x="642" y="4966"/>
                      <a:pt x="556" y="4966"/>
                    </a:cubicBezTo>
                    <a:cubicBezTo>
                      <a:pt x="456" y="4966"/>
                      <a:pt x="358" y="4929"/>
                      <a:pt x="283" y="4855"/>
                    </a:cubicBezTo>
                    <a:cubicBezTo>
                      <a:pt x="203" y="4777"/>
                      <a:pt x="162" y="4666"/>
                      <a:pt x="167" y="4555"/>
                    </a:cubicBezTo>
                    <a:cubicBezTo>
                      <a:pt x="174" y="4443"/>
                      <a:pt x="224" y="4344"/>
                      <a:pt x="311" y="4276"/>
                    </a:cubicBezTo>
                    <a:cubicBezTo>
                      <a:pt x="3000" y="2147"/>
                      <a:pt x="6229" y="779"/>
                      <a:pt x="9651" y="323"/>
                    </a:cubicBezTo>
                    <a:cubicBezTo>
                      <a:pt x="10470" y="214"/>
                      <a:pt x="11288" y="161"/>
                      <a:pt x="12098" y="161"/>
                    </a:cubicBezTo>
                    <a:close/>
                    <a:moveTo>
                      <a:pt x="12148" y="1"/>
                    </a:moveTo>
                    <a:cubicBezTo>
                      <a:pt x="11310" y="1"/>
                      <a:pt x="10469" y="56"/>
                      <a:pt x="9630" y="167"/>
                    </a:cubicBezTo>
                    <a:cubicBezTo>
                      <a:pt x="6181" y="626"/>
                      <a:pt x="2924" y="2005"/>
                      <a:pt x="212" y="4153"/>
                    </a:cubicBezTo>
                    <a:cubicBezTo>
                      <a:pt x="92" y="4249"/>
                      <a:pt x="18" y="4391"/>
                      <a:pt x="9" y="4545"/>
                    </a:cubicBezTo>
                    <a:cubicBezTo>
                      <a:pt x="1" y="4702"/>
                      <a:pt x="60" y="4856"/>
                      <a:pt x="172" y="4967"/>
                    </a:cubicBezTo>
                    <a:cubicBezTo>
                      <a:pt x="277" y="5071"/>
                      <a:pt x="415" y="5124"/>
                      <a:pt x="555" y="5124"/>
                    </a:cubicBezTo>
                    <a:cubicBezTo>
                      <a:pt x="676" y="5124"/>
                      <a:pt x="798" y="5084"/>
                      <a:pt x="899" y="5004"/>
                    </a:cubicBezTo>
                    <a:cubicBezTo>
                      <a:pt x="3441" y="2992"/>
                      <a:pt x="6494" y="1696"/>
                      <a:pt x="9727" y="1258"/>
                    </a:cubicBezTo>
                    <a:cubicBezTo>
                      <a:pt x="10531" y="1149"/>
                      <a:pt x="11332" y="1096"/>
                      <a:pt x="12126" y="1096"/>
                    </a:cubicBezTo>
                    <a:cubicBezTo>
                      <a:pt x="20458" y="1096"/>
                      <a:pt x="27996" y="6949"/>
                      <a:pt x="29870" y="15263"/>
                    </a:cubicBezTo>
                    <a:cubicBezTo>
                      <a:pt x="30259" y="16993"/>
                      <a:pt x="30393" y="18767"/>
                      <a:pt x="30268" y="20539"/>
                    </a:cubicBezTo>
                    <a:cubicBezTo>
                      <a:pt x="30256" y="20705"/>
                      <a:pt x="30322" y="20866"/>
                      <a:pt x="30446" y="20979"/>
                    </a:cubicBezTo>
                    <a:cubicBezTo>
                      <a:pt x="30548" y="21070"/>
                      <a:pt x="30677" y="21119"/>
                      <a:pt x="30812" y="21119"/>
                    </a:cubicBezTo>
                    <a:cubicBezTo>
                      <a:pt x="30843" y="21119"/>
                      <a:pt x="30876" y="21115"/>
                      <a:pt x="30909" y="21110"/>
                    </a:cubicBezTo>
                    <a:cubicBezTo>
                      <a:pt x="31156" y="21065"/>
                      <a:pt x="31341" y="20861"/>
                      <a:pt x="31361" y="20612"/>
                    </a:cubicBezTo>
                    <a:cubicBezTo>
                      <a:pt x="31497" y="18662"/>
                      <a:pt x="31338" y="16707"/>
                      <a:pt x="30886" y="14806"/>
                    </a:cubicBezTo>
                    <a:cubicBezTo>
                      <a:pt x="29788" y="10177"/>
                      <a:pt x="27009" y="6131"/>
                      <a:pt x="23061" y="3412"/>
                    </a:cubicBezTo>
                    <a:cubicBezTo>
                      <a:pt x="19817" y="1177"/>
                      <a:pt x="16015" y="1"/>
                      <a:pt x="121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3079388" y="1505734"/>
                <a:ext cx="1971799" cy="1444052"/>
              </a:xfrm>
              <a:custGeom>
                <a:avLst/>
                <a:gdLst/>
                <a:ahLst/>
                <a:cxnLst/>
                <a:rect l="l" t="t" r="r" b="b"/>
                <a:pathLst>
                  <a:path w="40998" h="30025" extrusionOk="0">
                    <a:moveTo>
                      <a:pt x="38293" y="1223"/>
                    </a:moveTo>
                    <a:lnTo>
                      <a:pt x="39630" y="2889"/>
                    </a:lnTo>
                    <a:lnTo>
                      <a:pt x="23094" y="25208"/>
                    </a:lnTo>
                    <a:lnTo>
                      <a:pt x="1779" y="28659"/>
                    </a:lnTo>
                    <a:lnTo>
                      <a:pt x="16033" y="5206"/>
                    </a:lnTo>
                    <a:lnTo>
                      <a:pt x="38293" y="1223"/>
                    </a:lnTo>
                    <a:close/>
                    <a:moveTo>
                      <a:pt x="38529" y="1"/>
                    </a:moveTo>
                    <a:cubicBezTo>
                      <a:pt x="38496" y="1"/>
                      <a:pt x="38462" y="4"/>
                      <a:pt x="38428" y="9"/>
                    </a:cubicBezTo>
                    <a:lnTo>
                      <a:pt x="15567" y="4099"/>
                    </a:lnTo>
                    <a:cubicBezTo>
                      <a:pt x="15402" y="4129"/>
                      <a:pt x="15257" y="4227"/>
                      <a:pt x="15170" y="4371"/>
                    </a:cubicBezTo>
                    <a:lnTo>
                      <a:pt x="118" y="29135"/>
                    </a:lnTo>
                    <a:cubicBezTo>
                      <a:pt x="0" y="29329"/>
                      <a:pt x="5" y="29577"/>
                      <a:pt x="134" y="29766"/>
                    </a:cubicBezTo>
                    <a:cubicBezTo>
                      <a:pt x="243" y="29928"/>
                      <a:pt x="426" y="30024"/>
                      <a:pt x="619" y="30024"/>
                    </a:cubicBezTo>
                    <a:cubicBezTo>
                      <a:pt x="650" y="30024"/>
                      <a:pt x="681" y="30022"/>
                      <a:pt x="712" y="30017"/>
                    </a:cubicBezTo>
                    <a:lnTo>
                      <a:pt x="23515" y="26325"/>
                    </a:lnTo>
                    <a:cubicBezTo>
                      <a:pt x="23518" y="26325"/>
                      <a:pt x="23521" y="26325"/>
                      <a:pt x="23525" y="26323"/>
                    </a:cubicBezTo>
                    <a:cubicBezTo>
                      <a:pt x="23672" y="26298"/>
                      <a:pt x="23804" y="26216"/>
                      <a:pt x="23892" y="26097"/>
                    </a:cubicBezTo>
                    <a:lnTo>
                      <a:pt x="40840" y="3221"/>
                    </a:lnTo>
                    <a:cubicBezTo>
                      <a:pt x="40998" y="3008"/>
                      <a:pt x="40993" y="2714"/>
                      <a:pt x="40825" y="2508"/>
                    </a:cubicBezTo>
                    <a:lnTo>
                      <a:pt x="38988" y="221"/>
                    </a:lnTo>
                    <a:cubicBezTo>
                      <a:pt x="38875" y="80"/>
                      <a:pt x="38706" y="1"/>
                      <a:pt x="385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3075396" y="1501983"/>
                <a:ext cx="1979879" cy="1451603"/>
              </a:xfrm>
              <a:custGeom>
                <a:avLst/>
                <a:gdLst/>
                <a:ahLst/>
                <a:cxnLst/>
                <a:rect l="l" t="t" r="r" b="b"/>
                <a:pathLst>
                  <a:path w="41166" h="30182" extrusionOk="0">
                    <a:moveTo>
                      <a:pt x="38343" y="1386"/>
                    </a:moveTo>
                    <a:lnTo>
                      <a:pt x="39612" y="2967"/>
                    </a:lnTo>
                    <a:lnTo>
                      <a:pt x="23132" y="25212"/>
                    </a:lnTo>
                    <a:lnTo>
                      <a:pt x="2017" y="28632"/>
                    </a:lnTo>
                    <a:lnTo>
                      <a:pt x="16164" y="5355"/>
                    </a:lnTo>
                    <a:lnTo>
                      <a:pt x="38343" y="1386"/>
                    </a:lnTo>
                    <a:close/>
                    <a:moveTo>
                      <a:pt x="38375" y="1222"/>
                    </a:moveTo>
                    <a:cubicBezTo>
                      <a:pt x="38371" y="1222"/>
                      <a:pt x="38367" y="1223"/>
                      <a:pt x="38362" y="1223"/>
                    </a:cubicBezTo>
                    <a:lnTo>
                      <a:pt x="16102" y="5206"/>
                    </a:lnTo>
                    <a:cubicBezTo>
                      <a:pt x="16079" y="5209"/>
                      <a:pt x="16060" y="5223"/>
                      <a:pt x="16048" y="5242"/>
                    </a:cubicBezTo>
                    <a:lnTo>
                      <a:pt x="1794" y="28696"/>
                    </a:lnTo>
                    <a:cubicBezTo>
                      <a:pt x="1777" y="28722"/>
                      <a:pt x="1778" y="28755"/>
                      <a:pt x="1796" y="28781"/>
                    </a:cubicBezTo>
                    <a:cubicBezTo>
                      <a:pt x="1810" y="28801"/>
                      <a:pt x="1834" y="28815"/>
                      <a:pt x="1860" y="28815"/>
                    </a:cubicBezTo>
                    <a:lnTo>
                      <a:pt x="1862" y="28815"/>
                    </a:lnTo>
                    <a:cubicBezTo>
                      <a:pt x="1865" y="28815"/>
                      <a:pt x="1868" y="28814"/>
                      <a:pt x="1874" y="28814"/>
                    </a:cubicBezTo>
                    <a:lnTo>
                      <a:pt x="23189" y="25363"/>
                    </a:lnTo>
                    <a:cubicBezTo>
                      <a:pt x="23208" y="25359"/>
                      <a:pt x="23227" y="25349"/>
                      <a:pt x="23239" y="25333"/>
                    </a:cubicBezTo>
                    <a:lnTo>
                      <a:pt x="39775" y="3012"/>
                    </a:lnTo>
                    <a:cubicBezTo>
                      <a:pt x="39798" y="2984"/>
                      <a:pt x="39796" y="2945"/>
                      <a:pt x="39774" y="2917"/>
                    </a:cubicBezTo>
                    <a:lnTo>
                      <a:pt x="38437" y="1253"/>
                    </a:lnTo>
                    <a:cubicBezTo>
                      <a:pt x="38422" y="1234"/>
                      <a:pt x="38399" y="1222"/>
                      <a:pt x="38375" y="1222"/>
                    </a:cubicBezTo>
                    <a:close/>
                    <a:moveTo>
                      <a:pt x="38615" y="157"/>
                    </a:moveTo>
                    <a:lnTo>
                      <a:pt x="38615" y="158"/>
                    </a:lnTo>
                    <a:cubicBezTo>
                      <a:pt x="38767" y="158"/>
                      <a:pt x="38913" y="226"/>
                      <a:pt x="39010" y="347"/>
                    </a:cubicBezTo>
                    <a:lnTo>
                      <a:pt x="40847" y="2635"/>
                    </a:lnTo>
                    <a:cubicBezTo>
                      <a:pt x="40991" y="2815"/>
                      <a:pt x="40996" y="3069"/>
                      <a:pt x="40859" y="3253"/>
                    </a:cubicBezTo>
                    <a:lnTo>
                      <a:pt x="23911" y="26128"/>
                    </a:lnTo>
                    <a:cubicBezTo>
                      <a:pt x="23835" y="26232"/>
                      <a:pt x="23722" y="26301"/>
                      <a:pt x="23594" y="26324"/>
                    </a:cubicBezTo>
                    <a:lnTo>
                      <a:pt x="23608" y="26401"/>
                    </a:lnTo>
                    <a:lnTo>
                      <a:pt x="23585" y="26325"/>
                    </a:lnTo>
                    <a:lnTo>
                      <a:pt x="783" y="30017"/>
                    </a:lnTo>
                    <a:cubicBezTo>
                      <a:pt x="756" y="30021"/>
                      <a:pt x="729" y="30023"/>
                      <a:pt x="702" y="30023"/>
                    </a:cubicBezTo>
                    <a:cubicBezTo>
                      <a:pt x="535" y="30023"/>
                      <a:pt x="376" y="29941"/>
                      <a:pt x="281" y="29800"/>
                    </a:cubicBezTo>
                    <a:cubicBezTo>
                      <a:pt x="172" y="29636"/>
                      <a:pt x="166" y="29423"/>
                      <a:pt x="269" y="29253"/>
                    </a:cubicBezTo>
                    <a:lnTo>
                      <a:pt x="15321" y="4491"/>
                    </a:lnTo>
                    <a:cubicBezTo>
                      <a:pt x="15395" y="4366"/>
                      <a:pt x="15522" y="4281"/>
                      <a:pt x="15664" y="4255"/>
                    </a:cubicBezTo>
                    <a:lnTo>
                      <a:pt x="38525" y="165"/>
                    </a:lnTo>
                    <a:cubicBezTo>
                      <a:pt x="38555" y="160"/>
                      <a:pt x="38586" y="157"/>
                      <a:pt x="38615" y="157"/>
                    </a:cubicBezTo>
                    <a:close/>
                    <a:moveTo>
                      <a:pt x="38615" y="1"/>
                    </a:moveTo>
                    <a:cubicBezTo>
                      <a:pt x="38576" y="1"/>
                      <a:pt x="38537" y="4"/>
                      <a:pt x="38497" y="11"/>
                    </a:cubicBezTo>
                    <a:lnTo>
                      <a:pt x="15636" y="4101"/>
                    </a:lnTo>
                    <a:cubicBezTo>
                      <a:pt x="15449" y="4134"/>
                      <a:pt x="15284" y="4247"/>
                      <a:pt x="15186" y="4409"/>
                    </a:cubicBezTo>
                    <a:lnTo>
                      <a:pt x="133" y="29172"/>
                    </a:lnTo>
                    <a:cubicBezTo>
                      <a:pt x="0" y="29394"/>
                      <a:pt x="7" y="29674"/>
                      <a:pt x="151" y="29889"/>
                    </a:cubicBezTo>
                    <a:cubicBezTo>
                      <a:pt x="275" y="30072"/>
                      <a:pt x="483" y="30181"/>
                      <a:pt x="701" y="30181"/>
                    </a:cubicBezTo>
                    <a:cubicBezTo>
                      <a:pt x="736" y="30181"/>
                      <a:pt x="772" y="30178"/>
                      <a:pt x="807" y="30173"/>
                    </a:cubicBezTo>
                    <a:lnTo>
                      <a:pt x="23610" y="26481"/>
                    </a:lnTo>
                    <a:cubicBezTo>
                      <a:pt x="23610" y="26481"/>
                      <a:pt x="23622" y="26479"/>
                      <a:pt x="23622" y="26479"/>
                    </a:cubicBezTo>
                    <a:cubicBezTo>
                      <a:pt x="23788" y="26450"/>
                      <a:pt x="23937" y="26358"/>
                      <a:pt x="24037" y="26221"/>
                    </a:cubicBezTo>
                    <a:lnTo>
                      <a:pt x="40986" y="3348"/>
                    </a:lnTo>
                    <a:cubicBezTo>
                      <a:pt x="41166" y="3106"/>
                      <a:pt x="41159" y="2771"/>
                      <a:pt x="40970" y="2536"/>
                    </a:cubicBezTo>
                    <a:lnTo>
                      <a:pt x="39133" y="249"/>
                    </a:lnTo>
                    <a:cubicBezTo>
                      <a:pt x="39005" y="91"/>
                      <a:pt x="38814" y="1"/>
                      <a:pt x="386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4831040" y="1661752"/>
                <a:ext cx="1727332" cy="1597235"/>
              </a:xfrm>
              <a:custGeom>
                <a:avLst/>
                <a:gdLst/>
                <a:ahLst/>
                <a:cxnLst/>
                <a:rect l="l" t="t" r="r" b="b"/>
                <a:pathLst>
                  <a:path w="35915" h="33210" extrusionOk="0">
                    <a:moveTo>
                      <a:pt x="17975" y="1348"/>
                    </a:moveTo>
                    <a:cubicBezTo>
                      <a:pt x="25222" y="1348"/>
                      <a:pt x="31651" y="6534"/>
                      <a:pt x="32972" y="13918"/>
                    </a:cubicBezTo>
                    <a:cubicBezTo>
                      <a:pt x="34456" y="22212"/>
                      <a:pt x="28936" y="30137"/>
                      <a:pt x="20644" y="31621"/>
                    </a:cubicBezTo>
                    <a:cubicBezTo>
                      <a:pt x="19736" y="31783"/>
                      <a:pt x="18833" y="31862"/>
                      <a:pt x="17941" y="31862"/>
                    </a:cubicBezTo>
                    <a:cubicBezTo>
                      <a:pt x="10692" y="31862"/>
                      <a:pt x="4262" y="26676"/>
                      <a:pt x="2942" y="19291"/>
                    </a:cubicBezTo>
                    <a:cubicBezTo>
                      <a:pt x="1458" y="10999"/>
                      <a:pt x="6978" y="3073"/>
                      <a:pt x="15271" y="1590"/>
                    </a:cubicBezTo>
                    <a:cubicBezTo>
                      <a:pt x="16179" y="1427"/>
                      <a:pt x="17083" y="1348"/>
                      <a:pt x="17975" y="1348"/>
                    </a:cubicBezTo>
                    <a:close/>
                    <a:moveTo>
                      <a:pt x="17978" y="1"/>
                    </a:moveTo>
                    <a:cubicBezTo>
                      <a:pt x="17007" y="1"/>
                      <a:pt x="16023" y="86"/>
                      <a:pt x="15034" y="263"/>
                    </a:cubicBezTo>
                    <a:cubicBezTo>
                      <a:pt x="6009" y="1877"/>
                      <a:pt x="0" y="10503"/>
                      <a:pt x="1614" y="19528"/>
                    </a:cubicBezTo>
                    <a:cubicBezTo>
                      <a:pt x="3053" y="27566"/>
                      <a:pt x="10050" y="33210"/>
                      <a:pt x="17939" y="33210"/>
                    </a:cubicBezTo>
                    <a:cubicBezTo>
                      <a:pt x="18909" y="33210"/>
                      <a:pt x="19893" y="33124"/>
                      <a:pt x="20881" y="32947"/>
                    </a:cubicBezTo>
                    <a:cubicBezTo>
                      <a:pt x="29906" y="31332"/>
                      <a:pt x="35914" y="22707"/>
                      <a:pt x="34299" y="13681"/>
                    </a:cubicBezTo>
                    <a:cubicBezTo>
                      <a:pt x="32862" y="5645"/>
                      <a:pt x="25866" y="1"/>
                      <a:pt x="17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4827722" y="1658626"/>
                <a:ext cx="1733873" cy="1603487"/>
              </a:xfrm>
              <a:custGeom>
                <a:avLst/>
                <a:gdLst/>
                <a:ahLst/>
                <a:cxnLst/>
                <a:rect l="l" t="t" r="r" b="b"/>
                <a:pathLst>
                  <a:path w="36051" h="33340" extrusionOk="0">
                    <a:moveTo>
                      <a:pt x="18058" y="1478"/>
                    </a:moveTo>
                    <a:cubicBezTo>
                      <a:pt x="21133" y="1478"/>
                      <a:pt x="24131" y="2413"/>
                      <a:pt x="26707" y="4207"/>
                    </a:cubicBezTo>
                    <a:cubicBezTo>
                      <a:pt x="30035" y="6525"/>
                      <a:pt x="32262" y="10002"/>
                      <a:pt x="32977" y="13995"/>
                    </a:cubicBezTo>
                    <a:cubicBezTo>
                      <a:pt x="34451" y="22239"/>
                      <a:pt x="28944" y="30145"/>
                      <a:pt x="20701" y="31620"/>
                    </a:cubicBezTo>
                    <a:cubicBezTo>
                      <a:pt x="19801" y="31781"/>
                      <a:pt x="18905" y="31859"/>
                      <a:pt x="18020" y="31859"/>
                    </a:cubicBezTo>
                    <a:cubicBezTo>
                      <a:pt x="10807" y="31859"/>
                      <a:pt x="4390" y="26688"/>
                      <a:pt x="3075" y="19344"/>
                    </a:cubicBezTo>
                    <a:cubicBezTo>
                      <a:pt x="1600" y="11100"/>
                      <a:pt x="7108" y="3194"/>
                      <a:pt x="15352" y="1719"/>
                    </a:cubicBezTo>
                    <a:cubicBezTo>
                      <a:pt x="16254" y="1558"/>
                      <a:pt x="17160" y="1478"/>
                      <a:pt x="18058" y="1478"/>
                    </a:cubicBezTo>
                    <a:close/>
                    <a:moveTo>
                      <a:pt x="18033" y="1348"/>
                    </a:moveTo>
                    <a:cubicBezTo>
                      <a:pt x="17140" y="1348"/>
                      <a:pt x="16236" y="1426"/>
                      <a:pt x="15328" y="1589"/>
                    </a:cubicBezTo>
                    <a:cubicBezTo>
                      <a:pt x="7013" y="3076"/>
                      <a:pt x="1458" y="11052"/>
                      <a:pt x="2945" y="19368"/>
                    </a:cubicBezTo>
                    <a:cubicBezTo>
                      <a:pt x="4270" y="26775"/>
                      <a:pt x="10743" y="31991"/>
                      <a:pt x="18018" y="31991"/>
                    </a:cubicBezTo>
                    <a:cubicBezTo>
                      <a:pt x="18910" y="31991"/>
                      <a:pt x="19816" y="31913"/>
                      <a:pt x="20723" y="31750"/>
                    </a:cubicBezTo>
                    <a:cubicBezTo>
                      <a:pt x="29040" y="30263"/>
                      <a:pt x="34594" y="22287"/>
                      <a:pt x="33107" y="13973"/>
                    </a:cubicBezTo>
                    <a:cubicBezTo>
                      <a:pt x="31781" y="6565"/>
                      <a:pt x="25309" y="1348"/>
                      <a:pt x="18033" y="1348"/>
                    </a:cubicBezTo>
                    <a:close/>
                    <a:moveTo>
                      <a:pt x="18033" y="132"/>
                    </a:moveTo>
                    <a:cubicBezTo>
                      <a:pt x="25886" y="132"/>
                      <a:pt x="32874" y="5763"/>
                      <a:pt x="34304" y="13758"/>
                    </a:cubicBezTo>
                    <a:cubicBezTo>
                      <a:pt x="35909" y="22734"/>
                      <a:pt x="29914" y="31342"/>
                      <a:pt x="20938" y="32947"/>
                    </a:cubicBezTo>
                    <a:cubicBezTo>
                      <a:pt x="19954" y="33122"/>
                      <a:pt x="18969" y="33209"/>
                      <a:pt x="17990" y="33209"/>
                    </a:cubicBezTo>
                    <a:cubicBezTo>
                      <a:pt x="14643" y="33209"/>
                      <a:pt x="11379" y="32192"/>
                      <a:pt x="8575" y="30239"/>
                    </a:cubicBezTo>
                    <a:cubicBezTo>
                      <a:pt x="4951" y="27714"/>
                      <a:pt x="2526" y="23929"/>
                      <a:pt x="1749" y="19581"/>
                    </a:cubicBezTo>
                    <a:cubicBezTo>
                      <a:pt x="142" y="10607"/>
                      <a:pt x="6138" y="1997"/>
                      <a:pt x="15115" y="392"/>
                    </a:cubicBezTo>
                    <a:cubicBezTo>
                      <a:pt x="16095" y="217"/>
                      <a:pt x="17071" y="132"/>
                      <a:pt x="18033" y="132"/>
                    </a:cubicBezTo>
                    <a:close/>
                    <a:moveTo>
                      <a:pt x="18032" y="1"/>
                    </a:moveTo>
                    <a:cubicBezTo>
                      <a:pt x="17062" y="1"/>
                      <a:pt x="16078" y="86"/>
                      <a:pt x="15090" y="262"/>
                    </a:cubicBezTo>
                    <a:cubicBezTo>
                      <a:pt x="6045" y="1881"/>
                      <a:pt x="0" y="10558"/>
                      <a:pt x="1619" y="19605"/>
                    </a:cubicBezTo>
                    <a:cubicBezTo>
                      <a:pt x="3060" y="27664"/>
                      <a:pt x="10102" y="33340"/>
                      <a:pt x="18018" y="33340"/>
                    </a:cubicBezTo>
                    <a:cubicBezTo>
                      <a:pt x="18988" y="33340"/>
                      <a:pt x="19973" y="33253"/>
                      <a:pt x="20960" y="33077"/>
                    </a:cubicBezTo>
                    <a:cubicBezTo>
                      <a:pt x="30008" y="31459"/>
                      <a:pt x="36051" y="22781"/>
                      <a:pt x="34433" y="13735"/>
                    </a:cubicBezTo>
                    <a:cubicBezTo>
                      <a:pt x="32991" y="5676"/>
                      <a:pt x="25948" y="1"/>
                      <a:pt x="180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4790400" y="1624191"/>
                <a:ext cx="1808516" cy="1672359"/>
              </a:xfrm>
              <a:custGeom>
                <a:avLst/>
                <a:gdLst/>
                <a:ahLst/>
                <a:cxnLst/>
                <a:rect l="l" t="t" r="r" b="b"/>
                <a:pathLst>
                  <a:path w="37603" h="34772" extrusionOk="0">
                    <a:moveTo>
                      <a:pt x="18820" y="1412"/>
                    </a:moveTo>
                    <a:cubicBezTo>
                      <a:pt x="26410" y="1412"/>
                      <a:pt x="33141" y="6842"/>
                      <a:pt x="34524" y="14574"/>
                    </a:cubicBezTo>
                    <a:cubicBezTo>
                      <a:pt x="36077" y="23256"/>
                      <a:pt x="30297" y="31554"/>
                      <a:pt x="21613" y="33107"/>
                    </a:cubicBezTo>
                    <a:cubicBezTo>
                      <a:pt x="20662" y="33277"/>
                      <a:pt x="19716" y="33359"/>
                      <a:pt x="18783" y="33359"/>
                    </a:cubicBezTo>
                    <a:cubicBezTo>
                      <a:pt x="11195" y="33359"/>
                      <a:pt x="4464" y="27929"/>
                      <a:pt x="3081" y="20198"/>
                    </a:cubicBezTo>
                    <a:cubicBezTo>
                      <a:pt x="1528" y="11516"/>
                      <a:pt x="7307" y="3217"/>
                      <a:pt x="15989" y="1664"/>
                    </a:cubicBezTo>
                    <a:cubicBezTo>
                      <a:pt x="16940" y="1494"/>
                      <a:pt x="17887" y="1412"/>
                      <a:pt x="18820" y="1412"/>
                    </a:cubicBezTo>
                    <a:close/>
                    <a:moveTo>
                      <a:pt x="18822" y="1"/>
                    </a:moveTo>
                    <a:cubicBezTo>
                      <a:pt x="17806" y="1"/>
                      <a:pt x="16776" y="90"/>
                      <a:pt x="15742" y="275"/>
                    </a:cubicBezTo>
                    <a:cubicBezTo>
                      <a:pt x="6291" y="1965"/>
                      <a:pt x="0" y="10997"/>
                      <a:pt x="1692" y="20448"/>
                    </a:cubicBezTo>
                    <a:cubicBezTo>
                      <a:pt x="3197" y="28862"/>
                      <a:pt x="10524" y="34772"/>
                      <a:pt x="18783" y="34772"/>
                    </a:cubicBezTo>
                    <a:cubicBezTo>
                      <a:pt x="19798" y="34772"/>
                      <a:pt x="20828" y="34682"/>
                      <a:pt x="21863" y="34497"/>
                    </a:cubicBezTo>
                    <a:cubicBezTo>
                      <a:pt x="31313" y="32806"/>
                      <a:pt x="37602" y="23776"/>
                      <a:pt x="35912" y="14325"/>
                    </a:cubicBezTo>
                    <a:cubicBezTo>
                      <a:pt x="34407" y="5911"/>
                      <a:pt x="27081" y="1"/>
                      <a:pt x="188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4786985" y="1620968"/>
                <a:ext cx="1773359" cy="1678948"/>
              </a:xfrm>
              <a:custGeom>
                <a:avLst/>
                <a:gdLst/>
                <a:ahLst/>
                <a:cxnLst/>
                <a:rect l="l" t="t" r="r" b="b"/>
                <a:pathLst>
                  <a:path w="36872" h="34909" extrusionOk="0">
                    <a:moveTo>
                      <a:pt x="18907" y="1548"/>
                    </a:moveTo>
                    <a:cubicBezTo>
                      <a:pt x="22126" y="1548"/>
                      <a:pt x="25265" y="2526"/>
                      <a:pt x="27961" y="4405"/>
                    </a:cubicBezTo>
                    <a:cubicBezTo>
                      <a:pt x="31447" y="6832"/>
                      <a:pt x="33779" y="10472"/>
                      <a:pt x="34527" y="14653"/>
                    </a:cubicBezTo>
                    <a:cubicBezTo>
                      <a:pt x="35275" y="18833"/>
                      <a:pt x="34349" y="23057"/>
                      <a:pt x="31921" y="26542"/>
                    </a:cubicBezTo>
                    <a:cubicBezTo>
                      <a:pt x="29494" y="30028"/>
                      <a:pt x="25854" y="32358"/>
                      <a:pt x="21672" y="33106"/>
                    </a:cubicBezTo>
                    <a:cubicBezTo>
                      <a:pt x="20727" y="33276"/>
                      <a:pt x="19779" y="33359"/>
                      <a:pt x="18838" y="33359"/>
                    </a:cubicBezTo>
                    <a:cubicBezTo>
                      <a:pt x="15620" y="33359"/>
                      <a:pt x="12481" y="32381"/>
                      <a:pt x="9784" y="30502"/>
                    </a:cubicBezTo>
                    <a:cubicBezTo>
                      <a:pt x="6298" y="28074"/>
                      <a:pt x="3967" y="24435"/>
                      <a:pt x="3219" y="20253"/>
                    </a:cubicBezTo>
                    <a:cubicBezTo>
                      <a:pt x="2471" y="16072"/>
                      <a:pt x="3396" y="11850"/>
                      <a:pt x="5824" y="8365"/>
                    </a:cubicBezTo>
                    <a:cubicBezTo>
                      <a:pt x="8251" y="4879"/>
                      <a:pt x="11891" y="2548"/>
                      <a:pt x="16072" y="1800"/>
                    </a:cubicBezTo>
                    <a:cubicBezTo>
                      <a:pt x="17018" y="1631"/>
                      <a:pt x="17965" y="1548"/>
                      <a:pt x="18907" y="1548"/>
                    </a:cubicBezTo>
                    <a:close/>
                    <a:moveTo>
                      <a:pt x="18879" y="1411"/>
                    </a:moveTo>
                    <a:cubicBezTo>
                      <a:pt x="17945" y="1411"/>
                      <a:pt x="16999" y="1494"/>
                      <a:pt x="16048" y="1664"/>
                    </a:cubicBezTo>
                    <a:cubicBezTo>
                      <a:pt x="7342" y="3222"/>
                      <a:pt x="1526" y="11571"/>
                      <a:pt x="3084" y="20277"/>
                    </a:cubicBezTo>
                    <a:cubicBezTo>
                      <a:pt x="3837" y="24495"/>
                      <a:pt x="6189" y="28166"/>
                      <a:pt x="9706" y="30615"/>
                    </a:cubicBezTo>
                    <a:cubicBezTo>
                      <a:pt x="12426" y="32510"/>
                      <a:pt x="15591" y="33497"/>
                      <a:pt x="18839" y="33498"/>
                    </a:cubicBezTo>
                    <a:lnTo>
                      <a:pt x="18839" y="33498"/>
                    </a:lnTo>
                    <a:cubicBezTo>
                      <a:pt x="19787" y="33498"/>
                      <a:pt x="20744" y="33413"/>
                      <a:pt x="21697" y="33243"/>
                    </a:cubicBezTo>
                    <a:cubicBezTo>
                      <a:pt x="25915" y="32488"/>
                      <a:pt x="29585" y="30137"/>
                      <a:pt x="32034" y="26620"/>
                    </a:cubicBezTo>
                    <a:cubicBezTo>
                      <a:pt x="34484" y="23105"/>
                      <a:pt x="35417" y="18845"/>
                      <a:pt x="34662" y="14629"/>
                    </a:cubicBezTo>
                    <a:cubicBezTo>
                      <a:pt x="33274" y="6874"/>
                      <a:pt x="26497" y="1411"/>
                      <a:pt x="18879" y="1411"/>
                    </a:cubicBezTo>
                    <a:close/>
                    <a:moveTo>
                      <a:pt x="18839" y="33498"/>
                    </a:moveTo>
                    <a:lnTo>
                      <a:pt x="18839" y="33498"/>
                    </a:lnTo>
                    <a:cubicBezTo>
                      <a:pt x="18838" y="33498"/>
                      <a:pt x="18838" y="33498"/>
                      <a:pt x="18838" y="33498"/>
                    </a:cubicBezTo>
                    <a:lnTo>
                      <a:pt x="18839" y="33498"/>
                    </a:lnTo>
                    <a:cubicBezTo>
                      <a:pt x="18839" y="33498"/>
                      <a:pt x="18839" y="33498"/>
                      <a:pt x="18839" y="33498"/>
                    </a:cubicBezTo>
                    <a:close/>
                    <a:moveTo>
                      <a:pt x="18881" y="138"/>
                    </a:moveTo>
                    <a:cubicBezTo>
                      <a:pt x="27102" y="138"/>
                      <a:pt x="34418" y="6034"/>
                      <a:pt x="35916" y="14404"/>
                    </a:cubicBezTo>
                    <a:cubicBezTo>
                      <a:pt x="36730" y="18956"/>
                      <a:pt x="35722" y="23553"/>
                      <a:pt x="33080" y="27349"/>
                    </a:cubicBezTo>
                    <a:cubicBezTo>
                      <a:pt x="30436" y="31143"/>
                      <a:pt x="26474" y="33681"/>
                      <a:pt x="21922" y="34495"/>
                    </a:cubicBezTo>
                    <a:cubicBezTo>
                      <a:pt x="20891" y="34680"/>
                      <a:pt x="19859" y="34771"/>
                      <a:pt x="18834" y="34771"/>
                    </a:cubicBezTo>
                    <a:cubicBezTo>
                      <a:pt x="15330" y="34771"/>
                      <a:pt x="11914" y="33705"/>
                      <a:pt x="8978" y="31660"/>
                    </a:cubicBezTo>
                    <a:cubicBezTo>
                      <a:pt x="5183" y="29016"/>
                      <a:pt x="2644" y="25055"/>
                      <a:pt x="1831" y="20503"/>
                    </a:cubicBezTo>
                    <a:cubicBezTo>
                      <a:pt x="149" y="11106"/>
                      <a:pt x="6426" y="2091"/>
                      <a:pt x="15825" y="410"/>
                    </a:cubicBezTo>
                    <a:cubicBezTo>
                      <a:pt x="16850" y="226"/>
                      <a:pt x="17873" y="138"/>
                      <a:pt x="18881" y="138"/>
                    </a:cubicBezTo>
                    <a:close/>
                    <a:moveTo>
                      <a:pt x="18880" y="1"/>
                    </a:moveTo>
                    <a:cubicBezTo>
                      <a:pt x="17865" y="1"/>
                      <a:pt x="16835" y="90"/>
                      <a:pt x="15801" y="275"/>
                    </a:cubicBezTo>
                    <a:cubicBezTo>
                      <a:pt x="6327" y="1970"/>
                      <a:pt x="0" y="11054"/>
                      <a:pt x="1694" y="20527"/>
                    </a:cubicBezTo>
                    <a:cubicBezTo>
                      <a:pt x="2515" y="25115"/>
                      <a:pt x="5074" y="29108"/>
                      <a:pt x="8899" y="31773"/>
                    </a:cubicBezTo>
                    <a:cubicBezTo>
                      <a:pt x="11860" y="33835"/>
                      <a:pt x="15304" y="34909"/>
                      <a:pt x="18836" y="34909"/>
                    </a:cubicBezTo>
                    <a:cubicBezTo>
                      <a:pt x="19868" y="34909"/>
                      <a:pt x="20909" y="34817"/>
                      <a:pt x="21946" y="34632"/>
                    </a:cubicBezTo>
                    <a:cubicBezTo>
                      <a:pt x="26534" y="33811"/>
                      <a:pt x="30529" y="31252"/>
                      <a:pt x="33192" y="27427"/>
                    </a:cubicBezTo>
                    <a:cubicBezTo>
                      <a:pt x="35857" y="23602"/>
                      <a:pt x="36872" y="18968"/>
                      <a:pt x="36051" y="14380"/>
                    </a:cubicBezTo>
                    <a:cubicBezTo>
                      <a:pt x="34542" y="5943"/>
                      <a:pt x="27168" y="1"/>
                      <a:pt x="188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5634412" y="1726824"/>
                <a:ext cx="120574" cy="1467090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30504" extrusionOk="0">
                    <a:moveTo>
                      <a:pt x="2437" y="1"/>
                    </a:moveTo>
                    <a:cubicBezTo>
                      <a:pt x="2400" y="1"/>
                      <a:pt x="2369" y="28"/>
                      <a:pt x="2366" y="65"/>
                    </a:cubicBezTo>
                    <a:lnTo>
                      <a:pt x="2" y="30429"/>
                    </a:lnTo>
                    <a:cubicBezTo>
                      <a:pt x="0" y="30467"/>
                      <a:pt x="28" y="30500"/>
                      <a:pt x="66" y="30504"/>
                    </a:cubicBezTo>
                    <a:lnTo>
                      <a:pt x="71" y="30504"/>
                    </a:lnTo>
                    <a:cubicBezTo>
                      <a:pt x="108" y="30504"/>
                      <a:pt x="137" y="30476"/>
                      <a:pt x="141" y="30440"/>
                    </a:cubicBezTo>
                    <a:lnTo>
                      <a:pt x="2503" y="75"/>
                    </a:lnTo>
                    <a:cubicBezTo>
                      <a:pt x="2506" y="37"/>
                      <a:pt x="2478" y="4"/>
                      <a:pt x="2440" y="1"/>
                    </a:cubicBezTo>
                    <a:cubicBezTo>
                      <a:pt x="2439" y="1"/>
                      <a:pt x="2438" y="1"/>
                      <a:pt x="24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4971188" y="2400964"/>
                <a:ext cx="1459250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30341" h="2489" extrusionOk="0">
                    <a:moveTo>
                      <a:pt x="73" y="1"/>
                    </a:moveTo>
                    <a:cubicBezTo>
                      <a:pt x="37" y="1"/>
                      <a:pt x="6" y="28"/>
                      <a:pt x="2" y="65"/>
                    </a:cubicBezTo>
                    <a:cubicBezTo>
                      <a:pt x="1" y="103"/>
                      <a:pt x="28" y="136"/>
                      <a:pt x="66" y="139"/>
                    </a:cubicBezTo>
                    <a:lnTo>
                      <a:pt x="30263" y="2489"/>
                    </a:lnTo>
                    <a:lnTo>
                      <a:pt x="30268" y="2489"/>
                    </a:lnTo>
                    <a:cubicBezTo>
                      <a:pt x="30304" y="2489"/>
                      <a:pt x="30334" y="2461"/>
                      <a:pt x="30337" y="2425"/>
                    </a:cubicBezTo>
                    <a:cubicBezTo>
                      <a:pt x="30341" y="2387"/>
                      <a:pt x="30311" y="2354"/>
                      <a:pt x="30273" y="2350"/>
                    </a:cubicBezTo>
                    <a:lnTo>
                      <a:pt x="77" y="1"/>
                    </a:lnTo>
                    <a:cubicBezTo>
                      <a:pt x="76" y="1"/>
                      <a:pt x="74" y="1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5141635" y="1980330"/>
                <a:ext cx="1106089" cy="960072"/>
              </a:xfrm>
              <a:custGeom>
                <a:avLst/>
                <a:gdLst/>
                <a:ahLst/>
                <a:cxnLst/>
                <a:rect l="l" t="t" r="r" b="b"/>
                <a:pathLst>
                  <a:path w="22998" h="19962" extrusionOk="0">
                    <a:moveTo>
                      <a:pt x="22920" y="1"/>
                    </a:moveTo>
                    <a:cubicBezTo>
                      <a:pt x="22904" y="1"/>
                      <a:pt x="22888" y="6"/>
                      <a:pt x="22875" y="18"/>
                    </a:cubicBezTo>
                    <a:lnTo>
                      <a:pt x="32" y="19841"/>
                    </a:lnTo>
                    <a:cubicBezTo>
                      <a:pt x="3" y="19865"/>
                      <a:pt x="1" y="19908"/>
                      <a:pt x="25" y="19938"/>
                    </a:cubicBezTo>
                    <a:cubicBezTo>
                      <a:pt x="39" y="19953"/>
                      <a:pt x="58" y="19962"/>
                      <a:pt x="77" y="19962"/>
                    </a:cubicBezTo>
                    <a:cubicBezTo>
                      <a:pt x="93" y="19962"/>
                      <a:pt x="110" y="19957"/>
                      <a:pt x="122" y="19945"/>
                    </a:cubicBezTo>
                    <a:lnTo>
                      <a:pt x="22965" y="122"/>
                    </a:lnTo>
                    <a:cubicBezTo>
                      <a:pt x="22994" y="96"/>
                      <a:pt x="22998" y="53"/>
                      <a:pt x="22972" y="25"/>
                    </a:cubicBezTo>
                    <a:cubicBezTo>
                      <a:pt x="22958" y="9"/>
                      <a:pt x="22939" y="1"/>
                      <a:pt x="229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5221953" y="1901118"/>
                <a:ext cx="945403" cy="1118497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23256" extrusionOk="0">
                    <a:moveTo>
                      <a:pt x="78" y="0"/>
                    </a:moveTo>
                    <a:cubicBezTo>
                      <a:pt x="62" y="0"/>
                      <a:pt x="46" y="6"/>
                      <a:pt x="33" y="17"/>
                    </a:cubicBezTo>
                    <a:cubicBezTo>
                      <a:pt x="5" y="41"/>
                      <a:pt x="0" y="84"/>
                      <a:pt x="24" y="114"/>
                    </a:cubicBezTo>
                    <a:lnTo>
                      <a:pt x="19527" y="23231"/>
                    </a:lnTo>
                    <a:cubicBezTo>
                      <a:pt x="19541" y="23249"/>
                      <a:pt x="19560" y="23256"/>
                      <a:pt x="19580" y="23256"/>
                    </a:cubicBezTo>
                    <a:cubicBezTo>
                      <a:pt x="19594" y="23256"/>
                      <a:pt x="19612" y="23250"/>
                      <a:pt x="19624" y="23240"/>
                    </a:cubicBezTo>
                    <a:cubicBezTo>
                      <a:pt x="19653" y="23216"/>
                      <a:pt x="19657" y="23172"/>
                      <a:pt x="19632" y="23143"/>
                    </a:cubicBezTo>
                    <a:lnTo>
                      <a:pt x="130" y="24"/>
                    </a:lnTo>
                    <a:cubicBezTo>
                      <a:pt x="117" y="8"/>
                      <a:pt x="98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5499843" y="1750390"/>
                <a:ext cx="389714" cy="1419957"/>
              </a:xfrm>
              <a:custGeom>
                <a:avLst/>
                <a:gdLst/>
                <a:ahLst/>
                <a:cxnLst/>
                <a:rect l="l" t="t" r="r" b="b"/>
                <a:pathLst>
                  <a:path w="8103" h="29524" extrusionOk="0">
                    <a:moveTo>
                      <a:pt x="8025" y="0"/>
                    </a:moveTo>
                    <a:cubicBezTo>
                      <a:pt x="7995" y="0"/>
                      <a:pt x="7967" y="21"/>
                      <a:pt x="7958" y="51"/>
                    </a:cubicBezTo>
                    <a:lnTo>
                      <a:pt x="9" y="29437"/>
                    </a:lnTo>
                    <a:cubicBezTo>
                      <a:pt x="0" y="29473"/>
                      <a:pt x="21" y="29511"/>
                      <a:pt x="57" y="29522"/>
                    </a:cubicBezTo>
                    <a:cubicBezTo>
                      <a:pt x="64" y="29524"/>
                      <a:pt x="70" y="29524"/>
                      <a:pt x="77" y="29524"/>
                    </a:cubicBezTo>
                    <a:cubicBezTo>
                      <a:pt x="106" y="29524"/>
                      <a:pt x="134" y="29503"/>
                      <a:pt x="142" y="29473"/>
                    </a:cubicBezTo>
                    <a:lnTo>
                      <a:pt x="8092" y="88"/>
                    </a:lnTo>
                    <a:cubicBezTo>
                      <a:pt x="8102" y="51"/>
                      <a:pt x="8080" y="13"/>
                      <a:pt x="8043" y="3"/>
                    </a:cubicBezTo>
                    <a:cubicBezTo>
                      <a:pt x="8037" y="1"/>
                      <a:pt x="8031" y="0"/>
                      <a:pt x="8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4994417" y="2264712"/>
                <a:ext cx="1400478" cy="391301"/>
              </a:xfrm>
              <a:custGeom>
                <a:avLst/>
                <a:gdLst/>
                <a:ahLst/>
                <a:cxnLst/>
                <a:rect l="l" t="t" r="r" b="b"/>
                <a:pathLst>
                  <a:path w="29119" h="8136" extrusionOk="0">
                    <a:moveTo>
                      <a:pt x="78" y="0"/>
                    </a:moveTo>
                    <a:cubicBezTo>
                      <a:pt x="48" y="0"/>
                      <a:pt x="20" y="21"/>
                      <a:pt x="11" y="51"/>
                    </a:cubicBezTo>
                    <a:cubicBezTo>
                      <a:pt x="1" y="88"/>
                      <a:pt x="23" y="126"/>
                      <a:pt x="60" y="136"/>
                    </a:cubicBezTo>
                    <a:lnTo>
                      <a:pt x="29023" y="8132"/>
                    </a:lnTo>
                    <a:cubicBezTo>
                      <a:pt x="29030" y="8134"/>
                      <a:pt x="29037" y="8136"/>
                      <a:pt x="29042" y="8136"/>
                    </a:cubicBezTo>
                    <a:cubicBezTo>
                      <a:pt x="29073" y="8136"/>
                      <a:pt x="29101" y="8115"/>
                      <a:pt x="29108" y="8084"/>
                    </a:cubicBezTo>
                    <a:cubicBezTo>
                      <a:pt x="29118" y="8047"/>
                      <a:pt x="29097" y="8009"/>
                      <a:pt x="29061" y="7999"/>
                    </a:cubicBezTo>
                    <a:lnTo>
                      <a:pt x="96" y="3"/>
                    </a:lnTo>
                    <a:cubicBezTo>
                      <a:pt x="90" y="1"/>
                      <a:pt x="84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5063193" y="2093352"/>
                <a:ext cx="1262975" cy="734074"/>
              </a:xfrm>
              <a:custGeom>
                <a:avLst/>
                <a:gdLst/>
                <a:ahLst/>
                <a:cxnLst/>
                <a:rect l="l" t="t" r="r" b="b"/>
                <a:pathLst>
                  <a:path w="26260" h="15263" extrusionOk="0">
                    <a:moveTo>
                      <a:pt x="26181" y="0"/>
                    </a:moveTo>
                    <a:cubicBezTo>
                      <a:pt x="26169" y="0"/>
                      <a:pt x="26158" y="3"/>
                      <a:pt x="26147" y="9"/>
                    </a:cubicBezTo>
                    <a:lnTo>
                      <a:pt x="44" y="15134"/>
                    </a:lnTo>
                    <a:cubicBezTo>
                      <a:pt x="11" y="15153"/>
                      <a:pt x="1" y="15195"/>
                      <a:pt x="20" y="15228"/>
                    </a:cubicBezTo>
                    <a:cubicBezTo>
                      <a:pt x="32" y="15250"/>
                      <a:pt x="55" y="15262"/>
                      <a:pt x="79" y="15262"/>
                    </a:cubicBezTo>
                    <a:cubicBezTo>
                      <a:pt x="91" y="15262"/>
                      <a:pt x="103" y="15259"/>
                      <a:pt x="113" y="15253"/>
                    </a:cubicBezTo>
                    <a:lnTo>
                      <a:pt x="26215" y="129"/>
                    </a:lnTo>
                    <a:cubicBezTo>
                      <a:pt x="26247" y="110"/>
                      <a:pt x="26260" y="68"/>
                      <a:pt x="26241" y="35"/>
                    </a:cubicBezTo>
                    <a:cubicBezTo>
                      <a:pt x="26228" y="13"/>
                      <a:pt x="26204" y="0"/>
                      <a:pt x="26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5333532" y="1821426"/>
                <a:ext cx="722339" cy="1277884"/>
              </a:xfrm>
              <a:custGeom>
                <a:avLst/>
                <a:gdLst/>
                <a:ahLst/>
                <a:cxnLst/>
                <a:rect l="l" t="t" r="r" b="b"/>
                <a:pathLst>
                  <a:path w="15019" h="26570" extrusionOk="0">
                    <a:moveTo>
                      <a:pt x="79" y="1"/>
                    </a:moveTo>
                    <a:cubicBezTo>
                      <a:pt x="68" y="1"/>
                      <a:pt x="56" y="4"/>
                      <a:pt x="45" y="10"/>
                    </a:cubicBezTo>
                    <a:cubicBezTo>
                      <a:pt x="13" y="27"/>
                      <a:pt x="0" y="70"/>
                      <a:pt x="20" y="103"/>
                    </a:cubicBezTo>
                    <a:lnTo>
                      <a:pt x="14880" y="26535"/>
                    </a:lnTo>
                    <a:cubicBezTo>
                      <a:pt x="14892" y="26557"/>
                      <a:pt x="14914" y="26570"/>
                      <a:pt x="14938" y="26570"/>
                    </a:cubicBezTo>
                    <a:cubicBezTo>
                      <a:pt x="14951" y="26570"/>
                      <a:pt x="14963" y="26568"/>
                      <a:pt x="14973" y="26561"/>
                    </a:cubicBezTo>
                    <a:cubicBezTo>
                      <a:pt x="15006" y="26544"/>
                      <a:pt x="15018" y="26500"/>
                      <a:pt x="14999" y="26467"/>
                    </a:cubicBezTo>
                    <a:lnTo>
                      <a:pt x="139" y="36"/>
                    </a:lnTo>
                    <a:cubicBezTo>
                      <a:pt x="126" y="13"/>
                      <a:pt x="103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5247491" y="1877985"/>
                <a:ext cx="894375" cy="1164765"/>
              </a:xfrm>
              <a:custGeom>
                <a:avLst/>
                <a:gdLst/>
                <a:ahLst/>
                <a:cxnLst/>
                <a:rect l="l" t="t" r="r" b="b"/>
                <a:pathLst>
                  <a:path w="18596" h="24218" extrusionOk="0">
                    <a:moveTo>
                      <a:pt x="18518" y="1"/>
                    </a:moveTo>
                    <a:cubicBezTo>
                      <a:pt x="18497" y="1"/>
                      <a:pt x="18477" y="10"/>
                      <a:pt x="18464" y="27"/>
                    </a:cubicBezTo>
                    <a:lnTo>
                      <a:pt x="23" y="24107"/>
                    </a:lnTo>
                    <a:cubicBezTo>
                      <a:pt x="1" y="24136"/>
                      <a:pt x="6" y="24180"/>
                      <a:pt x="35" y="24202"/>
                    </a:cubicBezTo>
                    <a:cubicBezTo>
                      <a:pt x="49" y="24213"/>
                      <a:pt x="63" y="24218"/>
                      <a:pt x="79" y="24218"/>
                    </a:cubicBezTo>
                    <a:cubicBezTo>
                      <a:pt x="99" y="24218"/>
                      <a:pt x="119" y="24207"/>
                      <a:pt x="132" y="24190"/>
                    </a:cubicBezTo>
                    <a:lnTo>
                      <a:pt x="18573" y="112"/>
                    </a:lnTo>
                    <a:cubicBezTo>
                      <a:pt x="18596" y="80"/>
                      <a:pt x="18591" y="37"/>
                      <a:pt x="18559" y="15"/>
                    </a:cubicBezTo>
                    <a:cubicBezTo>
                      <a:pt x="18547" y="5"/>
                      <a:pt x="18532" y="1"/>
                      <a:pt x="185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5120762" y="2008657"/>
                <a:ext cx="1147787" cy="903465"/>
              </a:xfrm>
              <a:custGeom>
                <a:avLst/>
                <a:gdLst/>
                <a:ahLst/>
                <a:cxnLst/>
                <a:rect l="l" t="t" r="r" b="b"/>
                <a:pathLst>
                  <a:path w="23865" h="18785" extrusionOk="0">
                    <a:moveTo>
                      <a:pt x="79" y="1"/>
                    </a:moveTo>
                    <a:cubicBezTo>
                      <a:pt x="59" y="1"/>
                      <a:pt x="38" y="10"/>
                      <a:pt x="25" y="26"/>
                    </a:cubicBezTo>
                    <a:cubicBezTo>
                      <a:pt x="0" y="58"/>
                      <a:pt x="6" y="101"/>
                      <a:pt x="37" y="123"/>
                    </a:cubicBezTo>
                    <a:lnTo>
                      <a:pt x="23745" y="18769"/>
                    </a:lnTo>
                    <a:cubicBezTo>
                      <a:pt x="23757" y="18779"/>
                      <a:pt x="23773" y="18784"/>
                      <a:pt x="23786" y="18784"/>
                    </a:cubicBezTo>
                    <a:cubicBezTo>
                      <a:pt x="23807" y="18784"/>
                      <a:pt x="23828" y="18774"/>
                      <a:pt x="23842" y="18756"/>
                    </a:cubicBezTo>
                    <a:cubicBezTo>
                      <a:pt x="23864" y="18727"/>
                      <a:pt x="23859" y="18684"/>
                      <a:pt x="23830" y="18661"/>
                    </a:cubicBezTo>
                    <a:lnTo>
                      <a:pt x="122" y="16"/>
                    </a:lnTo>
                    <a:cubicBezTo>
                      <a:pt x="109" y="6"/>
                      <a:pt x="94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4974458" y="2364653"/>
                <a:ext cx="1440493" cy="191418"/>
              </a:xfrm>
              <a:custGeom>
                <a:avLst/>
                <a:gdLst/>
                <a:ahLst/>
                <a:cxnLst/>
                <a:rect l="l" t="t" r="r" b="b"/>
                <a:pathLst>
                  <a:path w="29951" h="3980" extrusionOk="0">
                    <a:moveTo>
                      <a:pt x="29877" y="0"/>
                    </a:moveTo>
                    <a:cubicBezTo>
                      <a:pt x="29874" y="0"/>
                      <a:pt x="29871" y="0"/>
                      <a:pt x="29867" y="1"/>
                    </a:cubicBezTo>
                    <a:lnTo>
                      <a:pt x="64" y="3843"/>
                    </a:lnTo>
                    <a:cubicBezTo>
                      <a:pt x="26" y="3848"/>
                      <a:pt x="0" y="3883"/>
                      <a:pt x="5" y="3919"/>
                    </a:cubicBezTo>
                    <a:cubicBezTo>
                      <a:pt x="9" y="3956"/>
                      <a:pt x="40" y="3980"/>
                      <a:pt x="73" y="3980"/>
                    </a:cubicBezTo>
                    <a:lnTo>
                      <a:pt x="81" y="3980"/>
                    </a:lnTo>
                    <a:lnTo>
                      <a:pt x="29885" y="138"/>
                    </a:lnTo>
                    <a:cubicBezTo>
                      <a:pt x="29923" y="132"/>
                      <a:pt x="29950" y="98"/>
                      <a:pt x="29945" y="60"/>
                    </a:cubicBezTo>
                    <a:cubicBezTo>
                      <a:pt x="29940" y="25"/>
                      <a:pt x="29911" y="0"/>
                      <a:pt x="2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5601611" y="1730575"/>
                <a:ext cx="186176" cy="1459587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0348" extrusionOk="0">
                    <a:moveTo>
                      <a:pt x="71" y="1"/>
                    </a:moveTo>
                    <a:cubicBezTo>
                      <a:pt x="69" y="1"/>
                      <a:pt x="67" y="1"/>
                      <a:pt x="64" y="1"/>
                    </a:cubicBezTo>
                    <a:cubicBezTo>
                      <a:pt x="26" y="4"/>
                      <a:pt x="0" y="39"/>
                      <a:pt x="4" y="77"/>
                    </a:cubicBezTo>
                    <a:lnTo>
                      <a:pt x="3730" y="30287"/>
                    </a:lnTo>
                    <a:cubicBezTo>
                      <a:pt x="3733" y="30322"/>
                      <a:pt x="3763" y="30348"/>
                      <a:pt x="3798" y="30348"/>
                    </a:cubicBezTo>
                    <a:lnTo>
                      <a:pt x="3806" y="30348"/>
                    </a:lnTo>
                    <a:cubicBezTo>
                      <a:pt x="3844" y="30342"/>
                      <a:pt x="3870" y="30308"/>
                      <a:pt x="3865" y="30270"/>
                    </a:cubicBezTo>
                    <a:lnTo>
                      <a:pt x="141" y="60"/>
                    </a:lnTo>
                    <a:cubicBezTo>
                      <a:pt x="137" y="26"/>
                      <a:pt x="105" y="1"/>
                      <a:pt x="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5363014" y="1803775"/>
                <a:ext cx="663374" cy="1313186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27304" extrusionOk="0">
                    <a:moveTo>
                      <a:pt x="13712" y="0"/>
                    </a:moveTo>
                    <a:cubicBezTo>
                      <a:pt x="13687" y="0"/>
                      <a:pt x="13663" y="15"/>
                      <a:pt x="13652" y="39"/>
                    </a:cubicBezTo>
                    <a:lnTo>
                      <a:pt x="18" y="27203"/>
                    </a:lnTo>
                    <a:cubicBezTo>
                      <a:pt x="0" y="27238"/>
                      <a:pt x="14" y="27279"/>
                      <a:pt x="49" y="27297"/>
                    </a:cubicBezTo>
                    <a:cubicBezTo>
                      <a:pt x="58" y="27302"/>
                      <a:pt x="68" y="27304"/>
                      <a:pt x="78" y="27304"/>
                    </a:cubicBezTo>
                    <a:lnTo>
                      <a:pt x="80" y="27304"/>
                    </a:lnTo>
                    <a:cubicBezTo>
                      <a:pt x="104" y="27304"/>
                      <a:pt x="129" y="27290"/>
                      <a:pt x="141" y="27266"/>
                    </a:cubicBezTo>
                    <a:lnTo>
                      <a:pt x="13775" y="100"/>
                    </a:lnTo>
                    <a:cubicBezTo>
                      <a:pt x="13792" y="67"/>
                      <a:pt x="13778" y="25"/>
                      <a:pt x="13744" y="8"/>
                    </a:cubicBezTo>
                    <a:cubicBezTo>
                      <a:pt x="13733" y="3"/>
                      <a:pt x="13723" y="0"/>
                      <a:pt x="137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>
                <a:off x="5047321" y="2126056"/>
                <a:ext cx="1294765" cy="668617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13902" extrusionOk="0">
                    <a:moveTo>
                      <a:pt x="78" y="0"/>
                    </a:moveTo>
                    <a:cubicBezTo>
                      <a:pt x="53" y="0"/>
                      <a:pt x="30" y="13"/>
                      <a:pt x="17" y="37"/>
                    </a:cubicBezTo>
                    <a:cubicBezTo>
                      <a:pt x="0" y="70"/>
                      <a:pt x="14" y="112"/>
                      <a:pt x="47" y="131"/>
                    </a:cubicBezTo>
                    <a:lnTo>
                      <a:pt x="26810" y="13895"/>
                    </a:lnTo>
                    <a:cubicBezTo>
                      <a:pt x="26820" y="13900"/>
                      <a:pt x="26830" y="13902"/>
                      <a:pt x="26841" y="13902"/>
                    </a:cubicBezTo>
                    <a:cubicBezTo>
                      <a:pt x="26867" y="13902"/>
                      <a:pt x="26891" y="13890"/>
                      <a:pt x="26903" y="13865"/>
                    </a:cubicBezTo>
                    <a:cubicBezTo>
                      <a:pt x="26920" y="13831"/>
                      <a:pt x="26906" y="13789"/>
                      <a:pt x="26874" y="13772"/>
                    </a:cubicBezTo>
                    <a:lnTo>
                      <a:pt x="111" y="8"/>
                    </a:lnTo>
                    <a:cubicBezTo>
                      <a:pt x="100" y="3"/>
                      <a:pt x="8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5003988" y="2229170"/>
                <a:ext cx="1381288" cy="462433"/>
              </a:xfrm>
              <a:custGeom>
                <a:avLst/>
                <a:gdLst/>
                <a:ahLst/>
                <a:cxnLst/>
                <a:rect l="l" t="t" r="r" b="b"/>
                <a:pathLst>
                  <a:path w="28720" h="9615" extrusionOk="0">
                    <a:moveTo>
                      <a:pt x="28644" y="0"/>
                    </a:moveTo>
                    <a:cubicBezTo>
                      <a:pt x="28636" y="0"/>
                      <a:pt x="28629" y="2"/>
                      <a:pt x="28621" y="4"/>
                    </a:cubicBezTo>
                    <a:lnTo>
                      <a:pt x="56" y="9479"/>
                    </a:lnTo>
                    <a:cubicBezTo>
                      <a:pt x="22" y="9491"/>
                      <a:pt x="1" y="9531"/>
                      <a:pt x="13" y="9567"/>
                    </a:cubicBezTo>
                    <a:cubicBezTo>
                      <a:pt x="23" y="9595"/>
                      <a:pt x="49" y="9614"/>
                      <a:pt x="79" y="9614"/>
                    </a:cubicBezTo>
                    <a:cubicBezTo>
                      <a:pt x="86" y="9614"/>
                      <a:pt x="94" y="9612"/>
                      <a:pt x="101" y="9611"/>
                    </a:cubicBezTo>
                    <a:lnTo>
                      <a:pt x="28665" y="136"/>
                    </a:lnTo>
                    <a:cubicBezTo>
                      <a:pt x="28701" y="124"/>
                      <a:pt x="28720" y="84"/>
                      <a:pt x="28710" y="47"/>
                    </a:cubicBezTo>
                    <a:cubicBezTo>
                      <a:pt x="28700" y="18"/>
                      <a:pt x="28673" y="0"/>
                      <a:pt x="28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5467668" y="1761019"/>
                <a:ext cx="454017" cy="1398651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29081" extrusionOk="0">
                    <a:moveTo>
                      <a:pt x="78" y="1"/>
                    </a:moveTo>
                    <a:cubicBezTo>
                      <a:pt x="71" y="1"/>
                      <a:pt x="65" y="2"/>
                      <a:pt x="58" y="3"/>
                    </a:cubicBezTo>
                    <a:cubicBezTo>
                      <a:pt x="22" y="16"/>
                      <a:pt x="1" y="55"/>
                      <a:pt x="13" y="92"/>
                    </a:cubicBezTo>
                    <a:lnTo>
                      <a:pt x="9296" y="29032"/>
                    </a:lnTo>
                    <a:cubicBezTo>
                      <a:pt x="9306" y="29062"/>
                      <a:pt x="9332" y="29081"/>
                      <a:pt x="9362" y="29081"/>
                    </a:cubicBezTo>
                    <a:cubicBezTo>
                      <a:pt x="9369" y="29081"/>
                      <a:pt x="9375" y="29079"/>
                      <a:pt x="9382" y="29077"/>
                    </a:cubicBezTo>
                    <a:cubicBezTo>
                      <a:pt x="9419" y="29065"/>
                      <a:pt x="9440" y="29027"/>
                      <a:pt x="9427" y="28991"/>
                    </a:cubicBezTo>
                    <a:lnTo>
                      <a:pt x="145" y="48"/>
                    </a:lnTo>
                    <a:cubicBezTo>
                      <a:pt x="135" y="19"/>
                      <a:pt x="108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5574534" y="1733942"/>
                <a:ext cx="240283" cy="1452806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30207" extrusionOk="0">
                    <a:moveTo>
                      <a:pt x="4920" y="1"/>
                    </a:moveTo>
                    <a:cubicBezTo>
                      <a:pt x="4888" y="1"/>
                      <a:pt x="4859" y="25"/>
                      <a:pt x="4854" y="59"/>
                    </a:cubicBezTo>
                    <a:lnTo>
                      <a:pt x="6" y="30127"/>
                    </a:lnTo>
                    <a:cubicBezTo>
                      <a:pt x="1" y="30165"/>
                      <a:pt x="26" y="30200"/>
                      <a:pt x="63" y="30207"/>
                    </a:cubicBezTo>
                    <a:lnTo>
                      <a:pt x="75" y="30207"/>
                    </a:lnTo>
                    <a:cubicBezTo>
                      <a:pt x="108" y="30207"/>
                      <a:pt x="137" y="30182"/>
                      <a:pt x="143" y="30150"/>
                    </a:cubicBezTo>
                    <a:lnTo>
                      <a:pt x="4989" y="82"/>
                    </a:lnTo>
                    <a:cubicBezTo>
                      <a:pt x="4996" y="43"/>
                      <a:pt x="4970" y="9"/>
                      <a:pt x="4932" y="2"/>
                    </a:cubicBezTo>
                    <a:cubicBezTo>
                      <a:pt x="4928" y="1"/>
                      <a:pt x="4924" y="1"/>
                      <a:pt x="49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4978113" y="2342048"/>
                <a:ext cx="1445255" cy="238503"/>
              </a:xfrm>
              <a:custGeom>
                <a:avLst/>
                <a:gdLst/>
                <a:ahLst/>
                <a:cxnLst/>
                <a:rect l="l" t="t" r="r" b="b"/>
                <a:pathLst>
                  <a:path w="30050" h="4959" extrusionOk="0">
                    <a:moveTo>
                      <a:pt x="75" y="1"/>
                    </a:moveTo>
                    <a:cubicBezTo>
                      <a:pt x="41" y="1"/>
                      <a:pt x="12" y="25"/>
                      <a:pt x="5" y="59"/>
                    </a:cubicBezTo>
                    <a:cubicBezTo>
                      <a:pt x="0" y="97"/>
                      <a:pt x="26" y="131"/>
                      <a:pt x="63" y="138"/>
                    </a:cubicBezTo>
                    <a:lnTo>
                      <a:pt x="29964" y="4959"/>
                    </a:lnTo>
                    <a:lnTo>
                      <a:pt x="29975" y="4959"/>
                    </a:lnTo>
                    <a:cubicBezTo>
                      <a:pt x="30008" y="4959"/>
                      <a:pt x="30037" y="4935"/>
                      <a:pt x="30042" y="4902"/>
                    </a:cubicBezTo>
                    <a:cubicBezTo>
                      <a:pt x="30049" y="4864"/>
                      <a:pt x="30023" y="4829"/>
                      <a:pt x="29987" y="4822"/>
                    </a:cubicBezTo>
                    <a:lnTo>
                      <a:pt x="85" y="2"/>
                    </a:lnTo>
                    <a:cubicBezTo>
                      <a:pt x="82" y="1"/>
                      <a:pt x="79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5104265" y="2027030"/>
                <a:ext cx="1180780" cy="866672"/>
              </a:xfrm>
              <a:custGeom>
                <a:avLst/>
                <a:gdLst/>
                <a:ahLst/>
                <a:cxnLst/>
                <a:rect l="l" t="t" r="r" b="b"/>
                <a:pathLst>
                  <a:path w="24551" h="18020" extrusionOk="0">
                    <a:moveTo>
                      <a:pt x="24473" y="0"/>
                    </a:moveTo>
                    <a:cubicBezTo>
                      <a:pt x="24459" y="0"/>
                      <a:pt x="24445" y="4"/>
                      <a:pt x="24432" y="13"/>
                    </a:cubicBezTo>
                    <a:lnTo>
                      <a:pt x="39" y="17895"/>
                    </a:lnTo>
                    <a:cubicBezTo>
                      <a:pt x="7" y="17917"/>
                      <a:pt x="1" y="17961"/>
                      <a:pt x="23" y="17992"/>
                    </a:cubicBezTo>
                    <a:cubicBezTo>
                      <a:pt x="37" y="18009"/>
                      <a:pt x="58" y="18019"/>
                      <a:pt x="80" y="18019"/>
                    </a:cubicBezTo>
                    <a:cubicBezTo>
                      <a:pt x="94" y="18019"/>
                      <a:pt x="108" y="18016"/>
                      <a:pt x="120" y="18006"/>
                    </a:cubicBezTo>
                    <a:lnTo>
                      <a:pt x="24514" y="126"/>
                    </a:lnTo>
                    <a:cubicBezTo>
                      <a:pt x="24545" y="102"/>
                      <a:pt x="24550" y="60"/>
                      <a:pt x="24528" y="29"/>
                    </a:cubicBezTo>
                    <a:cubicBezTo>
                      <a:pt x="24514" y="10"/>
                      <a:pt x="24494" y="0"/>
                      <a:pt x="24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5269133" y="1864470"/>
                <a:ext cx="851089" cy="1191794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24780" extrusionOk="0">
                    <a:moveTo>
                      <a:pt x="79" y="1"/>
                    </a:moveTo>
                    <a:cubicBezTo>
                      <a:pt x="65" y="1"/>
                      <a:pt x="51" y="5"/>
                      <a:pt x="39" y="13"/>
                    </a:cubicBezTo>
                    <a:cubicBezTo>
                      <a:pt x="8" y="36"/>
                      <a:pt x="1" y="79"/>
                      <a:pt x="23" y="110"/>
                    </a:cubicBezTo>
                    <a:lnTo>
                      <a:pt x="17560" y="24750"/>
                    </a:lnTo>
                    <a:cubicBezTo>
                      <a:pt x="17574" y="24769"/>
                      <a:pt x="17595" y="24779"/>
                      <a:pt x="17618" y="24779"/>
                    </a:cubicBezTo>
                    <a:cubicBezTo>
                      <a:pt x="17631" y="24779"/>
                      <a:pt x="17645" y="24776"/>
                      <a:pt x="17657" y="24767"/>
                    </a:cubicBezTo>
                    <a:cubicBezTo>
                      <a:pt x="17689" y="24745"/>
                      <a:pt x="17696" y="24701"/>
                      <a:pt x="17673" y="24670"/>
                    </a:cubicBezTo>
                    <a:lnTo>
                      <a:pt x="134" y="29"/>
                    </a:lnTo>
                    <a:cubicBezTo>
                      <a:pt x="122" y="11"/>
                      <a:pt x="100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5442370" y="1768474"/>
                <a:ext cx="504565" cy="1383789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28772" extrusionOk="0">
                    <a:moveTo>
                      <a:pt x="10413" y="0"/>
                    </a:moveTo>
                    <a:cubicBezTo>
                      <a:pt x="10385" y="0"/>
                      <a:pt x="10359" y="17"/>
                      <a:pt x="10348" y="46"/>
                    </a:cubicBezTo>
                    <a:lnTo>
                      <a:pt x="14" y="28678"/>
                    </a:lnTo>
                    <a:cubicBezTo>
                      <a:pt x="1" y="28715"/>
                      <a:pt x="20" y="28755"/>
                      <a:pt x="56" y="28767"/>
                    </a:cubicBezTo>
                    <a:cubicBezTo>
                      <a:pt x="63" y="28770"/>
                      <a:pt x="72" y="28772"/>
                      <a:pt x="78" y="28772"/>
                    </a:cubicBezTo>
                    <a:cubicBezTo>
                      <a:pt x="108" y="28772"/>
                      <a:pt x="134" y="28755"/>
                      <a:pt x="144" y="28725"/>
                    </a:cubicBezTo>
                    <a:lnTo>
                      <a:pt x="10478" y="93"/>
                    </a:lnTo>
                    <a:cubicBezTo>
                      <a:pt x="10490" y="56"/>
                      <a:pt x="10473" y="18"/>
                      <a:pt x="10437" y="4"/>
                    </a:cubicBezTo>
                    <a:cubicBezTo>
                      <a:pt x="10429" y="2"/>
                      <a:pt x="10421" y="0"/>
                      <a:pt x="104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5012501" y="2208201"/>
                <a:ext cx="1364311" cy="504372"/>
              </a:xfrm>
              <a:custGeom>
                <a:avLst/>
                <a:gdLst/>
                <a:ahLst/>
                <a:cxnLst/>
                <a:rect l="l" t="t" r="r" b="b"/>
                <a:pathLst>
                  <a:path w="28367" h="10487" extrusionOk="0">
                    <a:moveTo>
                      <a:pt x="79" y="1"/>
                    </a:moveTo>
                    <a:cubicBezTo>
                      <a:pt x="51" y="1"/>
                      <a:pt x="25" y="18"/>
                      <a:pt x="14" y="45"/>
                    </a:cubicBezTo>
                    <a:cubicBezTo>
                      <a:pt x="0" y="82"/>
                      <a:pt x="19" y="121"/>
                      <a:pt x="56" y="135"/>
                    </a:cubicBezTo>
                    <a:lnTo>
                      <a:pt x="28266" y="10481"/>
                    </a:lnTo>
                    <a:cubicBezTo>
                      <a:pt x="28273" y="10485"/>
                      <a:pt x="28282" y="10485"/>
                      <a:pt x="28288" y="10485"/>
                    </a:cubicBezTo>
                    <a:lnTo>
                      <a:pt x="28288" y="10486"/>
                    </a:lnTo>
                    <a:cubicBezTo>
                      <a:pt x="28318" y="10486"/>
                      <a:pt x="28344" y="10469"/>
                      <a:pt x="28354" y="10440"/>
                    </a:cubicBezTo>
                    <a:cubicBezTo>
                      <a:pt x="28366" y="10405"/>
                      <a:pt x="28349" y="10365"/>
                      <a:pt x="28313" y="10351"/>
                    </a:cubicBezTo>
                    <a:lnTo>
                      <a:pt x="103" y="5"/>
                    </a:lnTo>
                    <a:cubicBezTo>
                      <a:pt x="95" y="2"/>
                      <a:pt x="87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5035490" y="2146111"/>
                <a:ext cx="1318428" cy="628602"/>
              </a:xfrm>
              <a:custGeom>
                <a:avLst/>
                <a:gdLst/>
                <a:ahLst/>
                <a:cxnLst/>
                <a:rect l="l" t="t" r="r" b="b"/>
                <a:pathLst>
                  <a:path w="27413" h="13070" extrusionOk="0">
                    <a:moveTo>
                      <a:pt x="27333" y="0"/>
                    </a:moveTo>
                    <a:cubicBezTo>
                      <a:pt x="27323" y="0"/>
                      <a:pt x="27313" y="2"/>
                      <a:pt x="27303" y="6"/>
                    </a:cubicBezTo>
                    <a:lnTo>
                      <a:pt x="49" y="12937"/>
                    </a:lnTo>
                    <a:cubicBezTo>
                      <a:pt x="14" y="12953"/>
                      <a:pt x="0" y="12995"/>
                      <a:pt x="16" y="13029"/>
                    </a:cubicBezTo>
                    <a:cubicBezTo>
                      <a:pt x="28" y="13054"/>
                      <a:pt x="52" y="13069"/>
                      <a:pt x="78" y="13069"/>
                    </a:cubicBezTo>
                    <a:cubicBezTo>
                      <a:pt x="89" y="13069"/>
                      <a:pt x="99" y="13066"/>
                      <a:pt x="108" y="13062"/>
                    </a:cubicBezTo>
                    <a:lnTo>
                      <a:pt x="27364" y="131"/>
                    </a:lnTo>
                    <a:cubicBezTo>
                      <a:pt x="27397" y="116"/>
                      <a:pt x="27412" y="74"/>
                      <a:pt x="27395" y="39"/>
                    </a:cubicBezTo>
                    <a:cubicBezTo>
                      <a:pt x="27384" y="14"/>
                      <a:pt x="27359" y="0"/>
                      <a:pt x="27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5386917" y="1794252"/>
                <a:ext cx="615472" cy="1332280"/>
              </a:xfrm>
              <a:custGeom>
                <a:avLst/>
                <a:gdLst/>
                <a:ahLst/>
                <a:cxnLst/>
                <a:rect l="l" t="t" r="r" b="b"/>
                <a:pathLst>
                  <a:path w="12797" h="27701" extrusionOk="0">
                    <a:moveTo>
                      <a:pt x="80" y="0"/>
                    </a:moveTo>
                    <a:cubicBezTo>
                      <a:pt x="70" y="0"/>
                      <a:pt x="60" y="2"/>
                      <a:pt x="51" y="7"/>
                    </a:cubicBezTo>
                    <a:cubicBezTo>
                      <a:pt x="16" y="22"/>
                      <a:pt x="0" y="62"/>
                      <a:pt x="16" y="97"/>
                    </a:cubicBezTo>
                    <a:lnTo>
                      <a:pt x="12656" y="27661"/>
                    </a:lnTo>
                    <a:cubicBezTo>
                      <a:pt x="12668" y="27685"/>
                      <a:pt x="12693" y="27701"/>
                      <a:pt x="12718" y="27701"/>
                    </a:cubicBezTo>
                    <a:cubicBezTo>
                      <a:pt x="12729" y="27701"/>
                      <a:pt x="12738" y="27699"/>
                      <a:pt x="12748" y="27694"/>
                    </a:cubicBezTo>
                    <a:cubicBezTo>
                      <a:pt x="12783" y="27678"/>
                      <a:pt x="12796" y="27637"/>
                      <a:pt x="12781" y="27602"/>
                    </a:cubicBezTo>
                    <a:lnTo>
                      <a:pt x="142" y="40"/>
                    </a:lnTo>
                    <a:cubicBezTo>
                      <a:pt x="131" y="15"/>
                      <a:pt x="106" y="0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5201512" y="1916364"/>
                <a:ext cx="986332" cy="1088005"/>
              </a:xfrm>
              <a:custGeom>
                <a:avLst/>
                <a:gdLst/>
                <a:ahLst/>
                <a:cxnLst/>
                <a:rect l="l" t="t" r="r" b="b"/>
                <a:pathLst>
                  <a:path w="20508" h="22622" extrusionOk="0">
                    <a:moveTo>
                      <a:pt x="20431" y="0"/>
                    </a:moveTo>
                    <a:cubicBezTo>
                      <a:pt x="20412" y="0"/>
                      <a:pt x="20393" y="8"/>
                      <a:pt x="20379" y="23"/>
                    </a:cubicBezTo>
                    <a:lnTo>
                      <a:pt x="25" y="22507"/>
                    </a:lnTo>
                    <a:cubicBezTo>
                      <a:pt x="1" y="22535"/>
                      <a:pt x="3" y="22578"/>
                      <a:pt x="30" y="22604"/>
                    </a:cubicBezTo>
                    <a:cubicBezTo>
                      <a:pt x="44" y="22616"/>
                      <a:pt x="60" y="22622"/>
                      <a:pt x="77" y="22622"/>
                    </a:cubicBezTo>
                    <a:cubicBezTo>
                      <a:pt x="96" y="22622"/>
                      <a:pt x="115" y="22615"/>
                      <a:pt x="127" y="22599"/>
                    </a:cubicBezTo>
                    <a:lnTo>
                      <a:pt x="20482" y="115"/>
                    </a:lnTo>
                    <a:cubicBezTo>
                      <a:pt x="20508" y="88"/>
                      <a:pt x="20506" y="44"/>
                      <a:pt x="20478" y="18"/>
                    </a:cubicBezTo>
                    <a:cubicBezTo>
                      <a:pt x="20464" y="6"/>
                      <a:pt x="20447" y="0"/>
                      <a:pt x="204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5159574" y="1963401"/>
                <a:ext cx="1070162" cy="993931"/>
              </a:xfrm>
              <a:custGeom>
                <a:avLst/>
                <a:gdLst/>
                <a:ahLst/>
                <a:cxnLst/>
                <a:rect l="l" t="t" r="r" b="b"/>
                <a:pathLst>
                  <a:path w="22251" h="20666" extrusionOk="0">
                    <a:moveTo>
                      <a:pt x="77" y="0"/>
                    </a:moveTo>
                    <a:cubicBezTo>
                      <a:pt x="58" y="0"/>
                      <a:pt x="40" y="8"/>
                      <a:pt x="26" y="22"/>
                    </a:cubicBezTo>
                    <a:cubicBezTo>
                      <a:pt x="0" y="50"/>
                      <a:pt x="2" y="93"/>
                      <a:pt x="30" y="119"/>
                    </a:cubicBezTo>
                    <a:lnTo>
                      <a:pt x="22128" y="20648"/>
                    </a:lnTo>
                    <a:cubicBezTo>
                      <a:pt x="22141" y="20660"/>
                      <a:pt x="22157" y="20665"/>
                      <a:pt x="22174" y="20665"/>
                    </a:cubicBezTo>
                    <a:cubicBezTo>
                      <a:pt x="22193" y="20665"/>
                      <a:pt x="22212" y="20658"/>
                      <a:pt x="22225" y="20645"/>
                    </a:cubicBezTo>
                    <a:cubicBezTo>
                      <a:pt x="22251" y="20617"/>
                      <a:pt x="22251" y="20572"/>
                      <a:pt x="22221" y="20546"/>
                    </a:cubicBezTo>
                    <a:lnTo>
                      <a:pt x="123" y="19"/>
                    </a:lnTo>
                    <a:cubicBezTo>
                      <a:pt x="110" y="6"/>
                      <a:pt x="93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4969360" y="2423761"/>
                <a:ext cx="1450593" cy="73201"/>
              </a:xfrm>
              <a:custGeom>
                <a:avLst/>
                <a:gdLst/>
                <a:ahLst/>
                <a:cxnLst/>
                <a:rect l="l" t="t" r="r" b="b"/>
                <a:pathLst>
                  <a:path w="30161" h="1522" extrusionOk="0">
                    <a:moveTo>
                      <a:pt x="30095" y="1"/>
                    </a:moveTo>
                    <a:cubicBezTo>
                      <a:pt x="30092" y="1"/>
                      <a:pt x="30090" y="1"/>
                      <a:pt x="30088" y="1"/>
                    </a:cubicBezTo>
                    <a:lnTo>
                      <a:pt x="70" y="1385"/>
                    </a:lnTo>
                    <a:cubicBezTo>
                      <a:pt x="32" y="1386"/>
                      <a:pt x="0" y="1418"/>
                      <a:pt x="2" y="1456"/>
                    </a:cubicBezTo>
                    <a:cubicBezTo>
                      <a:pt x="4" y="1494"/>
                      <a:pt x="35" y="1521"/>
                      <a:pt x="71" y="1521"/>
                    </a:cubicBezTo>
                    <a:lnTo>
                      <a:pt x="75" y="1521"/>
                    </a:lnTo>
                    <a:lnTo>
                      <a:pt x="30093" y="138"/>
                    </a:lnTo>
                    <a:cubicBezTo>
                      <a:pt x="30131" y="136"/>
                      <a:pt x="30160" y="105"/>
                      <a:pt x="30159" y="67"/>
                    </a:cubicBezTo>
                    <a:cubicBezTo>
                      <a:pt x="30157" y="32"/>
                      <a:pt x="30127" y="1"/>
                      <a:pt x="300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5661633" y="1725670"/>
                <a:ext cx="66083" cy="1469398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0552" extrusionOk="0">
                    <a:moveTo>
                      <a:pt x="74" y="0"/>
                    </a:moveTo>
                    <a:cubicBezTo>
                      <a:pt x="71" y="0"/>
                      <a:pt x="69" y="0"/>
                      <a:pt x="67" y="1"/>
                    </a:cubicBezTo>
                    <a:cubicBezTo>
                      <a:pt x="30" y="1"/>
                      <a:pt x="1" y="34"/>
                      <a:pt x="1" y="72"/>
                    </a:cubicBezTo>
                    <a:lnTo>
                      <a:pt x="1234" y="30486"/>
                    </a:lnTo>
                    <a:cubicBezTo>
                      <a:pt x="1235" y="30522"/>
                      <a:pt x="1266" y="30552"/>
                      <a:pt x="1303" y="30552"/>
                    </a:cubicBezTo>
                    <a:lnTo>
                      <a:pt x="1306" y="30552"/>
                    </a:lnTo>
                    <a:cubicBezTo>
                      <a:pt x="1344" y="30550"/>
                      <a:pt x="1374" y="30519"/>
                      <a:pt x="1372" y="30479"/>
                    </a:cubicBezTo>
                    <a:lnTo>
                      <a:pt x="139" y="67"/>
                    </a:lnTo>
                    <a:cubicBezTo>
                      <a:pt x="138" y="31"/>
                      <a:pt x="105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5310447" y="1832920"/>
                <a:ext cx="768366" cy="1254895"/>
              </a:xfrm>
              <a:custGeom>
                <a:avLst/>
                <a:gdLst/>
                <a:ahLst/>
                <a:cxnLst/>
                <a:rect l="l" t="t" r="r" b="b"/>
                <a:pathLst>
                  <a:path w="15976" h="26092" extrusionOk="0">
                    <a:moveTo>
                      <a:pt x="15899" y="0"/>
                    </a:moveTo>
                    <a:cubicBezTo>
                      <a:pt x="15875" y="0"/>
                      <a:pt x="15852" y="12"/>
                      <a:pt x="15839" y="32"/>
                    </a:cubicBezTo>
                    <a:lnTo>
                      <a:pt x="22" y="25988"/>
                    </a:lnTo>
                    <a:cubicBezTo>
                      <a:pt x="1" y="26021"/>
                      <a:pt x="11" y="26062"/>
                      <a:pt x="44" y="26083"/>
                    </a:cubicBezTo>
                    <a:cubicBezTo>
                      <a:pt x="56" y="26088"/>
                      <a:pt x="68" y="26092"/>
                      <a:pt x="80" y="26092"/>
                    </a:cubicBezTo>
                    <a:cubicBezTo>
                      <a:pt x="103" y="26092"/>
                      <a:pt x="125" y="26081"/>
                      <a:pt x="139" y="26059"/>
                    </a:cubicBezTo>
                    <a:lnTo>
                      <a:pt x="15957" y="105"/>
                    </a:lnTo>
                    <a:cubicBezTo>
                      <a:pt x="15976" y="72"/>
                      <a:pt x="15966" y="30"/>
                      <a:pt x="15934" y="10"/>
                    </a:cubicBezTo>
                    <a:cubicBezTo>
                      <a:pt x="15923" y="3"/>
                      <a:pt x="15911" y="0"/>
                      <a:pt x="15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5076611" y="2074306"/>
                <a:ext cx="1236090" cy="772069"/>
              </a:xfrm>
              <a:custGeom>
                <a:avLst/>
                <a:gdLst/>
                <a:ahLst/>
                <a:cxnLst/>
                <a:rect l="l" t="t" r="r" b="b"/>
                <a:pathLst>
                  <a:path w="25701" h="16053" extrusionOk="0">
                    <a:moveTo>
                      <a:pt x="81" y="1"/>
                    </a:moveTo>
                    <a:cubicBezTo>
                      <a:pt x="57" y="1"/>
                      <a:pt x="34" y="12"/>
                      <a:pt x="21" y="33"/>
                    </a:cubicBezTo>
                    <a:cubicBezTo>
                      <a:pt x="1" y="66"/>
                      <a:pt x="11" y="107"/>
                      <a:pt x="44" y="128"/>
                    </a:cubicBezTo>
                    <a:lnTo>
                      <a:pt x="25586" y="16043"/>
                    </a:lnTo>
                    <a:cubicBezTo>
                      <a:pt x="25596" y="16049"/>
                      <a:pt x="25610" y="16053"/>
                      <a:pt x="25622" y="16053"/>
                    </a:cubicBezTo>
                    <a:cubicBezTo>
                      <a:pt x="25645" y="16053"/>
                      <a:pt x="25667" y="16043"/>
                      <a:pt x="25681" y="16022"/>
                    </a:cubicBezTo>
                    <a:cubicBezTo>
                      <a:pt x="25700" y="15989"/>
                      <a:pt x="25691" y="15946"/>
                      <a:pt x="25659" y="15927"/>
                    </a:cubicBezTo>
                    <a:lnTo>
                      <a:pt x="117" y="10"/>
                    </a:lnTo>
                    <a:cubicBezTo>
                      <a:pt x="105" y="4"/>
                      <a:pt x="9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4987684" y="2286307"/>
                <a:ext cx="1413945" cy="348160"/>
              </a:xfrm>
              <a:custGeom>
                <a:avLst/>
                <a:gdLst/>
                <a:ahLst/>
                <a:cxnLst/>
                <a:rect l="l" t="t" r="r" b="b"/>
                <a:pathLst>
                  <a:path w="29399" h="7239" extrusionOk="0">
                    <a:moveTo>
                      <a:pt x="29322" y="0"/>
                    </a:moveTo>
                    <a:cubicBezTo>
                      <a:pt x="29317" y="0"/>
                      <a:pt x="29312" y="1"/>
                      <a:pt x="29307" y="2"/>
                    </a:cubicBezTo>
                    <a:lnTo>
                      <a:pt x="61" y="7101"/>
                    </a:lnTo>
                    <a:cubicBezTo>
                      <a:pt x="23" y="7110"/>
                      <a:pt x="0" y="7148"/>
                      <a:pt x="11" y="7185"/>
                    </a:cubicBezTo>
                    <a:cubicBezTo>
                      <a:pt x="18" y="7216"/>
                      <a:pt x="45" y="7238"/>
                      <a:pt x="77" y="7238"/>
                    </a:cubicBezTo>
                    <a:cubicBezTo>
                      <a:pt x="82" y="7238"/>
                      <a:pt x="89" y="7236"/>
                      <a:pt x="94" y="7235"/>
                    </a:cubicBezTo>
                    <a:lnTo>
                      <a:pt x="29340" y="137"/>
                    </a:lnTo>
                    <a:cubicBezTo>
                      <a:pt x="29376" y="127"/>
                      <a:pt x="29398" y="90"/>
                      <a:pt x="29390" y="54"/>
                    </a:cubicBezTo>
                    <a:cubicBezTo>
                      <a:pt x="29382" y="21"/>
                      <a:pt x="29353" y="0"/>
                      <a:pt x="293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5525670" y="1745100"/>
                <a:ext cx="338060" cy="1430586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29745" extrusionOk="0">
                    <a:moveTo>
                      <a:pt x="76" y="0"/>
                    </a:moveTo>
                    <a:cubicBezTo>
                      <a:pt x="71" y="0"/>
                      <a:pt x="66" y="1"/>
                      <a:pt x="61" y="2"/>
                    </a:cubicBezTo>
                    <a:cubicBezTo>
                      <a:pt x="23" y="11"/>
                      <a:pt x="0" y="47"/>
                      <a:pt x="9" y="85"/>
                    </a:cubicBezTo>
                    <a:lnTo>
                      <a:pt x="6885" y="29691"/>
                    </a:lnTo>
                    <a:cubicBezTo>
                      <a:pt x="6892" y="29722"/>
                      <a:pt x="6921" y="29744"/>
                      <a:pt x="6952" y="29744"/>
                    </a:cubicBezTo>
                    <a:cubicBezTo>
                      <a:pt x="6957" y="29744"/>
                      <a:pt x="6963" y="29743"/>
                      <a:pt x="6968" y="29743"/>
                    </a:cubicBezTo>
                    <a:cubicBezTo>
                      <a:pt x="7004" y="29734"/>
                      <a:pt x="7028" y="29696"/>
                      <a:pt x="7020" y="29660"/>
                    </a:cubicBezTo>
                    <a:lnTo>
                      <a:pt x="142" y="54"/>
                    </a:lnTo>
                    <a:cubicBezTo>
                      <a:pt x="135" y="21"/>
                      <a:pt x="10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4876586" y="2451511"/>
                <a:ext cx="816990" cy="380383"/>
              </a:xfrm>
              <a:custGeom>
                <a:avLst/>
                <a:gdLst/>
                <a:ahLst/>
                <a:cxnLst/>
                <a:rect l="l" t="t" r="r" b="b"/>
                <a:pathLst>
                  <a:path w="16987" h="7909" extrusionOk="0">
                    <a:moveTo>
                      <a:pt x="16706" y="1"/>
                    </a:moveTo>
                    <a:lnTo>
                      <a:pt x="1" y="7265"/>
                    </a:lnTo>
                    <a:lnTo>
                      <a:pt x="281" y="7909"/>
                    </a:lnTo>
                    <a:lnTo>
                      <a:pt x="16987" y="645"/>
                    </a:lnTo>
                    <a:lnTo>
                      <a:pt x="1670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4872401" y="2446942"/>
                <a:ext cx="825503" cy="387934"/>
              </a:xfrm>
              <a:custGeom>
                <a:avLst/>
                <a:gdLst/>
                <a:ahLst/>
                <a:cxnLst/>
                <a:rect l="l" t="t" r="r" b="b"/>
                <a:pathLst>
                  <a:path w="17164" h="8066" extrusionOk="0">
                    <a:moveTo>
                      <a:pt x="16754" y="182"/>
                    </a:moveTo>
                    <a:lnTo>
                      <a:pt x="16972" y="683"/>
                    </a:lnTo>
                    <a:lnTo>
                      <a:pt x="411" y="7884"/>
                    </a:lnTo>
                    <a:lnTo>
                      <a:pt x="193" y="7385"/>
                    </a:lnTo>
                    <a:lnTo>
                      <a:pt x="193" y="7384"/>
                    </a:lnTo>
                    <a:lnTo>
                      <a:pt x="16754" y="182"/>
                    </a:lnTo>
                    <a:close/>
                    <a:moveTo>
                      <a:pt x="16795" y="1"/>
                    </a:moveTo>
                    <a:cubicBezTo>
                      <a:pt x="16785" y="1"/>
                      <a:pt x="16774" y="3"/>
                      <a:pt x="16764" y="7"/>
                    </a:cubicBezTo>
                    <a:lnTo>
                      <a:pt x="58" y="7271"/>
                    </a:lnTo>
                    <a:cubicBezTo>
                      <a:pt x="18" y="7289"/>
                      <a:pt x="1" y="7335"/>
                      <a:pt x="18" y="7375"/>
                    </a:cubicBezTo>
                    <a:lnTo>
                      <a:pt x="299" y="8019"/>
                    </a:lnTo>
                    <a:cubicBezTo>
                      <a:pt x="306" y="8038"/>
                      <a:pt x="321" y="8054"/>
                      <a:pt x="342" y="8061"/>
                    </a:cubicBezTo>
                    <a:cubicBezTo>
                      <a:pt x="351" y="8064"/>
                      <a:pt x="361" y="8066"/>
                      <a:pt x="370" y="8066"/>
                    </a:cubicBezTo>
                    <a:cubicBezTo>
                      <a:pt x="380" y="8066"/>
                      <a:pt x="392" y="8064"/>
                      <a:pt x="401" y="8059"/>
                    </a:cubicBezTo>
                    <a:lnTo>
                      <a:pt x="17107" y="795"/>
                    </a:lnTo>
                    <a:cubicBezTo>
                      <a:pt x="17147" y="778"/>
                      <a:pt x="17164" y="731"/>
                      <a:pt x="17147" y="691"/>
                    </a:cubicBezTo>
                    <a:lnTo>
                      <a:pt x="16868" y="47"/>
                    </a:lnTo>
                    <a:cubicBezTo>
                      <a:pt x="16859" y="28"/>
                      <a:pt x="16844" y="13"/>
                      <a:pt x="16825" y="6"/>
                    </a:cubicBezTo>
                    <a:cubicBezTo>
                      <a:pt x="16815" y="2"/>
                      <a:pt x="16805" y="1"/>
                      <a:pt x="16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4662565" y="1552049"/>
                <a:ext cx="947760" cy="1619214"/>
              </a:xfrm>
              <a:custGeom>
                <a:avLst/>
                <a:gdLst/>
                <a:ahLst/>
                <a:cxnLst/>
                <a:rect l="l" t="t" r="r" b="b"/>
                <a:pathLst>
                  <a:path w="19706" h="33667" extrusionOk="0">
                    <a:moveTo>
                      <a:pt x="19241" y="1"/>
                    </a:moveTo>
                    <a:cubicBezTo>
                      <a:pt x="19222" y="1"/>
                      <a:pt x="19204" y="2"/>
                      <a:pt x="19186" y="4"/>
                    </a:cubicBezTo>
                    <a:cubicBezTo>
                      <a:pt x="15877" y="395"/>
                      <a:pt x="12616" y="1654"/>
                      <a:pt x="9758" y="3851"/>
                    </a:cubicBezTo>
                    <a:cubicBezTo>
                      <a:pt x="1995" y="9822"/>
                      <a:pt x="0" y="20819"/>
                      <a:pt x="5160" y="29140"/>
                    </a:cubicBezTo>
                    <a:cubicBezTo>
                      <a:pt x="6217" y="30846"/>
                      <a:pt x="7496" y="32318"/>
                      <a:pt x="8927" y="33554"/>
                    </a:cubicBezTo>
                    <a:cubicBezTo>
                      <a:pt x="9013" y="33629"/>
                      <a:pt x="9121" y="33666"/>
                      <a:pt x="9229" y="33666"/>
                    </a:cubicBezTo>
                    <a:cubicBezTo>
                      <a:pt x="9323" y="33666"/>
                      <a:pt x="9418" y="33638"/>
                      <a:pt x="9500" y="33582"/>
                    </a:cubicBezTo>
                    <a:cubicBezTo>
                      <a:pt x="9749" y="33407"/>
                      <a:pt x="9772" y="33045"/>
                      <a:pt x="9541" y="32848"/>
                    </a:cubicBezTo>
                    <a:cubicBezTo>
                      <a:pt x="8229" y="31713"/>
                      <a:pt x="7053" y="30373"/>
                      <a:pt x="6068" y="28827"/>
                    </a:cubicBezTo>
                    <a:cubicBezTo>
                      <a:pt x="1024" y="20890"/>
                      <a:pt x="2897" y="10279"/>
                      <a:pt x="10367" y="4565"/>
                    </a:cubicBezTo>
                    <a:cubicBezTo>
                      <a:pt x="13074" y="2494"/>
                      <a:pt x="16157" y="1308"/>
                      <a:pt x="19286" y="934"/>
                    </a:cubicBezTo>
                    <a:cubicBezTo>
                      <a:pt x="19524" y="906"/>
                      <a:pt x="19704" y="709"/>
                      <a:pt x="19704" y="470"/>
                    </a:cubicBezTo>
                    <a:cubicBezTo>
                      <a:pt x="19705" y="211"/>
                      <a:pt x="19494" y="1"/>
                      <a:pt x="192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4668625" y="1548201"/>
                <a:ext cx="945452" cy="1626910"/>
              </a:xfrm>
              <a:custGeom>
                <a:avLst/>
                <a:gdLst/>
                <a:ahLst/>
                <a:cxnLst/>
                <a:rect l="l" t="t" r="r" b="b"/>
                <a:pathLst>
                  <a:path w="19658" h="33827" extrusionOk="0">
                    <a:moveTo>
                      <a:pt x="19115" y="158"/>
                    </a:moveTo>
                    <a:cubicBezTo>
                      <a:pt x="19209" y="158"/>
                      <a:pt x="19297" y="193"/>
                      <a:pt x="19368" y="257"/>
                    </a:cubicBezTo>
                    <a:cubicBezTo>
                      <a:pt x="19451" y="332"/>
                      <a:pt x="19500" y="439"/>
                      <a:pt x="19500" y="550"/>
                    </a:cubicBezTo>
                    <a:cubicBezTo>
                      <a:pt x="19500" y="747"/>
                      <a:pt x="19349" y="912"/>
                      <a:pt x="19152" y="936"/>
                    </a:cubicBezTo>
                    <a:cubicBezTo>
                      <a:pt x="15905" y="1324"/>
                      <a:pt x="12806" y="2584"/>
                      <a:pt x="10193" y="4583"/>
                    </a:cubicBezTo>
                    <a:cubicBezTo>
                      <a:pt x="2721" y="10300"/>
                      <a:pt x="823" y="21003"/>
                      <a:pt x="5876" y="28949"/>
                    </a:cubicBezTo>
                    <a:cubicBezTo>
                      <a:pt x="6835" y="30458"/>
                      <a:pt x="8009" y="31816"/>
                      <a:pt x="9365" y="32986"/>
                    </a:cubicBezTo>
                    <a:cubicBezTo>
                      <a:pt x="9453" y="33064"/>
                      <a:pt x="9502" y="33177"/>
                      <a:pt x="9495" y="33296"/>
                    </a:cubicBezTo>
                    <a:cubicBezTo>
                      <a:pt x="9490" y="33418"/>
                      <a:pt x="9429" y="33527"/>
                      <a:pt x="9329" y="33596"/>
                    </a:cubicBezTo>
                    <a:cubicBezTo>
                      <a:pt x="9260" y="33644"/>
                      <a:pt x="9181" y="33668"/>
                      <a:pt x="9102" y="33668"/>
                    </a:cubicBezTo>
                    <a:cubicBezTo>
                      <a:pt x="9012" y="33668"/>
                      <a:pt x="8924" y="33637"/>
                      <a:pt x="8852" y="33575"/>
                    </a:cubicBezTo>
                    <a:cubicBezTo>
                      <a:pt x="7384" y="32306"/>
                      <a:pt x="6122" y="30827"/>
                      <a:pt x="5100" y="29179"/>
                    </a:cubicBezTo>
                    <a:cubicBezTo>
                      <a:pt x="1" y="20952"/>
                      <a:pt x="2013" y="9890"/>
                      <a:pt x="9680" y="3994"/>
                    </a:cubicBezTo>
                    <a:cubicBezTo>
                      <a:pt x="12416" y="1890"/>
                      <a:pt x="15663" y="565"/>
                      <a:pt x="19070" y="162"/>
                    </a:cubicBezTo>
                    <a:cubicBezTo>
                      <a:pt x="19086" y="160"/>
                      <a:pt x="19100" y="158"/>
                      <a:pt x="19115" y="158"/>
                    </a:cubicBezTo>
                    <a:close/>
                    <a:moveTo>
                      <a:pt x="19112" y="1"/>
                    </a:moveTo>
                    <a:cubicBezTo>
                      <a:pt x="19092" y="1"/>
                      <a:pt x="19072" y="2"/>
                      <a:pt x="19051" y="4"/>
                    </a:cubicBezTo>
                    <a:cubicBezTo>
                      <a:pt x="15616" y="411"/>
                      <a:pt x="12343" y="1748"/>
                      <a:pt x="9583" y="3869"/>
                    </a:cubicBezTo>
                    <a:cubicBezTo>
                      <a:pt x="5815" y="6768"/>
                      <a:pt x="3267" y="10961"/>
                      <a:pt x="2409" y="15680"/>
                    </a:cubicBezTo>
                    <a:cubicBezTo>
                      <a:pt x="1552" y="20397"/>
                      <a:pt x="2461" y="25219"/>
                      <a:pt x="4967" y="29262"/>
                    </a:cubicBezTo>
                    <a:cubicBezTo>
                      <a:pt x="5997" y="30924"/>
                      <a:pt x="7270" y="32415"/>
                      <a:pt x="8749" y="33695"/>
                    </a:cubicBezTo>
                    <a:cubicBezTo>
                      <a:pt x="8851" y="33781"/>
                      <a:pt x="8975" y="33826"/>
                      <a:pt x="9104" y="33826"/>
                    </a:cubicBezTo>
                    <a:cubicBezTo>
                      <a:pt x="9213" y="33826"/>
                      <a:pt x="9323" y="33793"/>
                      <a:pt x="9419" y="33726"/>
                    </a:cubicBezTo>
                    <a:cubicBezTo>
                      <a:pt x="9559" y="33627"/>
                      <a:pt x="9644" y="33475"/>
                      <a:pt x="9652" y="33303"/>
                    </a:cubicBezTo>
                    <a:cubicBezTo>
                      <a:pt x="9661" y="33135"/>
                      <a:pt x="9594" y="32976"/>
                      <a:pt x="9467" y="32867"/>
                    </a:cubicBezTo>
                    <a:cubicBezTo>
                      <a:pt x="8124" y="31707"/>
                      <a:pt x="6960" y="30360"/>
                      <a:pt x="6009" y="28864"/>
                    </a:cubicBezTo>
                    <a:cubicBezTo>
                      <a:pt x="1000" y="20985"/>
                      <a:pt x="2880" y="10374"/>
                      <a:pt x="10288" y="4707"/>
                    </a:cubicBezTo>
                    <a:cubicBezTo>
                      <a:pt x="12880" y="2726"/>
                      <a:pt x="15950" y="1476"/>
                      <a:pt x="19171" y="1092"/>
                    </a:cubicBezTo>
                    <a:cubicBezTo>
                      <a:pt x="19448" y="1059"/>
                      <a:pt x="19656" y="827"/>
                      <a:pt x="19657" y="552"/>
                    </a:cubicBezTo>
                    <a:cubicBezTo>
                      <a:pt x="19657" y="394"/>
                      <a:pt x="19590" y="243"/>
                      <a:pt x="19472" y="138"/>
                    </a:cubicBezTo>
                    <a:cubicBezTo>
                      <a:pt x="19373" y="49"/>
                      <a:pt x="19244" y="1"/>
                      <a:pt x="191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4116259" y="2662453"/>
                <a:ext cx="167852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136" extrusionOk="0">
                    <a:moveTo>
                      <a:pt x="1746" y="1"/>
                    </a:moveTo>
                    <a:cubicBezTo>
                      <a:pt x="1604" y="1"/>
                      <a:pt x="1460" y="20"/>
                      <a:pt x="1317" y="61"/>
                    </a:cubicBezTo>
                    <a:cubicBezTo>
                      <a:pt x="484" y="297"/>
                      <a:pt x="1" y="1164"/>
                      <a:pt x="238" y="1997"/>
                    </a:cubicBezTo>
                    <a:cubicBezTo>
                      <a:pt x="434" y="2687"/>
                      <a:pt x="1062" y="3136"/>
                      <a:pt x="1745" y="3136"/>
                    </a:cubicBezTo>
                    <a:cubicBezTo>
                      <a:pt x="1887" y="3136"/>
                      <a:pt x="2031" y="3116"/>
                      <a:pt x="2174" y="3076"/>
                    </a:cubicBezTo>
                    <a:cubicBezTo>
                      <a:pt x="3007" y="2839"/>
                      <a:pt x="3490" y="1971"/>
                      <a:pt x="3252" y="1138"/>
                    </a:cubicBezTo>
                    <a:cubicBezTo>
                      <a:pt x="3056" y="450"/>
                      <a:pt x="2428" y="1"/>
                      <a:pt x="17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4119241" y="2659616"/>
                <a:ext cx="167948" cy="156453"/>
              </a:xfrm>
              <a:custGeom>
                <a:avLst/>
                <a:gdLst/>
                <a:ahLst/>
                <a:cxnLst/>
                <a:rect l="l" t="t" r="r" b="b"/>
                <a:pathLst>
                  <a:path w="3492" h="3253" extrusionOk="0">
                    <a:moveTo>
                      <a:pt x="1682" y="119"/>
                    </a:moveTo>
                    <a:cubicBezTo>
                      <a:pt x="2340" y="119"/>
                      <a:pt x="2946" y="551"/>
                      <a:pt x="3133" y="1215"/>
                    </a:cubicBezTo>
                    <a:cubicBezTo>
                      <a:pt x="3362" y="2015"/>
                      <a:pt x="2896" y="2849"/>
                      <a:pt x="2096" y="3078"/>
                    </a:cubicBezTo>
                    <a:cubicBezTo>
                      <a:pt x="1959" y="3117"/>
                      <a:pt x="1820" y="3135"/>
                      <a:pt x="1684" y="3135"/>
                    </a:cubicBezTo>
                    <a:cubicBezTo>
                      <a:pt x="1027" y="3135"/>
                      <a:pt x="421" y="2703"/>
                      <a:pt x="233" y="2039"/>
                    </a:cubicBezTo>
                    <a:cubicBezTo>
                      <a:pt x="122" y="1653"/>
                      <a:pt x="169" y="1244"/>
                      <a:pt x="365" y="893"/>
                    </a:cubicBezTo>
                    <a:cubicBezTo>
                      <a:pt x="560" y="541"/>
                      <a:pt x="882" y="287"/>
                      <a:pt x="1270" y="176"/>
                    </a:cubicBezTo>
                    <a:cubicBezTo>
                      <a:pt x="1407" y="136"/>
                      <a:pt x="1545" y="119"/>
                      <a:pt x="1682" y="119"/>
                    </a:cubicBezTo>
                    <a:close/>
                    <a:moveTo>
                      <a:pt x="1682" y="1"/>
                    </a:moveTo>
                    <a:cubicBezTo>
                      <a:pt x="1535" y="1"/>
                      <a:pt x="1386" y="21"/>
                      <a:pt x="1237" y="63"/>
                    </a:cubicBezTo>
                    <a:cubicBezTo>
                      <a:pt x="820" y="183"/>
                      <a:pt x="474" y="456"/>
                      <a:pt x="262" y="835"/>
                    </a:cubicBezTo>
                    <a:cubicBezTo>
                      <a:pt x="51" y="1215"/>
                      <a:pt x="1" y="1654"/>
                      <a:pt x="119" y="2072"/>
                    </a:cubicBezTo>
                    <a:cubicBezTo>
                      <a:pt x="323" y="2785"/>
                      <a:pt x="976" y="3253"/>
                      <a:pt x="1684" y="3253"/>
                    </a:cubicBezTo>
                    <a:cubicBezTo>
                      <a:pt x="1829" y="3253"/>
                      <a:pt x="1980" y="3232"/>
                      <a:pt x="2127" y="3190"/>
                    </a:cubicBezTo>
                    <a:cubicBezTo>
                      <a:pt x="2990" y="2944"/>
                      <a:pt x="3492" y="2044"/>
                      <a:pt x="3246" y="1182"/>
                    </a:cubicBezTo>
                    <a:cubicBezTo>
                      <a:pt x="3042" y="468"/>
                      <a:pt x="2390" y="1"/>
                      <a:pt x="16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4150069" y="2692801"/>
                <a:ext cx="100230" cy="9013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874" extrusionOk="0">
                    <a:moveTo>
                      <a:pt x="1042" y="0"/>
                    </a:moveTo>
                    <a:cubicBezTo>
                      <a:pt x="957" y="0"/>
                      <a:pt x="871" y="12"/>
                      <a:pt x="785" y="36"/>
                    </a:cubicBezTo>
                    <a:cubicBezTo>
                      <a:pt x="288" y="178"/>
                      <a:pt x="1" y="696"/>
                      <a:pt x="141" y="1193"/>
                    </a:cubicBezTo>
                    <a:cubicBezTo>
                      <a:pt x="258" y="1604"/>
                      <a:pt x="633" y="1873"/>
                      <a:pt x="1041" y="1873"/>
                    </a:cubicBezTo>
                    <a:cubicBezTo>
                      <a:pt x="1126" y="1873"/>
                      <a:pt x="1212" y="1862"/>
                      <a:pt x="1298" y="1837"/>
                    </a:cubicBezTo>
                    <a:cubicBezTo>
                      <a:pt x="1794" y="1695"/>
                      <a:pt x="2084" y="1177"/>
                      <a:pt x="1942" y="680"/>
                    </a:cubicBezTo>
                    <a:cubicBezTo>
                      <a:pt x="1826" y="269"/>
                      <a:pt x="1450" y="0"/>
                      <a:pt x="1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4150646" y="2690011"/>
                <a:ext cx="102731" cy="95757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991" extrusionOk="0">
                    <a:moveTo>
                      <a:pt x="1031" y="117"/>
                    </a:moveTo>
                    <a:cubicBezTo>
                      <a:pt x="1178" y="117"/>
                      <a:pt x="1324" y="155"/>
                      <a:pt x="1457" y="228"/>
                    </a:cubicBezTo>
                    <a:cubicBezTo>
                      <a:pt x="1661" y="342"/>
                      <a:pt x="1810" y="529"/>
                      <a:pt x="1874" y="754"/>
                    </a:cubicBezTo>
                    <a:cubicBezTo>
                      <a:pt x="2006" y="1220"/>
                      <a:pt x="1736" y="1706"/>
                      <a:pt x="1270" y="1840"/>
                    </a:cubicBezTo>
                    <a:cubicBezTo>
                      <a:pt x="1191" y="1862"/>
                      <a:pt x="1110" y="1874"/>
                      <a:pt x="1029" y="1874"/>
                    </a:cubicBezTo>
                    <a:cubicBezTo>
                      <a:pt x="882" y="1874"/>
                      <a:pt x="736" y="1836"/>
                      <a:pt x="603" y="1762"/>
                    </a:cubicBezTo>
                    <a:cubicBezTo>
                      <a:pt x="397" y="1648"/>
                      <a:pt x="250" y="1461"/>
                      <a:pt x="186" y="1235"/>
                    </a:cubicBezTo>
                    <a:cubicBezTo>
                      <a:pt x="122" y="1010"/>
                      <a:pt x="148" y="773"/>
                      <a:pt x="262" y="569"/>
                    </a:cubicBezTo>
                    <a:cubicBezTo>
                      <a:pt x="376" y="363"/>
                      <a:pt x="563" y="216"/>
                      <a:pt x="789" y="152"/>
                    </a:cubicBezTo>
                    <a:cubicBezTo>
                      <a:pt x="870" y="129"/>
                      <a:pt x="950" y="117"/>
                      <a:pt x="1031" y="117"/>
                    </a:cubicBezTo>
                    <a:close/>
                    <a:moveTo>
                      <a:pt x="1031" y="0"/>
                    </a:moveTo>
                    <a:cubicBezTo>
                      <a:pt x="940" y="0"/>
                      <a:pt x="848" y="13"/>
                      <a:pt x="757" y="39"/>
                    </a:cubicBezTo>
                    <a:cubicBezTo>
                      <a:pt x="501" y="112"/>
                      <a:pt x="290" y="280"/>
                      <a:pt x="160" y="512"/>
                    </a:cubicBezTo>
                    <a:cubicBezTo>
                      <a:pt x="32" y="744"/>
                      <a:pt x="1" y="1012"/>
                      <a:pt x="73" y="1267"/>
                    </a:cubicBezTo>
                    <a:cubicBezTo>
                      <a:pt x="146" y="1523"/>
                      <a:pt x="314" y="1734"/>
                      <a:pt x="546" y="1864"/>
                    </a:cubicBezTo>
                    <a:cubicBezTo>
                      <a:pt x="695" y="1947"/>
                      <a:pt x="861" y="1990"/>
                      <a:pt x="1028" y="1990"/>
                    </a:cubicBezTo>
                    <a:cubicBezTo>
                      <a:pt x="1119" y="1990"/>
                      <a:pt x="1211" y="1977"/>
                      <a:pt x="1301" y="1951"/>
                    </a:cubicBezTo>
                    <a:cubicBezTo>
                      <a:pt x="1829" y="1802"/>
                      <a:pt x="2136" y="1249"/>
                      <a:pt x="1987" y="723"/>
                    </a:cubicBezTo>
                    <a:cubicBezTo>
                      <a:pt x="1914" y="467"/>
                      <a:pt x="1746" y="255"/>
                      <a:pt x="1514" y="126"/>
                    </a:cubicBezTo>
                    <a:cubicBezTo>
                      <a:pt x="1364" y="43"/>
                      <a:pt x="1199" y="0"/>
                      <a:pt x="1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3100598" y="2944431"/>
                <a:ext cx="1155723" cy="60119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1250" extrusionOk="0">
                    <a:moveTo>
                      <a:pt x="23969" y="1"/>
                    </a:moveTo>
                    <a:cubicBezTo>
                      <a:pt x="23853" y="4"/>
                      <a:pt x="23799" y="86"/>
                      <a:pt x="23754" y="150"/>
                    </a:cubicBezTo>
                    <a:cubicBezTo>
                      <a:pt x="23714" y="210"/>
                      <a:pt x="23688" y="245"/>
                      <a:pt x="23635" y="247"/>
                    </a:cubicBezTo>
                    <a:cubicBezTo>
                      <a:pt x="23632" y="247"/>
                      <a:pt x="23630" y="247"/>
                      <a:pt x="23627" y="247"/>
                    </a:cubicBezTo>
                    <a:cubicBezTo>
                      <a:pt x="23580" y="247"/>
                      <a:pt x="23549" y="214"/>
                      <a:pt x="23506" y="158"/>
                    </a:cubicBezTo>
                    <a:cubicBezTo>
                      <a:pt x="23458" y="98"/>
                      <a:pt x="23402" y="27"/>
                      <a:pt x="23285" y="27"/>
                    </a:cubicBezTo>
                    <a:cubicBezTo>
                      <a:pt x="23284" y="27"/>
                      <a:pt x="23283" y="27"/>
                      <a:pt x="23281" y="27"/>
                    </a:cubicBezTo>
                    <a:cubicBezTo>
                      <a:pt x="23167" y="30"/>
                      <a:pt x="23112" y="111"/>
                      <a:pt x="23068" y="176"/>
                    </a:cubicBezTo>
                    <a:cubicBezTo>
                      <a:pt x="23027" y="236"/>
                      <a:pt x="23001" y="271"/>
                      <a:pt x="22947" y="274"/>
                    </a:cubicBezTo>
                    <a:cubicBezTo>
                      <a:pt x="22946" y="274"/>
                      <a:pt x="22944" y="274"/>
                      <a:pt x="22943" y="274"/>
                    </a:cubicBezTo>
                    <a:cubicBezTo>
                      <a:pt x="22889" y="274"/>
                      <a:pt x="22865" y="242"/>
                      <a:pt x="22821" y="186"/>
                    </a:cubicBezTo>
                    <a:cubicBezTo>
                      <a:pt x="22774" y="126"/>
                      <a:pt x="22715" y="52"/>
                      <a:pt x="22610" y="52"/>
                    </a:cubicBezTo>
                    <a:cubicBezTo>
                      <a:pt x="22605" y="52"/>
                      <a:pt x="22600" y="52"/>
                      <a:pt x="22596" y="53"/>
                    </a:cubicBezTo>
                    <a:cubicBezTo>
                      <a:pt x="22481" y="58"/>
                      <a:pt x="22426" y="137"/>
                      <a:pt x="22383" y="202"/>
                    </a:cubicBezTo>
                    <a:cubicBezTo>
                      <a:pt x="22343" y="264"/>
                      <a:pt x="22317" y="298"/>
                      <a:pt x="22263" y="300"/>
                    </a:cubicBezTo>
                    <a:cubicBezTo>
                      <a:pt x="22261" y="300"/>
                      <a:pt x="22258" y="300"/>
                      <a:pt x="22255" y="300"/>
                    </a:cubicBezTo>
                    <a:cubicBezTo>
                      <a:pt x="22204" y="300"/>
                      <a:pt x="22180" y="266"/>
                      <a:pt x="22135" y="212"/>
                    </a:cubicBezTo>
                    <a:cubicBezTo>
                      <a:pt x="22087" y="152"/>
                      <a:pt x="22031" y="79"/>
                      <a:pt x="21916" y="79"/>
                    </a:cubicBezTo>
                    <a:cubicBezTo>
                      <a:pt x="21914" y="79"/>
                      <a:pt x="21913" y="79"/>
                      <a:pt x="21912" y="79"/>
                    </a:cubicBezTo>
                    <a:cubicBezTo>
                      <a:pt x="21797" y="84"/>
                      <a:pt x="21742" y="163"/>
                      <a:pt x="21699" y="228"/>
                    </a:cubicBezTo>
                    <a:cubicBezTo>
                      <a:pt x="21659" y="290"/>
                      <a:pt x="21633" y="324"/>
                      <a:pt x="21579" y="326"/>
                    </a:cubicBezTo>
                    <a:cubicBezTo>
                      <a:pt x="21577" y="326"/>
                      <a:pt x="21574" y="326"/>
                      <a:pt x="21572" y="326"/>
                    </a:cubicBezTo>
                    <a:cubicBezTo>
                      <a:pt x="21521" y="326"/>
                      <a:pt x="21496" y="292"/>
                      <a:pt x="21451" y="238"/>
                    </a:cubicBezTo>
                    <a:cubicBezTo>
                      <a:pt x="21404" y="179"/>
                      <a:pt x="21345" y="104"/>
                      <a:pt x="21235" y="104"/>
                    </a:cubicBezTo>
                    <a:cubicBezTo>
                      <a:pt x="21233" y="104"/>
                      <a:pt x="21230" y="104"/>
                      <a:pt x="21228" y="105"/>
                    </a:cubicBezTo>
                    <a:cubicBezTo>
                      <a:pt x="21113" y="110"/>
                      <a:pt x="21058" y="189"/>
                      <a:pt x="21015" y="255"/>
                    </a:cubicBezTo>
                    <a:cubicBezTo>
                      <a:pt x="20973" y="316"/>
                      <a:pt x="20947" y="350"/>
                      <a:pt x="20895" y="352"/>
                    </a:cubicBezTo>
                    <a:cubicBezTo>
                      <a:pt x="20894" y="352"/>
                      <a:pt x="20892" y="352"/>
                      <a:pt x="20891" y="352"/>
                    </a:cubicBezTo>
                    <a:cubicBezTo>
                      <a:pt x="20837" y="352"/>
                      <a:pt x="20813" y="320"/>
                      <a:pt x="20767" y="264"/>
                    </a:cubicBezTo>
                    <a:cubicBezTo>
                      <a:pt x="20720" y="205"/>
                      <a:pt x="20662" y="130"/>
                      <a:pt x="20551" y="130"/>
                    </a:cubicBezTo>
                    <a:cubicBezTo>
                      <a:pt x="20549" y="130"/>
                      <a:pt x="20546" y="130"/>
                      <a:pt x="20544" y="131"/>
                    </a:cubicBezTo>
                    <a:cubicBezTo>
                      <a:pt x="20429" y="136"/>
                      <a:pt x="20374" y="215"/>
                      <a:pt x="20331" y="281"/>
                    </a:cubicBezTo>
                    <a:cubicBezTo>
                      <a:pt x="20289" y="342"/>
                      <a:pt x="20263" y="376"/>
                      <a:pt x="20211" y="378"/>
                    </a:cubicBezTo>
                    <a:cubicBezTo>
                      <a:pt x="20210" y="378"/>
                      <a:pt x="20208" y="378"/>
                      <a:pt x="20207" y="378"/>
                    </a:cubicBezTo>
                    <a:cubicBezTo>
                      <a:pt x="20153" y="378"/>
                      <a:pt x="20127" y="346"/>
                      <a:pt x="20083" y="290"/>
                    </a:cubicBezTo>
                    <a:cubicBezTo>
                      <a:pt x="20036" y="231"/>
                      <a:pt x="19978" y="156"/>
                      <a:pt x="19867" y="156"/>
                    </a:cubicBezTo>
                    <a:cubicBezTo>
                      <a:pt x="19865" y="156"/>
                      <a:pt x="19862" y="156"/>
                      <a:pt x="19860" y="157"/>
                    </a:cubicBezTo>
                    <a:cubicBezTo>
                      <a:pt x="19744" y="162"/>
                      <a:pt x="19690" y="241"/>
                      <a:pt x="19647" y="307"/>
                    </a:cubicBezTo>
                    <a:cubicBezTo>
                      <a:pt x="19605" y="368"/>
                      <a:pt x="19579" y="402"/>
                      <a:pt x="19527" y="404"/>
                    </a:cubicBezTo>
                    <a:cubicBezTo>
                      <a:pt x="19525" y="404"/>
                      <a:pt x="19522" y="404"/>
                      <a:pt x="19519" y="404"/>
                    </a:cubicBezTo>
                    <a:cubicBezTo>
                      <a:pt x="19466" y="404"/>
                      <a:pt x="19442" y="370"/>
                      <a:pt x="19399" y="316"/>
                    </a:cubicBezTo>
                    <a:cubicBezTo>
                      <a:pt x="19352" y="257"/>
                      <a:pt x="19294" y="182"/>
                      <a:pt x="19183" y="182"/>
                    </a:cubicBezTo>
                    <a:cubicBezTo>
                      <a:pt x="19181" y="182"/>
                      <a:pt x="19178" y="182"/>
                      <a:pt x="19176" y="182"/>
                    </a:cubicBezTo>
                    <a:cubicBezTo>
                      <a:pt x="19060" y="188"/>
                      <a:pt x="19006" y="267"/>
                      <a:pt x="18963" y="333"/>
                    </a:cubicBezTo>
                    <a:cubicBezTo>
                      <a:pt x="18921" y="394"/>
                      <a:pt x="18895" y="428"/>
                      <a:pt x="18843" y="430"/>
                    </a:cubicBezTo>
                    <a:cubicBezTo>
                      <a:pt x="18841" y="430"/>
                      <a:pt x="18838" y="430"/>
                      <a:pt x="18836" y="430"/>
                    </a:cubicBezTo>
                    <a:cubicBezTo>
                      <a:pt x="18786" y="430"/>
                      <a:pt x="18760" y="396"/>
                      <a:pt x="18715" y="342"/>
                    </a:cubicBezTo>
                    <a:cubicBezTo>
                      <a:pt x="18669" y="282"/>
                      <a:pt x="18608" y="208"/>
                      <a:pt x="18496" y="208"/>
                    </a:cubicBezTo>
                    <a:cubicBezTo>
                      <a:pt x="18494" y="208"/>
                      <a:pt x="18493" y="208"/>
                      <a:pt x="18492" y="208"/>
                    </a:cubicBezTo>
                    <a:cubicBezTo>
                      <a:pt x="18378" y="214"/>
                      <a:pt x="18324" y="293"/>
                      <a:pt x="18279" y="359"/>
                    </a:cubicBezTo>
                    <a:cubicBezTo>
                      <a:pt x="18239" y="420"/>
                      <a:pt x="18213" y="454"/>
                      <a:pt x="18159" y="456"/>
                    </a:cubicBezTo>
                    <a:cubicBezTo>
                      <a:pt x="18158" y="456"/>
                      <a:pt x="18156" y="456"/>
                      <a:pt x="18155" y="456"/>
                    </a:cubicBezTo>
                    <a:cubicBezTo>
                      <a:pt x="18099" y="456"/>
                      <a:pt x="18077" y="423"/>
                      <a:pt x="18033" y="368"/>
                    </a:cubicBezTo>
                    <a:cubicBezTo>
                      <a:pt x="17986" y="308"/>
                      <a:pt x="17928" y="234"/>
                      <a:pt x="17817" y="234"/>
                    </a:cubicBezTo>
                    <a:cubicBezTo>
                      <a:pt x="17815" y="234"/>
                      <a:pt x="17812" y="234"/>
                      <a:pt x="17810" y="234"/>
                    </a:cubicBezTo>
                    <a:cubicBezTo>
                      <a:pt x="17694" y="240"/>
                      <a:pt x="17640" y="319"/>
                      <a:pt x="17597" y="385"/>
                    </a:cubicBezTo>
                    <a:cubicBezTo>
                      <a:pt x="17555" y="446"/>
                      <a:pt x="17529" y="480"/>
                      <a:pt x="17475" y="482"/>
                    </a:cubicBezTo>
                    <a:cubicBezTo>
                      <a:pt x="17474" y="482"/>
                      <a:pt x="17473" y="482"/>
                      <a:pt x="17471" y="482"/>
                    </a:cubicBezTo>
                    <a:cubicBezTo>
                      <a:pt x="17419" y="482"/>
                      <a:pt x="17393" y="449"/>
                      <a:pt x="17349" y="394"/>
                    </a:cubicBezTo>
                    <a:cubicBezTo>
                      <a:pt x="17302" y="334"/>
                      <a:pt x="17244" y="260"/>
                      <a:pt x="17133" y="260"/>
                    </a:cubicBezTo>
                    <a:cubicBezTo>
                      <a:pt x="17131" y="260"/>
                      <a:pt x="17128" y="260"/>
                      <a:pt x="17126" y="260"/>
                    </a:cubicBezTo>
                    <a:cubicBezTo>
                      <a:pt x="17011" y="266"/>
                      <a:pt x="16958" y="345"/>
                      <a:pt x="16913" y="411"/>
                    </a:cubicBezTo>
                    <a:cubicBezTo>
                      <a:pt x="16873" y="472"/>
                      <a:pt x="16847" y="506"/>
                      <a:pt x="16793" y="508"/>
                    </a:cubicBezTo>
                    <a:cubicBezTo>
                      <a:pt x="16791" y="508"/>
                      <a:pt x="16788" y="508"/>
                      <a:pt x="16786" y="508"/>
                    </a:cubicBezTo>
                    <a:cubicBezTo>
                      <a:pt x="16737" y="508"/>
                      <a:pt x="16710" y="474"/>
                      <a:pt x="16667" y="420"/>
                    </a:cubicBezTo>
                    <a:cubicBezTo>
                      <a:pt x="16620" y="361"/>
                      <a:pt x="16562" y="286"/>
                      <a:pt x="16454" y="286"/>
                    </a:cubicBezTo>
                    <a:cubicBezTo>
                      <a:pt x="16451" y="286"/>
                      <a:pt x="16447" y="286"/>
                      <a:pt x="16443" y="286"/>
                    </a:cubicBezTo>
                    <a:cubicBezTo>
                      <a:pt x="16329" y="292"/>
                      <a:pt x="16274" y="371"/>
                      <a:pt x="16230" y="437"/>
                    </a:cubicBezTo>
                    <a:cubicBezTo>
                      <a:pt x="16189" y="498"/>
                      <a:pt x="16163" y="532"/>
                      <a:pt x="16111" y="534"/>
                    </a:cubicBezTo>
                    <a:cubicBezTo>
                      <a:pt x="16108" y="534"/>
                      <a:pt x="16106" y="534"/>
                      <a:pt x="16104" y="534"/>
                    </a:cubicBezTo>
                    <a:cubicBezTo>
                      <a:pt x="16053" y="534"/>
                      <a:pt x="16027" y="500"/>
                      <a:pt x="15983" y="446"/>
                    </a:cubicBezTo>
                    <a:cubicBezTo>
                      <a:pt x="15937" y="386"/>
                      <a:pt x="15875" y="312"/>
                      <a:pt x="15767" y="312"/>
                    </a:cubicBezTo>
                    <a:cubicBezTo>
                      <a:pt x="15764" y="312"/>
                      <a:pt x="15762" y="312"/>
                      <a:pt x="15760" y="312"/>
                    </a:cubicBezTo>
                    <a:cubicBezTo>
                      <a:pt x="15645" y="318"/>
                      <a:pt x="15592" y="397"/>
                      <a:pt x="15548" y="463"/>
                    </a:cubicBezTo>
                    <a:cubicBezTo>
                      <a:pt x="15507" y="524"/>
                      <a:pt x="15481" y="558"/>
                      <a:pt x="15429" y="560"/>
                    </a:cubicBezTo>
                    <a:cubicBezTo>
                      <a:pt x="15427" y="560"/>
                      <a:pt x="15426" y="560"/>
                      <a:pt x="15425" y="560"/>
                    </a:cubicBezTo>
                    <a:cubicBezTo>
                      <a:pt x="15374" y="560"/>
                      <a:pt x="15345" y="527"/>
                      <a:pt x="15301" y="472"/>
                    </a:cubicBezTo>
                    <a:cubicBezTo>
                      <a:pt x="15254" y="413"/>
                      <a:pt x="15197" y="338"/>
                      <a:pt x="15088" y="338"/>
                    </a:cubicBezTo>
                    <a:cubicBezTo>
                      <a:pt x="15085" y="338"/>
                      <a:pt x="15081" y="338"/>
                      <a:pt x="15077" y="338"/>
                    </a:cubicBezTo>
                    <a:cubicBezTo>
                      <a:pt x="14963" y="344"/>
                      <a:pt x="14908" y="423"/>
                      <a:pt x="14864" y="489"/>
                    </a:cubicBezTo>
                    <a:cubicBezTo>
                      <a:pt x="14823" y="550"/>
                      <a:pt x="14797" y="584"/>
                      <a:pt x="14745" y="586"/>
                    </a:cubicBezTo>
                    <a:cubicBezTo>
                      <a:pt x="14742" y="586"/>
                      <a:pt x="14740" y="586"/>
                      <a:pt x="14737" y="586"/>
                    </a:cubicBezTo>
                    <a:cubicBezTo>
                      <a:pt x="14687" y="586"/>
                      <a:pt x="14661" y="552"/>
                      <a:pt x="14617" y="498"/>
                    </a:cubicBezTo>
                    <a:cubicBezTo>
                      <a:pt x="14571" y="438"/>
                      <a:pt x="14512" y="364"/>
                      <a:pt x="14401" y="364"/>
                    </a:cubicBezTo>
                    <a:cubicBezTo>
                      <a:pt x="14398" y="364"/>
                      <a:pt x="14396" y="364"/>
                      <a:pt x="14393" y="364"/>
                    </a:cubicBezTo>
                    <a:cubicBezTo>
                      <a:pt x="14279" y="369"/>
                      <a:pt x="14225" y="449"/>
                      <a:pt x="14182" y="515"/>
                    </a:cubicBezTo>
                    <a:cubicBezTo>
                      <a:pt x="14141" y="576"/>
                      <a:pt x="14115" y="610"/>
                      <a:pt x="14061" y="612"/>
                    </a:cubicBezTo>
                    <a:cubicBezTo>
                      <a:pt x="14058" y="612"/>
                      <a:pt x="14056" y="612"/>
                      <a:pt x="14054" y="612"/>
                    </a:cubicBezTo>
                    <a:cubicBezTo>
                      <a:pt x="14005" y="612"/>
                      <a:pt x="13977" y="578"/>
                      <a:pt x="13934" y="524"/>
                    </a:cubicBezTo>
                    <a:cubicBezTo>
                      <a:pt x="13888" y="465"/>
                      <a:pt x="13831" y="390"/>
                      <a:pt x="13722" y="390"/>
                    </a:cubicBezTo>
                    <a:cubicBezTo>
                      <a:pt x="13718" y="390"/>
                      <a:pt x="13715" y="390"/>
                      <a:pt x="13711" y="390"/>
                    </a:cubicBezTo>
                    <a:cubicBezTo>
                      <a:pt x="13595" y="395"/>
                      <a:pt x="13541" y="475"/>
                      <a:pt x="13498" y="541"/>
                    </a:cubicBezTo>
                    <a:cubicBezTo>
                      <a:pt x="13457" y="602"/>
                      <a:pt x="13431" y="636"/>
                      <a:pt x="13377" y="638"/>
                    </a:cubicBezTo>
                    <a:cubicBezTo>
                      <a:pt x="13374" y="638"/>
                      <a:pt x="13372" y="638"/>
                      <a:pt x="13370" y="638"/>
                    </a:cubicBezTo>
                    <a:cubicBezTo>
                      <a:pt x="13321" y="638"/>
                      <a:pt x="13293" y="604"/>
                      <a:pt x="13251" y="550"/>
                    </a:cubicBezTo>
                    <a:cubicBezTo>
                      <a:pt x="13203" y="490"/>
                      <a:pt x="13146" y="416"/>
                      <a:pt x="13035" y="416"/>
                    </a:cubicBezTo>
                    <a:cubicBezTo>
                      <a:pt x="13032" y="416"/>
                      <a:pt x="13030" y="416"/>
                      <a:pt x="13027" y="416"/>
                    </a:cubicBezTo>
                    <a:cubicBezTo>
                      <a:pt x="12913" y="421"/>
                      <a:pt x="12857" y="501"/>
                      <a:pt x="12814" y="567"/>
                    </a:cubicBezTo>
                    <a:cubicBezTo>
                      <a:pt x="12773" y="627"/>
                      <a:pt x="12747" y="662"/>
                      <a:pt x="12695" y="664"/>
                    </a:cubicBezTo>
                    <a:cubicBezTo>
                      <a:pt x="12692" y="664"/>
                      <a:pt x="12689" y="664"/>
                      <a:pt x="12687" y="664"/>
                    </a:cubicBezTo>
                    <a:cubicBezTo>
                      <a:pt x="12637" y="664"/>
                      <a:pt x="12611" y="632"/>
                      <a:pt x="12568" y="576"/>
                    </a:cubicBezTo>
                    <a:cubicBezTo>
                      <a:pt x="12520" y="516"/>
                      <a:pt x="12462" y="444"/>
                      <a:pt x="12349" y="444"/>
                    </a:cubicBezTo>
                    <a:cubicBezTo>
                      <a:pt x="12348" y="444"/>
                      <a:pt x="12346" y="444"/>
                      <a:pt x="12345" y="444"/>
                    </a:cubicBezTo>
                    <a:cubicBezTo>
                      <a:pt x="12229" y="447"/>
                      <a:pt x="12175" y="529"/>
                      <a:pt x="12132" y="593"/>
                    </a:cubicBezTo>
                    <a:cubicBezTo>
                      <a:pt x="12090" y="653"/>
                      <a:pt x="12064" y="688"/>
                      <a:pt x="12011" y="690"/>
                    </a:cubicBezTo>
                    <a:cubicBezTo>
                      <a:pt x="12008" y="690"/>
                      <a:pt x="12006" y="690"/>
                      <a:pt x="12004" y="690"/>
                    </a:cubicBezTo>
                    <a:cubicBezTo>
                      <a:pt x="11958" y="690"/>
                      <a:pt x="11927" y="658"/>
                      <a:pt x="11884" y="602"/>
                    </a:cubicBezTo>
                    <a:cubicBezTo>
                      <a:pt x="11837" y="543"/>
                      <a:pt x="11779" y="470"/>
                      <a:pt x="11672" y="470"/>
                    </a:cubicBezTo>
                    <a:cubicBezTo>
                      <a:pt x="11668" y="470"/>
                      <a:pt x="11665" y="470"/>
                      <a:pt x="11661" y="470"/>
                    </a:cubicBezTo>
                    <a:cubicBezTo>
                      <a:pt x="11545" y="473"/>
                      <a:pt x="11491" y="555"/>
                      <a:pt x="11448" y="619"/>
                    </a:cubicBezTo>
                    <a:cubicBezTo>
                      <a:pt x="11406" y="679"/>
                      <a:pt x="11382" y="714"/>
                      <a:pt x="11329" y="716"/>
                    </a:cubicBezTo>
                    <a:cubicBezTo>
                      <a:pt x="11326" y="716"/>
                      <a:pt x="11323" y="716"/>
                      <a:pt x="11321" y="716"/>
                    </a:cubicBezTo>
                    <a:cubicBezTo>
                      <a:pt x="11271" y="716"/>
                      <a:pt x="11245" y="684"/>
                      <a:pt x="11202" y="627"/>
                    </a:cubicBezTo>
                    <a:cubicBezTo>
                      <a:pt x="11155" y="568"/>
                      <a:pt x="11096" y="496"/>
                      <a:pt x="10986" y="496"/>
                    </a:cubicBezTo>
                    <a:cubicBezTo>
                      <a:pt x="10984" y="496"/>
                      <a:pt x="10981" y="496"/>
                      <a:pt x="10979" y="496"/>
                    </a:cubicBezTo>
                    <a:cubicBezTo>
                      <a:pt x="10863" y="499"/>
                      <a:pt x="10809" y="581"/>
                      <a:pt x="10766" y="645"/>
                    </a:cubicBezTo>
                    <a:cubicBezTo>
                      <a:pt x="10724" y="705"/>
                      <a:pt x="10698" y="740"/>
                      <a:pt x="10646" y="742"/>
                    </a:cubicBezTo>
                    <a:cubicBezTo>
                      <a:pt x="10645" y="742"/>
                      <a:pt x="10643" y="742"/>
                      <a:pt x="10642" y="742"/>
                    </a:cubicBezTo>
                    <a:cubicBezTo>
                      <a:pt x="10589" y="742"/>
                      <a:pt x="10564" y="711"/>
                      <a:pt x="10518" y="653"/>
                    </a:cubicBezTo>
                    <a:cubicBezTo>
                      <a:pt x="10471" y="594"/>
                      <a:pt x="10413" y="522"/>
                      <a:pt x="10303" y="522"/>
                    </a:cubicBezTo>
                    <a:cubicBezTo>
                      <a:pt x="10300" y="522"/>
                      <a:pt x="10297" y="522"/>
                      <a:pt x="10295" y="522"/>
                    </a:cubicBezTo>
                    <a:cubicBezTo>
                      <a:pt x="10181" y="525"/>
                      <a:pt x="10125" y="607"/>
                      <a:pt x="10082" y="671"/>
                    </a:cubicBezTo>
                    <a:cubicBezTo>
                      <a:pt x="10042" y="731"/>
                      <a:pt x="10016" y="766"/>
                      <a:pt x="9962" y="768"/>
                    </a:cubicBezTo>
                    <a:cubicBezTo>
                      <a:pt x="9960" y="768"/>
                      <a:pt x="9957" y="768"/>
                      <a:pt x="9955" y="768"/>
                    </a:cubicBezTo>
                    <a:cubicBezTo>
                      <a:pt x="9908" y="768"/>
                      <a:pt x="9879" y="735"/>
                      <a:pt x="9836" y="679"/>
                    </a:cubicBezTo>
                    <a:cubicBezTo>
                      <a:pt x="9788" y="620"/>
                      <a:pt x="9728" y="548"/>
                      <a:pt x="9617" y="548"/>
                    </a:cubicBezTo>
                    <a:cubicBezTo>
                      <a:pt x="9615" y="548"/>
                      <a:pt x="9614" y="548"/>
                      <a:pt x="9613" y="548"/>
                    </a:cubicBezTo>
                    <a:cubicBezTo>
                      <a:pt x="9497" y="551"/>
                      <a:pt x="9443" y="633"/>
                      <a:pt x="9400" y="697"/>
                    </a:cubicBezTo>
                    <a:cubicBezTo>
                      <a:pt x="9358" y="757"/>
                      <a:pt x="9332" y="792"/>
                      <a:pt x="9280" y="794"/>
                    </a:cubicBezTo>
                    <a:cubicBezTo>
                      <a:pt x="9279" y="794"/>
                      <a:pt x="9277" y="794"/>
                      <a:pt x="9276" y="794"/>
                    </a:cubicBezTo>
                    <a:cubicBezTo>
                      <a:pt x="9223" y="794"/>
                      <a:pt x="9197" y="763"/>
                      <a:pt x="9152" y="705"/>
                    </a:cubicBezTo>
                    <a:cubicBezTo>
                      <a:pt x="9106" y="647"/>
                      <a:pt x="9051" y="573"/>
                      <a:pt x="8943" y="573"/>
                    </a:cubicBezTo>
                    <a:cubicBezTo>
                      <a:pt x="8938" y="573"/>
                      <a:pt x="8934" y="574"/>
                      <a:pt x="8929" y="574"/>
                    </a:cubicBezTo>
                    <a:cubicBezTo>
                      <a:pt x="8814" y="577"/>
                      <a:pt x="8761" y="659"/>
                      <a:pt x="8717" y="723"/>
                    </a:cubicBezTo>
                    <a:cubicBezTo>
                      <a:pt x="8676" y="783"/>
                      <a:pt x="8650" y="818"/>
                      <a:pt x="8596" y="820"/>
                    </a:cubicBezTo>
                    <a:cubicBezTo>
                      <a:pt x="8594" y="820"/>
                      <a:pt x="8591" y="820"/>
                      <a:pt x="8589" y="820"/>
                    </a:cubicBezTo>
                    <a:cubicBezTo>
                      <a:pt x="8543" y="820"/>
                      <a:pt x="8513" y="787"/>
                      <a:pt x="8470" y="731"/>
                    </a:cubicBezTo>
                    <a:cubicBezTo>
                      <a:pt x="8423" y="673"/>
                      <a:pt x="8367" y="599"/>
                      <a:pt x="8261" y="599"/>
                    </a:cubicBezTo>
                    <a:cubicBezTo>
                      <a:pt x="8256" y="599"/>
                      <a:pt x="8251" y="599"/>
                      <a:pt x="8246" y="600"/>
                    </a:cubicBezTo>
                    <a:cubicBezTo>
                      <a:pt x="8132" y="603"/>
                      <a:pt x="8077" y="685"/>
                      <a:pt x="8033" y="749"/>
                    </a:cubicBezTo>
                    <a:cubicBezTo>
                      <a:pt x="7992" y="809"/>
                      <a:pt x="7968" y="844"/>
                      <a:pt x="7914" y="846"/>
                    </a:cubicBezTo>
                    <a:cubicBezTo>
                      <a:pt x="7911" y="846"/>
                      <a:pt x="7909" y="846"/>
                      <a:pt x="7906" y="846"/>
                    </a:cubicBezTo>
                    <a:cubicBezTo>
                      <a:pt x="7856" y="846"/>
                      <a:pt x="7830" y="813"/>
                      <a:pt x="7786" y="757"/>
                    </a:cubicBezTo>
                    <a:cubicBezTo>
                      <a:pt x="7740" y="698"/>
                      <a:pt x="7678" y="626"/>
                      <a:pt x="7570" y="626"/>
                    </a:cubicBezTo>
                    <a:cubicBezTo>
                      <a:pt x="7567" y="626"/>
                      <a:pt x="7565" y="626"/>
                      <a:pt x="7562" y="626"/>
                    </a:cubicBezTo>
                    <a:cubicBezTo>
                      <a:pt x="7448" y="629"/>
                      <a:pt x="7394" y="711"/>
                      <a:pt x="7351" y="775"/>
                    </a:cubicBezTo>
                    <a:cubicBezTo>
                      <a:pt x="7310" y="835"/>
                      <a:pt x="7284" y="870"/>
                      <a:pt x="7230" y="872"/>
                    </a:cubicBezTo>
                    <a:cubicBezTo>
                      <a:pt x="7227" y="872"/>
                      <a:pt x="7225" y="872"/>
                      <a:pt x="7223" y="872"/>
                    </a:cubicBezTo>
                    <a:cubicBezTo>
                      <a:pt x="7175" y="872"/>
                      <a:pt x="7146" y="839"/>
                      <a:pt x="7104" y="783"/>
                    </a:cubicBezTo>
                    <a:cubicBezTo>
                      <a:pt x="7057" y="725"/>
                      <a:pt x="6998" y="651"/>
                      <a:pt x="6891" y="651"/>
                    </a:cubicBezTo>
                    <a:cubicBezTo>
                      <a:pt x="6888" y="651"/>
                      <a:pt x="6884" y="652"/>
                      <a:pt x="6880" y="652"/>
                    </a:cubicBezTo>
                    <a:cubicBezTo>
                      <a:pt x="6766" y="655"/>
                      <a:pt x="6711" y="737"/>
                      <a:pt x="6667" y="801"/>
                    </a:cubicBezTo>
                    <a:cubicBezTo>
                      <a:pt x="6627" y="861"/>
                      <a:pt x="6601" y="896"/>
                      <a:pt x="6548" y="898"/>
                    </a:cubicBezTo>
                    <a:cubicBezTo>
                      <a:pt x="6544" y="898"/>
                      <a:pt x="6541" y="898"/>
                      <a:pt x="6537" y="898"/>
                    </a:cubicBezTo>
                    <a:cubicBezTo>
                      <a:pt x="6489" y="898"/>
                      <a:pt x="6463" y="864"/>
                      <a:pt x="6421" y="809"/>
                    </a:cubicBezTo>
                    <a:cubicBezTo>
                      <a:pt x="6375" y="752"/>
                      <a:pt x="6317" y="677"/>
                      <a:pt x="6215" y="677"/>
                    </a:cubicBezTo>
                    <a:cubicBezTo>
                      <a:pt x="6209" y="677"/>
                      <a:pt x="6204" y="677"/>
                      <a:pt x="6198" y="678"/>
                    </a:cubicBezTo>
                    <a:cubicBezTo>
                      <a:pt x="6084" y="681"/>
                      <a:pt x="6028" y="763"/>
                      <a:pt x="5985" y="827"/>
                    </a:cubicBezTo>
                    <a:cubicBezTo>
                      <a:pt x="5945" y="887"/>
                      <a:pt x="5919" y="922"/>
                      <a:pt x="5866" y="924"/>
                    </a:cubicBezTo>
                    <a:cubicBezTo>
                      <a:pt x="5863" y="924"/>
                      <a:pt x="5860" y="924"/>
                      <a:pt x="5858" y="924"/>
                    </a:cubicBezTo>
                    <a:cubicBezTo>
                      <a:pt x="5809" y="924"/>
                      <a:pt x="5782" y="891"/>
                      <a:pt x="5739" y="835"/>
                    </a:cubicBezTo>
                    <a:cubicBezTo>
                      <a:pt x="5692" y="776"/>
                      <a:pt x="5634" y="704"/>
                      <a:pt x="5524" y="704"/>
                    </a:cubicBezTo>
                    <a:cubicBezTo>
                      <a:pt x="5521" y="704"/>
                      <a:pt x="5518" y="704"/>
                      <a:pt x="5516" y="704"/>
                    </a:cubicBezTo>
                    <a:cubicBezTo>
                      <a:pt x="5401" y="707"/>
                      <a:pt x="5346" y="789"/>
                      <a:pt x="5303" y="853"/>
                    </a:cubicBezTo>
                    <a:cubicBezTo>
                      <a:pt x="5263" y="913"/>
                      <a:pt x="5237" y="948"/>
                      <a:pt x="5183" y="950"/>
                    </a:cubicBezTo>
                    <a:cubicBezTo>
                      <a:pt x="5181" y="950"/>
                      <a:pt x="5178" y="950"/>
                      <a:pt x="5176" y="950"/>
                    </a:cubicBezTo>
                    <a:cubicBezTo>
                      <a:pt x="5127" y="950"/>
                      <a:pt x="5100" y="917"/>
                      <a:pt x="5057" y="861"/>
                    </a:cubicBezTo>
                    <a:cubicBezTo>
                      <a:pt x="5010" y="802"/>
                      <a:pt x="4952" y="730"/>
                      <a:pt x="4841" y="730"/>
                    </a:cubicBezTo>
                    <a:cubicBezTo>
                      <a:pt x="4839" y="730"/>
                      <a:pt x="4836" y="730"/>
                      <a:pt x="4834" y="730"/>
                    </a:cubicBezTo>
                    <a:cubicBezTo>
                      <a:pt x="4718" y="733"/>
                      <a:pt x="4664" y="814"/>
                      <a:pt x="4621" y="879"/>
                    </a:cubicBezTo>
                    <a:cubicBezTo>
                      <a:pt x="4579" y="939"/>
                      <a:pt x="4553" y="974"/>
                      <a:pt x="4501" y="976"/>
                    </a:cubicBezTo>
                    <a:cubicBezTo>
                      <a:pt x="4500" y="976"/>
                      <a:pt x="4498" y="976"/>
                      <a:pt x="4497" y="976"/>
                    </a:cubicBezTo>
                    <a:cubicBezTo>
                      <a:pt x="4444" y="976"/>
                      <a:pt x="4418" y="945"/>
                      <a:pt x="4373" y="887"/>
                    </a:cubicBezTo>
                    <a:cubicBezTo>
                      <a:pt x="4328" y="829"/>
                      <a:pt x="4270" y="755"/>
                      <a:pt x="4161" y="755"/>
                    </a:cubicBezTo>
                    <a:cubicBezTo>
                      <a:pt x="4157" y="755"/>
                      <a:pt x="4153" y="755"/>
                      <a:pt x="4150" y="756"/>
                    </a:cubicBezTo>
                    <a:cubicBezTo>
                      <a:pt x="4035" y="759"/>
                      <a:pt x="3982" y="840"/>
                      <a:pt x="3938" y="905"/>
                    </a:cubicBezTo>
                    <a:cubicBezTo>
                      <a:pt x="3897" y="965"/>
                      <a:pt x="3871" y="1000"/>
                      <a:pt x="3817" y="1001"/>
                    </a:cubicBezTo>
                    <a:cubicBezTo>
                      <a:pt x="3815" y="1002"/>
                      <a:pt x="3812" y="1002"/>
                      <a:pt x="3810" y="1002"/>
                    </a:cubicBezTo>
                    <a:cubicBezTo>
                      <a:pt x="3761" y="1002"/>
                      <a:pt x="3734" y="969"/>
                      <a:pt x="3691" y="913"/>
                    </a:cubicBezTo>
                    <a:cubicBezTo>
                      <a:pt x="3643" y="854"/>
                      <a:pt x="3586" y="781"/>
                      <a:pt x="3475" y="781"/>
                    </a:cubicBezTo>
                    <a:cubicBezTo>
                      <a:pt x="3473" y="781"/>
                      <a:pt x="3470" y="782"/>
                      <a:pt x="3467" y="782"/>
                    </a:cubicBezTo>
                    <a:cubicBezTo>
                      <a:pt x="3353" y="785"/>
                      <a:pt x="3299" y="866"/>
                      <a:pt x="3254" y="930"/>
                    </a:cubicBezTo>
                    <a:cubicBezTo>
                      <a:pt x="3215" y="991"/>
                      <a:pt x="3189" y="1026"/>
                      <a:pt x="3135" y="1027"/>
                    </a:cubicBezTo>
                    <a:cubicBezTo>
                      <a:pt x="3132" y="1028"/>
                      <a:pt x="3130" y="1028"/>
                      <a:pt x="3128" y="1028"/>
                    </a:cubicBezTo>
                    <a:cubicBezTo>
                      <a:pt x="3080" y="1028"/>
                      <a:pt x="3053" y="995"/>
                      <a:pt x="3008" y="939"/>
                    </a:cubicBezTo>
                    <a:cubicBezTo>
                      <a:pt x="2962" y="881"/>
                      <a:pt x="2902" y="807"/>
                      <a:pt x="2796" y="807"/>
                    </a:cubicBezTo>
                    <a:cubicBezTo>
                      <a:pt x="2792" y="807"/>
                      <a:pt x="2789" y="807"/>
                      <a:pt x="2785" y="808"/>
                    </a:cubicBezTo>
                    <a:cubicBezTo>
                      <a:pt x="2671" y="811"/>
                      <a:pt x="2617" y="892"/>
                      <a:pt x="2574" y="956"/>
                    </a:cubicBezTo>
                    <a:cubicBezTo>
                      <a:pt x="2532" y="1017"/>
                      <a:pt x="2506" y="1052"/>
                      <a:pt x="2454" y="1053"/>
                    </a:cubicBezTo>
                    <a:cubicBezTo>
                      <a:pt x="2452" y="1054"/>
                      <a:pt x="2449" y="1054"/>
                      <a:pt x="2447" y="1054"/>
                    </a:cubicBezTo>
                    <a:cubicBezTo>
                      <a:pt x="2396" y="1054"/>
                      <a:pt x="2371" y="1021"/>
                      <a:pt x="2328" y="965"/>
                    </a:cubicBezTo>
                    <a:cubicBezTo>
                      <a:pt x="2281" y="906"/>
                      <a:pt x="2222" y="833"/>
                      <a:pt x="2112" y="833"/>
                    </a:cubicBezTo>
                    <a:cubicBezTo>
                      <a:pt x="2110" y="833"/>
                      <a:pt x="2107" y="833"/>
                      <a:pt x="2105" y="834"/>
                    </a:cubicBezTo>
                    <a:cubicBezTo>
                      <a:pt x="1990" y="837"/>
                      <a:pt x="1935" y="918"/>
                      <a:pt x="1892" y="982"/>
                    </a:cubicBezTo>
                    <a:cubicBezTo>
                      <a:pt x="1852" y="1043"/>
                      <a:pt x="1826" y="1078"/>
                      <a:pt x="1772" y="1079"/>
                    </a:cubicBezTo>
                    <a:cubicBezTo>
                      <a:pt x="1769" y="1080"/>
                      <a:pt x="1765" y="1080"/>
                      <a:pt x="1762" y="1080"/>
                    </a:cubicBezTo>
                    <a:cubicBezTo>
                      <a:pt x="1715" y="1080"/>
                      <a:pt x="1688" y="1046"/>
                      <a:pt x="1646" y="991"/>
                    </a:cubicBezTo>
                    <a:cubicBezTo>
                      <a:pt x="1599" y="932"/>
                      <a:pt x="1541" y="859"/>
                      <a:pt x="1433" y="859"/>
                    </a:cubicBezTo>
                    <a:cubicBezTo>
                      <a:pt x="1430" y="859"/>
                      <a:pt x="1426" y="859"/>
                      <a:pt x="1422" y="860"/>
                    </a:cubicBezTo>
                    <a:cubicBezTo>
                      <a:pt x="1308" y="863"/>
                      <a:pt x="1254" y="944"/>
                      <a:pt x="1211" y="1008"/>
                    </a:cubicBezTo>
                    <a:cubicBezTo>
                      <a:pt x="1170" y="1069"/>
                      <a:pt x="1144" y="1104"/>
                      <a:pt x="1092" y="1105"/>
                    </a:cubicBezTo>
                    <a:cubicBezTo>
                      <a:pt x="1089" y="1106"/>
                      <a:pt x="1087" y="1106"/>
                      <a:pt x="1084" y="1106"/>
                    </a:cubicBezTo>
                    <a:cubicBezTo>
                      <a:pt x="1035" y="1106"/>
                      <a:pt x="1008" y="1073"/>
                      <a:pt x="964" y="1017"/>
                    </a:cubicBezTo>
                    <a:cubicBezTo>
                      <a:pt x="918" y="958"/>
                      <a:pt x="857" y="885"/>
                      <a:pt x="749" y="885"/>
                    </a:cubicBezTo>
                    <a:cubicBezTo>
                      <a:pt x="747" y="885"/>
                      <a:pt x="744" y="885"/>
                      <a:pt x="742" y="885"/>
                    </a:cubicBezTo>
                    <a:cubicBezTo>
                      <a:pt x="626" y="889"/>
                      <a:pt x="572" y="970"/>
                      <a:pt x="529" y="1034"/>
                    </a:cubicBezTo>
                    <a:cubicBezTo>
                      <a:pt x="487" y="1095"/>
                      <a:pt x="461" y="1130"/>
                      <a:pt x="409" y="1131"/>
                    </a:cubicBezTo>
                    <a:cubicBezTo>
                      <a:pt x="407" y="1132"/>
                      <a:pt x="404" y="1132"/>
                      <a:pt x="402" y="1132"/>
                    </a:cubicBezTo>
                    <a:cubicBezTo>
                      <a:pt x="352" y="1132"/>
                      <a:pt x="326" y="1099"/>
                      <a:pt x="281" y="1043"/>
                    </a:cubicBezTo>
                    <a:cubicBezTo>
                      <a:pt x="236" y="984"/>
                      <a:pt x="177" y="911"/>
                      <a:pt x="66" y="911"/>
                    </a:cubicBezTo>
                    <a:cubicBezTo>
                      <a:pt x="63" y="911"/>
                      <a:pt x="61" y="911"/>
                      <a:pt x="58" y="911"/>
                    </a:cubicBezTo>
                    <a:cubicBezTo>
                      <a:pt x="27" y="911"/>
                      <a:pt x="1" y="939"/>
                      <a:pt x="3" y="972"/>
                    </a:cubicBezTo>
                    <a:cubicBezTo>
                      <a:pt x="4" y="1005"/>
                      <a:pt x="35" y="1027"/>
                      <a:pt x="63" y="1027"/>
                    </a:cubicBezTo>
                    <a:cubicBezTo>
                      <a:pt x="66" y="1027"/>
                      <a:pt x="68" y="1027"/>
                      <a:pt x="70" y="1027"/>
                    </a:cubicBezTo>
                    <a:cubicBezTo>
                      <a:pt x="119" y="1027"/>
                      <a:pt x="147" y="1061"/>
                      <a:pt x="190" y="1116"/>
                    </a:cubicBezTo>
                    <a:cubicBezTo>
                      <a:pt x="236" y="1176"/>
                      <a:pt x="295" y="1249"/>
                      <a:pt x="404" y="1249"/>
                    </a:cubicBezTo>
                    <a:lnTo>
                      <a:pt x="413" y="1249"/>
                    </a:lnTo>
                    <a:cubicBezTo>
                      <a:pt x="529" y="1244"/>
                      <a:pt x="583" y="1164"/>
                      <a:pt x="626" y="1098"/>
                    </a:cubicBezTo>
                    <a:cubicBezTo>
                      <a:pt x="667" y="1038"/>
                      <a:pt x="693" y="1003"/>
                      <a:pt x="745" y="1001"/>
                    </a:cubicBezTo>
                    <a:cubicBezTo>
                      <a:pt x="747" y="1001"/>
                      <a:pt x="748" y="1001"/>
                      <a:pt x="749" y="1001"/>
                    </a:cubicBezTo>
                    <a:cubicBezTo>
                      <a:pt x="800" y="1001"/>
                      <a:pt x="828" y="1034"/>
                      <a:pt x="874" y="1090"/>
                    </a:cubicBezTo>
                    <a:cubicBezTo>
                      <a:pt x="920" y="1150"/>
                      <a:pt x="978" y="1223"/>
                      <a:pt x="1091" y="1223"/>
                    </a:cubicBezTo>
                    <a:cubicBezTo>
                      <a:pt x="1092" y="1223"/>
                      <a:pt x="1094" y="1223"/>
                      <a:pt x="1095" y="1223"/>
                    </a:cubicBezTo>
                    <a:cubicBezTo>
                      <a:pt x="1211" y="1218"/>
                      <a:pt x="1265" y="1138"/>
                      <a:pt x="1308" y="1072"/>
                    </a:cubicBezTo>
                    <a:cubicBezTo>
                      <a:pt x="1350" y="1012"/>
                      <a:pt x="1376" y="977"/>
                      <a:pt x="1428" y="976"/>
                    </a:cubicBezTo>
                    <a:cubicBezTo>
                      <a:pt x="1430" y="975"/>
                      <a:pt x="1433" y="975"/>
                      <a:pt x="1435" y="975"/>
                    </a:cubicBezTo>
                    <a:cubicBezTo>
                      <a:pt x="1484" y="975"/>
                      <a:pt x="1511" y="1008"/>
                      <a:pt x="1554" y="1064"/>
                    </a:cubicBezTo>
                    <a:cubicBezTo>
                      <a:pt x="1601" y="1122"/>
                      <a:pt x="1659" y="1197"/>
                      <a:pt x="1767" y="1197"/>
                    </a:cubicBezTo>
                    <a:cubicBezTo>
                      <a:pt x="1770" y="1197"/>
                      <a:pt x="1774" y="1197"/>
                      <a:pt x="1777" y="1197"/>
                    </a:cubicBezTo>
                    <a:cubicBezTo>
                      <a:pt x="1893" y="1192"/>
                      <a:pt x="1947" y="1112"/>
                      <a:pt x="1990" y="1047"/>
                    </a:cubicBezTo>
                    <a:cubicBezTo>
                      <a:pt x="2032" y="986"/>
                      <a:pt x="2056" y="951"/>
                      <a:pt x="2110" y="950"/>
                    </a:cubicBezTo>
                    <a:cubicBezTo>
                      <a:pt x="2111" y="950"/>
                      <a:pt x="2112" y="949"/>
                      <a:pt x="2114" y="949"/>
                    </a:cubicBezTo>
                    <a:cubicBezTo>
                      <a:pt x="2165" y="949"/>
                      <a:pt x="2192" y="982"/>
                      <a:pt x="2236" y="1038"/>
                    </a:cubicBezTo>
                    <a:cubicBezTo>
                      <a:pt x="2284" y="1098"/>
                      <a:pt x="2342" y="1171"/>
                      <a:pt x="2456" y="1171"/>
                    </a:cubicBezTo>
                    <a:cubicBezTo>
                      <a:pt x="2457" y="1171"/>
                      <a:pt x="2458" y="1171"/>
                      <a:pt x="2460" y="1171"/>
                    </a:cubicBezTo>
                    <a:cubicBezTo>
                      <a:pt x="2574" y="1166"/>
                      <a:pt x="2628" y="1086"/>
                      <a:pt x="2671" y="1021"/>
                    </a:cubicBezTo>
                    <a:cubicBezTo>
                      <a:pt x="2712" y="960"/>
                      <a:pt x="2738" y="925"/>
                      <a:pt x="2790" y="924"/>
                    </a:cubicBezTo>
                    <a:cubicBezTo>
                      <a:pt x="2792" y="924"/>
                      <a:pt x="2793" y="924"/>
                      <a:pt x="2794" y="924"/>
                    </a:cubicBezTo>
                    <a:cubicBezTo>
                      <a:pt x="2845" y="924"/>
                      <a:pt x="2873" y="956"/>
                      <a:pt x="2918" y="1012"/>
                    </a:cubicBezTo>
                    <a:cubicBezTo>
                      <a:pt x="2964" y="1071"/>
                      <a:pt x="3025" y="1145"/>
                      <a:pt x="3133" y="1145"/>
                    </a:cubicBezTo>
                    <a:cubicBezTo>
                      <a:pt x="3135" y="1145"/>
                      <a:pt x="3138" y="1145"/>
                      <a:pt x="3140" y="1145"/>
                    </a:cubicBezTo>
                    <a:cubicBezTo>
                      <a:pt x="3256" y="1140"/>
                      <a:pt x="3310" y="1060"/>
                      <a:pt x="3353" y="995"/>
                    </a:cubicBezTo>
                    <a:cubicBezTo>
                      <a:pt x="3395" y="934"/>
                      <a:pt x="3421" y="899"/>
                      <a:pt x="3473" y="898"/>
                    </a:cubicBezTo>
                    <a:cubicBezTo>
                      <a:pt x="3475" y="897"/>
                      <a:pt x="3478" y="897"/>
                      <a:pt x="3480" y="897"/>
                    </a:cubicBezTo>
                    <a:cubicBezTo>
                      <a:pt x="3530" y="897"/>
                      <a:pt x="3556" y="931"/>
                      <a:pt x="3599" y="986"/>
                    </a:cubicBezTo>
                    <a:cubicBezTo>
                      <a:pt x="3646" y="1045"/>
                      <a:pt x="3707" y="1119"/>
                      <a:pt x="3815" y="1119"/>
                    </a:cubicBezTo>
                    <a:cubicBezTo>
                      <a:pt x="3817" y="1119"/>
                      <a:pt x="3820" y="1119"/>
                      <a:pt x="3822" y="1119"/>
                    </a:cubicBezTo>
                    <a:cubicBezTo>
                      <a:pt x="3938" y="1114"/>
                      <a:pt x="3992" y="1034"/>
                      <a:pt x="4035" y="969"/>
                    </a:cubicBezTo>
                    <a:cubicBezTo>
                      <a:pt x="4077" y="908"/>
                      <a:pt x="4103" y="873"/>
                      <a:pt x="4155" y="872"/>
                    </a:cubicBezTo>
                    <a:cubicBezTo>
                      <a:pt x="4157" y="871"/>
                      <a:pt x="4159" y="871"/>
                      <a:pt x="4162" y="871"/>
                    </a:cubicBezTo>
                    <a:cubicBezTo>
                      <a:pt x="4209" y="871"/>
                      <a:pt x="4238" y="905"/>
                      <a:pt x="4283" y="960"/>
                    </a:cubicBezTo>
                    <a:cubicBezTo>
                      <a:pt x="4330" y="1019"/>
                      <a:pt x="4389" y="1093"/>
                      <a:pt x="4499" y="1093"/>
                    </a:cubicBezTo>
                    <a:cubicBezTo>
                      <a:pt x="4501" y="1093"/>
                      <a:pt x="4504" y="1093"/>
                      <a:pt x="4506" y="1093"/>
                    </a:cubicBezTo>
                    <a:cubicBezTo>
                      <a:pt x="4621" y="1088"/>
                      <a:pt x="4674" y="1008"/>
                      <a:pt x="4719" y="943"/>
                    </a:cubicBezTo>
                    <a:cubicBezTo>
                      <a:pt x="4759" y="882"/>
                      <a:pt x="4785" y="847"/>
                      <a:pt x="4839" y="846"/>
                    </a:cubicBezTo>
                    <a:cubicBezTo>
                      <a:pt x="4841" y="845"/>
                      <a:pt x="4844" y="845"/>
                      <a:pt x="4846" y="845"/>
                    </a:cubicBezTo>
                    <a:cubicBezTo>
                      <a:pt x="4895" y="845"/>
                      <a:pt x="4922" y="879"/>
                      <a:pt x="4965" y="934"/>
                    </a:cubicBezTo>
                    <a:cubicBezTo>
                      <a:pt x="5012" y="993"/>
                      <a:pt x="5070" y="1068"/>
                      <a:pt x="5178" y="1068"/>
                    </a:cubicBezTo>
                    <a:cubicBezTo>
                      <a:pt x="5181" y="1068"/>
                      <a:pt x="5185" y="1067"/>
                      <a:pt x="5188" y="1067"/>
                    </a:cubicBezTo>
                    <a:cubicBezTo>
                      <a:pt x="5305" y="1062"/>
                      <a:pt x="5358" y="982"/>
                      <a:pt x="5401" y="917"/>
                    </a:cubicBezTo>
                    <a:cubicBezTo>
                      <a:pt x="5441" y="856"/>
                      <a:pt x="5467" y="821"/>
                      <a:pt x="5521" y="820"/>
                    </a:cubicBezTo>
                    <a:cubicBezTo>
                      <a:pt x="5522" y="820"/>
                      <a:pt x="5524" y="820"/>
                      <a:pt x="5525" y="820"/>
                    </a:cubicBezTo>
                    <a:cubicBezTo>
                      <a:pt x="5578" y="820"/>
                      <a:pt x="5603" y="852"/>
                      <a:pt x="5647" y="908"/>
                    </a:cubicBezTo>
                    <a:cubicBezTo>
                      <a:pt x="5695" y="968"/>
                      <a:pt x="5753" y="1041"/>
                      <a:pt x="5867" y="1041"/>
                    </a:cubicBezTo>
                    <a:cubicBezTo>
                      <a:pt x="5868" y="1041"/>
                      <a:pt x="5869" y="1041"/>
                      <a:pt x="5871" y="1041"/>
                    </a:cubicBezTo>
                    <a:cubicBezTo>
                      <a:pt x="5987" y="1036"/>
                      <a:pt x="6040" y="956"/>
                      <a:pt x="6084" y="891"/>
                    </a:cubicBezTo>
                    <a:cubicBezTo>
                      <a:pt x="6124" y="830"/>
                      <a:pt x="6149" y="795"/>
                      <a:pt x="6203" y="794"/>
                    </a:cubicBezTo>
                    <a:cubicBezTo>
                      <a:pt x="6206" y="794"/>
                      <a:pt x="6208" y="793"/>
                      <a:pt x="6210" y="793"/>
                    </a:cubicBezTo>
                    <a:cubicBezTo>
                      <a:pt x="6259" y="793"/>
                      <a:pt x="6287" y="827"/>
                      <a:pt x="6330" y="882"/>
                    </a:cubicBezTo>
                    <a:cubicBezTo>
                      <a:pt x="6377" y="941"/>
                      <a:pt x="6436" y="1015"/>
                      <a:pt x="6545" y="1015"/>
                    </a:cubicBezTo>
                    <a:cubicBezTo>
                      <a:pt x="6548" y="1015"/>
                      <a:pt x="6550" y="1015"/>
                      <a:pt x="6553" y="1015"/>
                    </a:cubicBezTo>
                    <a:cubicBezTo>
                      <a:pt x="6669" y="1010"/>
                      <a:pt x="6723" y="930"/>
                      <a:pt x="6766" y="865"/>
                    </a:cubicBezTo>
                    <a:cubicBezTo>
                      <a:pt x="6806" y="804"/>
                      <a:pt x="6832" y="769"/>
                      <a:pt x="6885" y="768"/>
                    </a:cubicBezTo>
                    <a:cubicBezTo>
                      <a:pt x="6887" y="768"/>
                      <a:pt x="6888" y="768"/>
                      <a:pt x="6889" y="768"/>
                    </a:cubicBezTo>
                    <a:cubicBezTo>
                      <a:pt x="6940" y="768"/>
                      <a:pt x="6968" y="800"/>
                      <a:pt x="7012" y="856"/>
                    </a:cubicBezTo>
                    <a:cubicBezTo>
                      <a:pt x="7060" y="916"/>
                      <a:pt x="7119" y="989"/>
                      <a:pt x="7231" y="989"/>
                    </a:cubicBezTo>
                    <a:cubicBezTo>
                      <a:pt x="7233" y="989"/>
                      <a:pt x="7234" y="989"/>
                      <a:pt x="7235" y="989"/>
                    </a:cubicBezTo>
                    <a:cubicBezTo>
                      <a:pt x="7351" y="984"/>
                      <a:pt x="7405" y="905"/>
                      <a:pt x="7448" y="839"/>
                    </a:cubicBezTo>
                    <a:cubicBezTo>
                      <a:pt x="7490" y="778"/>
                      <a:pt x="7516" y="743"/>
                      <a:pt x="7568" y="742"/>
                    </a:cubicBezTo>
                    <a:cubicBezTo>
                      <a:pt x="7571" y="741"/>
                      <a:pt x="7575" y="741"/>
                      <a:pt x="7578" y="741"/>
                    </a:cubicBezTo>
                    <a:cubicBezTo>
                      <a:pt x="7625" y="741"/>
                      <a:pt x="7652" y="775"/>
                      <a:pt x="7696" y="830"/>
                    </a:cubicBezTo>
                    <a:cubicBezTo>
                      <a:pt x="7743" y="889"/>
                      <a:pt x="7799" y="962"/>
                      <a:pt x="7908" y="962"/>
                    </a:cubicBezTo>
                    <a:cubicBezTo>
                      <a:pt x="7912" y="962"/>
                      <a:pt x="7915" y="962"/>
                      <a:pt x="7919" y="962"/>
                    </a:cubicBezTo>
                    <a:cubicBezTo>
                      <a:pt x="8033" y="958"/>
                      <a:pt x="8087" y="877"/>
                      <a:pt x="8132" y="813"/>
                    </a:cubicBezTo>
                    <a:cubicBezTo>
                      <a:pt x="8172" y="752"/>
                      <a:pt x="8198" y="718"/>
                      <a:pt x="8252" y="716"/>
                    </a:cubicBezTo>
                    <a:cubicBezTo>
                      <a:pt x="8253" y="716"/>
                      <a:pt x="8254" y="716"/>
                      <a:pt x="8256" y="716"/>
                    </a:cubicBezTo>
                    <a:cubicBezTo>
                      <a:pt x="8308" y="716"/>
                      <a:pt x="8334" y="747"/>
                      <a:pt x="8378" y="804"/>
                    </a:cubicBezTo>
                    <a:cubicBezTo>
                      <a:pt x="8424" y="862"/>
                      <a:pt x="8480" y="936"/>
                      <a:pt x="8587" y="936"/>
                    </a:cubicBezTo>
                    <a:cubicBezTo>
                      <a:pt x="8592" y="936"/>
                      <a:pt x="8596" y="936"/>
                      <a:pt x="8601" y="936"/>
                    </a:cubicBezTo>
                    <a:cubicBezTo>
                      <a:pt x="8717" y="932"/>
                      <a:pt x="8771" y="851"/>
                      <a:pt x="8814" y="787"/>
                    </a:cubicBezTo>
                    <a:cubicBezTo>
                      <a:pt x="8854" y="726"/>
                      <a:pt x="8880" y="692"/>
                      <a:pt x="8934" y="690"/>
                    </a:cubicBezTo>
                    <a:cubicBezTo>
                      <a:pt x="8936" y="690"/>
                      <a:pt x="8939" y="690"/>
                      <a:pt x="8942" y="690"/>
                    </a:cubicBezTo>
                    <a:cubicBezTo>
                      <a:pt x="8992" y="690"/>
                      <a:pt x="9017" y="722"/>
                      <a:pt x="9060" y="778"/>
                    </a:cubicBezTo>
                    <a:cubicBezTo>
                      <a:pt x="9107" y="836"/>
                      <a:pt x="9164" y="910"/>
                      <a:pt x="9269" y="910"/>
                    </a:cubicBezTo>
                    <a:cubicBezTo>
                      <a:pt x="9274" y="910"/>
                      <a:pt x="9279" y="910"/>
                      <a:pt x="9284" y="910"/>
                    </a:cubicBezTo>
                    <a:cubicBezTo>
                      <a:pt x="9400" y="906"/>
                      <a:pt x="9453" y="825"/>
                      <a:pt x="9497" y="761"/>
                    </a:cubicBezTo>
                    <a:cubicBezTo>
                      <a:pt x="9538" y="700"/>
                      <a:pt x="9564" y="666"/>
                      <a:pt x="9616" y="664"/>
                    </a:cubicBezTo>
                    <a:cubicBezTo>
                      <a:pt x="9617" y="664"/>
                      <a:pt x="9619" y="664"/>
                      <a:pt x="9620" y="664"/>
                    </a:cubicBezTo>
                    <a:cubicBezTo>
                      <a:pt x="9673" y="664"/>
                      <a:pt x="9699" y="695"/>
                      <a:pt x="9742" y="752"/>
                    </a:cubicBezTo>
                    <a:cubicBezTo>
                      <a:pt x="9789" y="810"/>
                      <a:pt x="9848" y="884"/>
                      <a:pt x="9952" y="884"/>
                    </a:cubicBezTo>
                    <a:cubicBezTo>
                      <a:pt x="9956" y="884"/>
                      <a:pt x="9961" y="884"/>
                      <a:pt x="9966" y="884"/>
                    </a:cubicBezTo>
                    <a:cubicBezTo>
                      <a:pt x="10082" y="880"/>
                      <a:pt x="10135" y="799"/>
                      <a:pt x="10179" y="735"/>
                    </a:cubicBezTo>
                    <a:cubicBezTo>
                      <a:pt x="10220" y="674"/>
                      <a:pt x="10246" y="640"/>
                      <a:pt x="10300" y="638"/>
                    </a:cubicBezTo>
                    <a:cubicBezTo>
                      <a:pt x="10303" y="638"/>
                      <a:pt x="10305" y="638"/>
                      <a:pt x="10308" y="638"/>
                    </a:cubicBezTo>
                    <a:cubicBezTo>
                      <a:pt x="10356" y="638"/>
                      <a:pt x="10384" y="670"/>
                      <a:pt x="10426" y="726"/>
                    </a:cubicBezTo>
                    <a:cubicBezTo>
                      <a:pt x="10473" y="785"/>
                      <a:pt x="10532" y="858"/>
                      <a:pt x="10639" y="858"/>
                    </a:cubicBezTo>
                    <a:cubicBezTo>
                      <a:pt x="10642" y="858"/>
                      <a:pt x="10646" y="858"/>
                      <a:pt x="10650" y="858"/>
                    </a:cubicBezTo>
                    <a:cubicBezTo>
                      <a:pt x="10766" y="854"/>
                      <a:pt x="10819" y="773"/>
                      <a:pt x="10863" y="709"/>
                    </a:cubicBezTo>
                    <a:cubicBezTo>
                      <a:pt x="10904" y="648"/>
                      <a:pt x="10930" y="614"/>
                      <a:pt x="10982" y="612"/>
                    </a:cubicBezTo>
                    <a:cubicBezTo>
                      <a:pt x="10986" y="612"/>
                      <a:pt x="10989" y="611"/>
                      <a:pt x="10993" y="611"/>
                    </a:cubicBezTo>
                    <a:cubicBezTo>
                      <a:pt x="11041" y="611"/>
                      <a:pt x="11067" y="645"/>
                      <a:pt x="11110" y="700"/>
                    </a:cubicBezTo>
                    <a:cubicBezTo>
                      <a:pt x="11156" y="759"/>
                      <a:pt x="11214" y="832"/>
                      <a:pt x="11321" y="832"/>
                    </a:cubicBezTo>
                    <a:cubicBezTo>
                      <a:pt x="11325" y="832"/>
                      <a:pt x="11328" y="832"/>
                      <a:pt x="11332" y="832"/>
                    </a:cubicBezTo>
                    <a:cubicBezTo>
                      <a:pt x="11448" y="828"/>
                      <a:pt x="11502" y="747"/>
                      <a:pt x="11545" y="683"/>
                    </a:cubicBezTo>
                    <a:cubicBezTo>
                      <a:pt x="11587" y="622"/>
                      <a:pt x="11612" y="588"/>
                      <a:pt x="11664" y="586"/>
                    </a:cubicBezTo>
                    <a:cubicBezTo>
                      <a:pt x="11667" y="586"/>
                      <a:pt x="11670" y="586"/>
                      <a:pt x="11672" y="586"/>
                    </a:cubicBezTo>
                    <a:cubicBezTo>
                      <a:pt x="11722" y="586"/>
                      <a:pt x="11748" y="618"/>
                      <a:pt x="11793" y="674"/>
                    </a:cubicBezTo>
                    <a:cubicBezTo>
                      <a:pt x="11839" y="733"/>
                      <a:pt x="11896" y="806"/>
                      <a:pt x="12005" y="806"/>
                    </a:cubicBezTo>
                    <a:cubicBezTo>
                      <a:pt x="12008" y="806"/>
                      <a:pt x="12012" y="806"/>
                      <a:pt x="12016" y="806"/>
                    </a:cubicBezTo>
                    <a:cubicBezTo>
                      <a:pt x="12130" y="802"/>
                      <a:pt x="12184" y="721"/>
                      <a:pt x="12229" y="657"/>
                    </a:cubicBezTo>
                    <a:cubicBezTo>
                      <a:pt x="12269" y="596"/>
                      <a:pt x="12295" y="562"/>
                      <a:pt x="12348" y="560"/>
                    </a:cubicBezTo>
                    <a:cubicBezTo>
                      <a:pt x="12351" y="560"/>
                      <a:pt x="12353" y="560"/>
                      <a:pt x="12356" y="560"/>
                    </a:cubicBezTo>
                    <a:cubicBezTo>
                      <a:pt x="12405" y="560"/>
                      <a:pt x="12432" y="592"/>
                      <a:pt x="12475" y="648"/>
                    </a:cubicBezTo>
                    <a:cubicBezTo>
                      <a:pt x="12522" y="707"/>
                      <a:pt x="12578" y="780"/>
                      <a:pt x="12687" y="780"/>
                    </a:cubicBezTo>
                    <a:cubicBezTo>
                      <a:pt x="12691" y="780"/>
                      <a:pt x="12694" y="780"/>
                      <a:pt x="12698" y="780"/>
                    </a:cubicBezTo>
                    <a:cubicBezTo>
                      <a:pt x="12814" y="776"/>
                      <a:pt x="12868" y="695"/>
                      <a:pt x="12911" y="631"/>
                    </a:cubicBezTo>
                    <a:cubicBezTo>
                      <a:pt x="12953" y="570"/>
                      <a:pt x="12979" y="536"/>
                      <a:pt x="13031" y="534"/>
                    </a:cubicBezTo>
                    <a:cubicBezTo>
                      <a:pt x="13033" y="534"/>
                      <a:pt x="13036" y="534"/>
                      <a:pt x="13038" y="534"/>
                    </a:cubicBezTo>
                    <a:cubicBezTo>
                      <a:pt x="13087" y="534"/>
                      <a:pt x="13114" y="566"/>
                      <a:pt x="13159" y="622"/>
                    </a:cubicBezTo>
                    <a:cubicBezTo>
                      <a:pt x="13206" y="682"/>
                      <a:pt x="13263" y="754"/>
                      <a:pt x="13374" y="754"/>
                    </a:cubicBezTo>
                    <a:cubicBezTo>
                      <a:pt x="13377" y="754"/>
                      <a:pt x="13380" y="754"/>
                      <a:pt x="13382" y="754"/>
                    </a:cubicBezTo>
                    <a:cubicBezTo>
                      <a:pt x="13496" y="750"/>
                      <a:pt x="13552" y="669"/>
                      <a:pt x="13595" y="605"/>
                    </a:cubicBezTo>
                    <a:cubicBezTo>
                      <a:pt x="13635" y="544"/>
                      <a:pt x="13661" y="510"/>
                      <a:pt x="13715" y="508"/>
                    </a:cubicBezTo>
                    <a:cubicBezTo>
                      <a:pt x="13718" y="508"/>
                      <a:pt x="13721" y="507"/>
                      <a:pt x="13725" y="507"/>
                    </a:cubicBezTo>
                    <a:cubicBezTo>
                      <a:pt x="13770" y="507"/>
                      <a:pt x="13799" y="541"/>
                      <a:pt x="13843" y="596"/>
                    </a:cubicBezTo>
                    <a:cubicBezTo>
                      <a:pt x="13890" y="655"/>
                      <a:pt x="13948" y="728"/>
                      <a:pt x="14055" y="728"/>
                    </a:cubicBezTo>
                    <a:cubicBezTo>
                      <a:pt x="14059" y="728"/>
                      <a:pt x="14062" y="728"/>
                      <a:pt x="14066" y="728"/>
                    </a:cubicBezTo>
                    <a:cubicBezTo>
                      <a:pt x="14180" y="724"/>
                      <a:pt x="14234" y="643"/>
                      <a:pt x="14279" y="579"/>
                    </a:cubicBezTo>
                    <a:cubicBezTo>
                      <a:pt x="14319" y="518"/>
                      <a:pt x="14345" y="484"/>
                      <a:pt x="14399" y="482"/>
                    </a:cubicBezTo>
                    <a:cubicBezTo>
                      <a:pt x="14400" y="482"/>
                      <a:pt x="14401" y="482"/>
                      <a:pt x="14403" y="482"/>
                    </a:cubicBezTo>
                    <a:cubicBezTo>
                      <a:pt x="14454" y="482"/>
                      <a:pt x="14481" y="513"/>
                      <a:pt x="14525" y="570"/>
                    </a:cubicBezTo>
                    <a:cubicBezTo>
                      <a:pt x="14572" y="630"/>
                      <a:pt x="14633" y="702"/>
                      <a:pt x="14741" y="702"/>
                    </a:cubicBezTo>
                    <a:cubicBezTo>
                      <a:pt x="14743" y="702"/>
                      <a:pt x="14746" y="702"/>
                      <a:pt x="14748" y="702"/>
                    </a:cubicBezTo>
                    <a:cubicBezTo>
                      <a:pt x="14864" y="698"/>
                      <a:pt x="14918" y="617"/>
                      <a:pt x="14961" y="553"/>
                    </a:cubicBezTo>
                    <a:cubicBezTo>
                      <a:pt x="15003" y="492"/>
                      <a:pt x="15029" y="458"/>
                      <a:pt x="15082" y="456"/>
                    </a:cubicBezTo>
                    <a:cubicBezTo>
                      <a:pt x="15084" y="456"/>
                      <a:pt x="15085" y="456"/>
                      <a:pt x="15087" y="456"/>
                    </a:cubicBezTo>
                    <a:cubicBezTo>
                      <a:pt x="15141" y="456"/>
                      <a:pt x="15165" y="487"/>
                      <a:pt x="15209" y="544"/>
                    </a:cubicBezTo>
                    <a:cubicBezTo>
                      <a:pt x="15255" y="602"/>
                      <a:pt x="15313" y="676"/>
                      <a:pt x="15418" y="676"/>
                    </a:cubicBezTo>
                    <a:cubicBezTo>
                      <a:pt x="15423" y="676"/>
                      <a:pt x="15427" y="676"/>
                      <a:pt x="15432" y="676"/>
                    </a:cubicBezTo>
                    <a:cubicBezTo>
                      <a:pt x="15548" y="673"/>
                      <a:pt x="15602" y="591"/>
                      <a:pt x="15645" y="527"/>
                    </a:cubicBezTo>
                    <a:cubicBezTo>
                      <a:pt x="15685" y="466"/>
                      <a:pt x="15711" y="432"/>
                      <a:pt x="15765" y="430"/>
                    </a:cubicBezTo>
                    <a:cubicBezTo>
                      <a:pt x="15768" y="430"/>
                      <a:pt x="15772" y="430"/>
                      <a:pt x="15775" y="430"/>
                    </a:cubicBezTo>
                    <a:cubicBezTo>
                      <a:pt x="15822" y="430"/>
                      <a:pt x="15849" y="463"/>
                      <a:pt x="15891" y="518"/>
                    </a:cubicBezTo>
                    <a:cubicBezTo>
                      <a:pt x="15937" y="576"/>
                      <a:pt x="15994" y="651"/>
                      <a:pt x="16098" y="651"/>
                    </a:cubicBezTo>
                    <a:cubicBezTo>
                      <a:pt x="16103" y="651"/>
                      <a:pt x="16109" y="650"/>
                      <a:pt x="16114" y="650"/>
                    </a:cubicBezTo>
                    <a:cubicBezTo>
                      <a:pt x="16230" y="647"/>
                      <a:pt x="16284" y="565"/>
                      <a:pt x="16327" y="501"/>
                    </a:cubicBezTo>
                    <a:cubicBezTo>
                      <a:pt x="16369" y="440"/>
                      <a:pt x="16395" y="406"/>
                      <a:pt x="16447" y="404"/>
                    </a:cubicBezTo>
                    <a:cubicBezTo>
                      <a:pt x="16448" y="404"/>
                      <a:pt x="16450" y="404"/>
                      <a:pt x="16451" y="404"/>
                    </a:cubicBezTo>
                    <a:cubicBezTo>
                      <a:pt x="16502" y="404"/>
                      <a:pt x="16530" y="435"/>
                      <a:pt x="16575" y="492"/>
                    </a:cubicBezTo>
                    <a:cubicBezTo>
                      <a:pt x="16622" y="550"/>
                      <a:pt x="16676" y="624"/>
                      <a:pt x="16784" y="624"/>
                    </a:cubicBezTo>
                    <a:cubicBezTo>
                      <a:pt x="16789" y="624"/>
                      <a:pt x="16794" y="624"/>
                      <a:pt x="16798" y="624"/>
                    </a:cubicBezTo>
                    <a:cubicBezTo>
                      <a:pt x="16913" y="621"/>
                      <a:pt x="16966" y="539"/>
                      <a:pt x="17010" y="475"/>
                    </a:cubicBezTo>
                    <a:cubicBezTo>
                      <a:pt x="17051" y="415"/>
                      <a:pt x="17077" y="380"/>
                      <a:pt x="17129" y="378"/>
                    </a:cubicBezTo>
                    <a:cubicBezTo>
                      <a:pt x="17133" y="378"/>
                      <a:pt x="17136" y="378"/>
                      <a:pt x="17139" y="378"/>
                    </a:cubicBezTo>
                    <a:cubicBezTo>
                      <a:pt x="17187" y="378"/>
                      <a:pt x="17214" y="411"/>
                      <a:pt x="17257" y="466"/>
                    </a:cubicBezTo>
                    <a:cubicBezTo>
                      <a:pt x="17305" y="526"/>
                      <a:pt x="17362" y="598"/>
                      <a:pt x="17473" y="598"/>
                    </a:cubicBezTo>
                    <a:cubicBezTo>
                      <a:pt x="17475" y="598"/>
                      <a:pt x="17478" y="598"/>
                      <a:pt x="17481" y="598"/>
                    </a:cubicBezTo>
                    <a:cubicBezTo>
                      <a:pt x="17595" y="595"/>
                      <a:pt x="17649" y="513"/>
                      <a:pt x="17694" y="449"/>
                    </a:cubicBezTo>
                    <a:cubicBezTo>
                      <a:pt x="17733" y="389"/>
                      <a:pt x="17759" y="354"/>
                      <a:pt x="17813" y="352"/>
                    </a:cubicBezTo>
                    <a:cubicBezTo>
                      <a:pt x="17816" y="352"/>
                      <a:pt x="17818" y="352"/>
                      <a:pt x="17820" y="352"/>
                    </a:cubicBezTo>
                    <a:cubicBezTo>
                      <a:pt x="17868" y="352"/>
                      <a:pt x="17897" y="384"/>
                      <a:pt x="17940" y="440"/>
                    </a:cubicBezTo>
                    <a:cubicBezTo>
                      <a:pt x="17986" y="499"/>
                      <a:pt x="18045" y="572"/>
                      <a:pt x="18152" y="572"/>
                    </a:cubicBezTo>
                    <a:cubicBezTo>
                      <a:pt x="18155" y="572"/>
                      <a:pt x="18159" y="572"/>
                      <a:pt x="18163" y="572"/>
                    </a:cubicBezTo>
                    <a:cubicBezTo>
                      <a:pt x="18279" y="569"/>
                      <a:pt x="18333" y="487"/>
                      <a:pt x="18376" y="423"/>
                    </a:cubicBezTo>
                    <a:cubicBezTo>
                      <a:pt x="18417" y="363"/>
                      <a:pt x="18443" y="328"/>
                      <a:pt x="18497" y="326"/>
                    </a:cubicBezTo>
                    <a:cubicBezTo>
                      <a:pt x="18500" y="326"/>
                      <a:pt x="18502" y="326"/>
                      <a:pt x="18505" y="326"/>
                    </a:cubicBezTo>
                    <a:cubicBezTo>
                      <a:pt x="18553" y="326"/>
                      <a:pt x="18581" y="358"/>
                      <a:pt x="18623" y="415"/>
                    </a:cubicBezTo>
                    <a:cubicBezTo>
                      <a:pt x="18670" y="473"/>
                      <a:pt x="18728" y="547"/>
                      <a:pt x="18833" y="547"/>
                    </a:cubicBezTo>
                    <a:cubicBezTo>
                      <a:pt x="18837" y="547"/>
                      <a:pt x="18842" y="546"/>
                      <a:pt x="18847" y="546"/>
                    </a:cubicBezTo>
                    <a:cubicBezTo>
                      <a:pt x="18961" y="543"/>
                      <a:pt x="19017" y="461"/>
                      <a:pt x="19060" y="397"/>
                    </a:cubicBezTo>
                    <a:cubicBezTo>
                      <a:pt x="19101" y="337"/>
                      <a:pt x="19127" y="302"/>
                      <a:pt x="19179" y="300"/>
                    </a:cubicBezTo>
                    <a:cubicBezTo>
                      <a:pt x="19182" y="300"/>
                      <a:pt x="19185" y="300"/>
                      <a:pt x="19187" y="300"/>
                    </a:cubicBezTo>
                    <a:cubicBezTo>
                      <a:pt x="19237" y="300"/>
                      <a:pt x="19263" y="332"/>
                      <a:pt x="19307" y="389"/>
                    </a:cubicBezTo>
                    <a:cubicBezTo>
                      <a:pt x="19354" y="447"/>
                      <a:pt x="19410" y="521"/>
                      <a:pt x="19517" y="521"/>
                    </a:cubicBezTo>
                    <a:cubicBezTo>
                      <a:pt x="19521" y="521"/>
                      <a:pt x="19526" y="520"/>
                      <a:pt x="19531" y="520"/>
                    </a:cubicBezTo>
                    <a:cubicBezTo>
                      <a:pt x="19645" y="517"/>
                      <a:pt x="19700" y="435"/>
                      <a:pt x="19744" y="371"/>
                    </a:cubicBezTo>
                    <a:cubicBezTo>
                      <a:pt x="19785" y="311"/>
                      <a:pt x="19811" y="276"/>
                      <a:pt x="19863" y="274"/>
                    </a:cubicBezTo>
                    <a:cubicBezTo>
                      <a:pt x="19867" y="274"/>
                      <a:pt x="19870" y="274"/>
                      <a:pt x="19873" y="274"/>
                    </a:cubicBezTo>
                    <a:cubicBezTo>
                      <a:pt x="19919" y="274"/>
                      <a:pt x="19948" y="308"/>
                      <a:pt x="19991" y="363"/>
                    </a:cubicBezTo>
                    <a:cubicBezTo>
                      <a:pt x="20038" y="421"/>
                      <a:pt x="20094" y="495"/>
                      <a:pt x="20200" y="495"/>
                    </a:cubicBezTo>
                    <a:cubicBezTo>
                      <a:pt x="20205" y="495"/>
                      <a:pt x="20210" y="494"/>
                      <a:pt x="20215" y="494"/>
                    </a:cubicBezTo>
                    <a:cubicBezTo>
                      <a:pt x="20331" y="491"/>
                      <a:pt x="20384" y="409"/>
                      <a:pt x="20428" y="345"/>
                    </a:cubicBezTo>
                    <a:cubicBezTo>
                      <a:pt x="20469" y="285"/>
                      <a:pt x="20495" y="250"/>
                      <a:pt x="20549" y="248"/>
                    </a:cubicBezTo>
                    <a:cubicBezTo>
                      <a:pt x="20551" y="248"/>
                      <a:pt x="20554" y="248"/>
                      <a:pt x="20556" y="248"/>
                    </a:cubicBezTo>
                    <a:cubicBezTo>
                      <a:pt x="20604" y="248"/>
                      <a:pt x="20632" y="281"/>
                      <a:pt x="20675" y="337"/>
                    </a:cubicBezTo>
                    <a:cubicBezTo>
                      <a:pt x="20722" y="395"/>
                      <a:pt x="20779" y="469"/>
                      <a:pt x="20885" y="469"/>
                    </a:cubicBezTo>
                    <a:cubicBezTo>
                      <a:pt x="20889" y="469"/>
                      <a:pt x="20894" y="468"/>
                      <a:pt x="20899" y="468"/>
                    </a:cubicBezTo>
                    <a:cubicBezTo>
                      <a:pt x="21015" y="465"/>
                      <a:pt x="21068" y="383"/>
                      <a:pt x="21112" y="319"/>
                    </a:cubicBezTo>
                    <a:cubicBezTo>
                      <a:pt x="21153" y="259"/>
                      <a:pt x="21179" y="224"/>
                      <a:pt x="21233" y="222"/>
                    </a:cubicBezTo>
                    <a:cubicBezTo>
                      <a:pt x="21234" y="222"/>
                      <a:pt x="21236" y="222"/>
                      <a:pt x="21237" y="222"/>
                    </a:cubicBezTo>
                    <a:cubicBezTo>
                      <a:pt x="21291" y="222"/>
                      <a:pt x="21315" y="253"/>
                      <a:pt x="21359" y="311"/>
                    </a:cubicBezTo>
                    <a:cubicBezTo>
                      <a:pt x="21407" y="371"/>
                      <a:pt x="21470" y="442"/>
                      <a:pt x="21580" y="442"/>
                    </a:cubicBezTo>
                    <a:cubicBezTo>
                      <a:pt x="21582" y="442"/>
                      <a:pt x="21583" y="442"/>
                      <a:pt x="21584" y="442"/>
                    </a:cubicBezTo>
                    <a:cubicBezTo>
                      <a:pt x="21699" y="439"/>
                      <a:pt x="21752" y="357"/>
                      <a:pt x="21796" y="293"/>
                    </a:cubicBezTo>
                    <a:cubicBezTo>
                      <a:pt x="21837" y="233"/>
                      <a:pt x="21863" y="198"/>
                      <a:pt x="21917" y="196"/>
                    </a:cubicBezTo>
                    <a:cubicBezTo>
                      <a:pt x="21920" y="196"/>
                      <a:pt x="21922" y="196"/>
                      <a:pt x="21925" y="196"/>
                    </a:cubicBezTo>
                    <a:cubicBezTo>
                      <a:pt x="21976" y="196"/>
                      <a:pt x="22000" y="229"/>
                      <a:pt x="22043" y="285"/>
                    </a:cubicBezTo>
                    <a:cubicBezTo>
                      <a:pt x="22091" y="345"/>
                      <a:pt x="22149" y="416"/>
                      <a:pt x="22263" y="416"/>
                    </a:cubicBezTo>
                    <a:cubicBezTo>
                      <a:pt x="22264" y="416"/>
                      <a:pt x="22265" y="416"/>
                      <a:pt x="22267" y="416"/>
                    </a:cubicBezTo>
                    <a:cubicBezTo>
                      <a:pt x="22383" y="413"/>
                      <a:pt x="22436" y="331"/>
                      <a:pt x="22480" y="267"/>
                    </a:cubicBezTo>
                    <a:cubicBezTo>
                      <a:pt x="22521" y="207"/>
                      <a:pt x="22547" y="172"/>
                      <a:pt x="22601" y="169"/>
                    </a:cubicBezTo>
                    <a:cubicBezTo>
                      <a:pt x="22602" y="169"/>
                      <a:pt x="22603" y="169"/>
                      <a:pt x="22605" y="169"/>
                    </a:cubicBezTo>
                    <a:cubicBezTo>
                      <a:pt x="22656" y="169"/>
                      <a:pt x="22683" y="201"/>
                      <a:pt x="22729" y="257"/>
                    </a:cubicBezTo>
                    <a:cubicBezTo>
                      <a:pt x="22775" y="317"/>
                      <a:pt x="22831" y="391"/>
                      <a:pt x="22938" y="391"/>
                    </a:cubicBezTo>
                    <a:cubicBezTo>
                      <a:pt x="22943" y="391"/>
                      <a:pt x="22947" y="391"/>
                      <a:pt x="22952" y="390"/>
                    </a:cubicBezTo>
                    <a:cubicBezTo>
                      <a:pt x="23068" y="387"/>
                      <a:pt x="23122" y="305"/>
                      <a:pt x="23165" y="241"/>
                    </a:cubicBezTo>
                    <a:cubicBezTo>
                      <a:pt x="23207" y="181"/>
                      <a:pt x="23233" y="146"/>
                      <a:pt x="23286" y="143"/>
                    </a:cubicBezTo>
                    <a:cubicBezTo>
                      <a:pt x="23288" y="143"/>
                      <a:pt x="23289" y="143"/>
                      <a:pt x="23291" y="143"/>
                    </a:cubicBezTo>
                    <a:cubicBezTo>
                      <a:pt x="23343" y="143"/>
                      <a:pt x="23369" y="175"/>
                      <a:pt x="23415" y="231"/>
                    </a:cubicBezTo>
                    <a:cubicBezTo>
                      <a:pt x="23461" y="291"/>
                      <a:pt x="23517" y="365"/>
                      <a:pt x="23624" y="365"/>
                    </a:cubicBezTo>
                    <a:cubicBezTo>
                      <a:pt x="23628" y="365"/>
                      <a:pt x="23633" y="365"/>
                      <a:pt x="23638" y="364"/>
                    </a:cubicBezTo>
                    <a:cubicBezTo>
                      <a:pt x="23754" y="359"/>
                      <a:pt x="23808" y="279"/>
                      <a:pt x="23851" y="215"/>
                    </a:cubicBezTo>
                    <a:cubicBezTo>
                      <a:pt x="23893" y="155"/>
                      <a:pt x="23919" y="118"/>
                      <a:pt x="23972" y="117"/>
                    </a:cubicBezTo>
                    <a:cubicBezTo>
                      <a:pt x="24005" y="117"/>
                      <a:pt x="24029" y="89"/>
                      <a:pt x="24029" y="56"/>
                    </a:cubicBezTo>
                    <a:cubicBezTo>
                      <a:pt x="24028" y="25"/>
                      <a:pt x="24007" y="2"/>
                      <a:pt x="239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3086891" y="2542650"/>
                <a:ext cx="1096951" cy="314734"/>
              </a:xfrm>
              <a:custGeom>
                <a:avLst/>
                <a:gdLst/>
                <a:ahLst/>
                <a:cxnLst/>
                <a:rect l="l" t="t" r="r" b="b"/>
                <a:pathLst>
                  <a:path w="22808" h="6544" extrusionOk="0">
                    <a:moveTo>
                      <a:pt x="22401" y="0"/>
                    </a:moveTo>
                    <a:cubicBezTo>
                      <a:pt x="22382" y="0"/>
                      <a:pt x="22363" y="3"/>
                      <a:pt x="22342" y="9"/>
                    </a:cubicBezTo>
                    <a:cubicBezTo>
                      <a:pt x="22231" y="40"/>
                      <a:pt x="22198" y="130"/>
                      <a:pt x="22172" y="203"/>
                    </a:cubicBezTo>
                    <a:cubicBezTo>
                      <a:pt x="22146" y="272"/>
                      <a:pt x="22129" y="310"/>
                      <a:pt x="22081" y="324"/>
                    </a:cubicBezTo>
                    <a:cubicBezTo>
                      <a:pt x="22071" y="326"/>
                      <a:pt x="22063" y="328"/>
                      <a:pt x="22054" y="328"/>
                    </a:cubicBezTo>
                    <a:cubicBezTo>
                      <a:pt x="22018" y="328"/>
                      <a:pt x="21985" y="305"/>
                      <a:pt x="21940" y="267"/>
                    </a:cubicBezTo>
                    <a:cubicBezTo>
                      <a:pt x="21891" y="227"/>
                      <a:pt x="21832" y="180"/>
                      <a:pt x="21753" y="180"/>
                    </a:cubicBezTo>
                    <a:cubicBezTo>
                      <a:pt x="21735" y="180"/>
                      <a:pt x="21715" y="183"/>
                      <a:pt x="21695" y="189"/>
                    </a:cubicBezTo>
                    <a:cubicBezTo>
                      <a:pt x="21585" y="218"/>
                      <a:pt x="21551" y="310"/>
                      <a:pt x="21525" y="383"/>
                    </a:cubicBezTo>
                    <a:cubicBezTo>
                      <a:pt x="21499" y="450"/>
                      <a:pt x="21483" y="490"/>
                      <a:pt x="21433" y="504"/>
                    </a:cubicBezTo>
                    <a:cubicBezTo>
                      <a:pt x="21424" y="506"/>
                      <a:pt x="21416" y="508"/>
                      <a:pt x="21408" y="508"/>
                    </a:cubicBezTo>
                    <a:cubicBezTo>
                      <a:pt x="21371" y="508"/>
                      <a:pt x="21339" y="484"/>
                      <a:pt x="21293" y="447"/>
                    </a:cubicBezTo>
                    <a:cubicBezTo>
                      <a:pt x="21243" y="407"/>
                      <a:pt x="21184" y="359"/>
                      <a:pt x="21104" y="359"/>
                    </a:cubicBezTo>
                    <a:cubicBezTo>
                      <a:pt x="21086" y="359"/>
                      <a:pt x="21067" y="362"/>
                      <a:pt x="21047" y="367"/>
                    </a:cubicBezTo>
                    <a:cubicBezTo>
                      <a:pt x="20938" y="398"/>
                      <a:pt x="20905" y="488"/>
                      <a:pt x="20877" y="561"/>
                    </a:cubicBezTo>
                    <a:cubicBezTo>
                      <a:pt x="20853" y="630"/>
                      <a:pt x="20836" y="668"/>
                      <a:pt x="20787" y="682"/>
                    </a:cubicBezTo>
                    <a:cubicBezTo>
                      <a:pt x="20778" y="685"/>
                      <a:pt x="20769" y="686"/>
                      <a:pt x="20760" y="686"/>
                    </a:cubicBezTo>
                    <a:cubicBezTo>
                      <a:pt x="20723" y="686"/>
                      <a:pt x="20692" y="663"/>
                      <a:pt x="20647" y="625"/>
                    </a:cubicBezTo>
                    <a:cubicBezTo>
                      <a:pt x="20598" y="586"/>
                      <a:pt x="20539" y="539"/>
                      <a:pt x="20460" y="539"/>
                    </a:cubicBezTo>
                    <a:cubicBezTo>
                      <a:pt x="20441" y="539"/>
                      <a:pt x="20422" y="541"/>
                      <a:pt x="20401" y="547"/>
                    </a:cubicBezTo>
                    <a:cubicBezTo>
                      <a:pt x="20292" y="577"/>
                      <a:pt x="20257" y="668"/>
                      <a:pt x="20231" y="741"/>
                    </a:cubicBezTo>
                    <a:cubicBezTo>
                      <a:pt x="20207" y="809"/>
                      <a:pt x="20190" y="849"/>
                      <a:pt x="20140" y="862"/>
                    </a:cubicBezTo>
                    <a:cubicBezTo>
                      <a:pt x="20131" y="865"/>
                      <a:pt x="20122" y="866"/>
                      <a:pt x="20114" y="866"/>
                    </a:cubicBezTo>
                    <a:cubicBezTo>
                      <a:pt x="20078" y="866"/>
                      <a:pt x="20046" y="842"/>
                      <a:pt x="19999" y="805"/>
                    </a:cubicBezTo>
                    <a:cubicBezTo>
                      <a:pt x="19950" y="766"/>
                      <a:pt x="19891" y="718"/>
                      <a:pt x="19812" y="718"/>
                    </a:cubicBezTo>
                    <a:cubicBezTo>
                      <a:pt x="19794" y="718"/>
                      <a:pt x="19775" y="720"/>
                      <a:pt x="19755" y="726"/>
                    </a:cubicBezTo>
                    <a:cubicBezTo>
                      <a:pt x="19644" y="757"/>
                      <a:pt x="19611" y="847"/>
                      <a:pt x="19585" y="919"/>
                    </a:cubicBezTo>
                    <a:cubicBezTo>
                      <a:pt x="19560" y="989"/>
                      <a:pt x="19544" y="1029"/>
                      <a:pt x="19494" y="1041"/>
                    </a:cubicBezTo>
                    <a:cubicBezTo>
                      <a:pt x="19485" y="1043"/>
                      <a:pt x="19476" y="1045"/>
                      <a:pt x="19467" y="1045"/>
                    </a:cubicBezTo>
                    <a:cubicBezTo>
                      <a:pt x="19431" y="1045"/>
                      <a:pt x="19400" y="1021"/>
                      <a:pt x="19353" y="984"/>
                    </a:cubicBezTo>
                    <a:cubicBezTo>
                      <a:pt x="19304" y="944"/>
                      <a:pt x="19245" y="897"/>
                      <a:pt x="19166" y="897"/>
                    </a:cubicBezTo>
                    <a:cubicBezTo>
                      <a:pt x="19148" y="897"/>
                      <a:pt x="19128" y="900"/>
                      <a:pt x="19108" y="906"/>
                    </a:cubicBezTo>
                    <a:cubicBezTo>
                      <a:pt x="18999" y="937"/>
                      <a:pt x="18964" y="1027"/>
                      <a:pt x="18938" y="1100"/>
                    </a:cubicBezTo>
                    <a:cubicBezTo>
                      <a:pt x="18912" y="1167"/>
                      <a:pt x="18896" y="1207"/>
                      <a:pt x="18846" y="1221"/>
                    </a:cubicBezTo>
                    <a:cubicBezTo>
                      <a:pt x="18837" y="1223"/>
                      <a:pt x="18829" y="1225"/>
                      <a:pt x="18821" y="1225"/>
                    </a:cubicBezTo>
                    <a:cubicBezTo>
                      <a:pt x="18784" y="1225"/>
                      <a:pt x="18753" y="1200"/>
                      <a:pt x="18706" y="1164"/>
                    </a:cubicBezTo>
                    <a:cubicBezTo>
                      <a:pt x="18657" y="1124"/>
                      <a:pt x="18599" y="1077"/>
                      <a:pt x="18519" y="1077"/>
                    </a:cubicBezTo>
                    <a:cubicBezTo>
                      <a:pt x="18501" y="1077"/>
                      <a:pt x="18481" y="1080"/>
                      <a:pt x="18460" y="1086"/>
                    </a:cubicBezTo>
                    <a:cubicBezTo>
                      <a:pt x="18349" y="1115"/>
                      <a:pt x="18316" y="1205"/>
                      <a:pt x="18290" y="1278"/>
                    </a:cubicBezTo>
                    <a:cubicBezTo>
                      <a:pt x="18264" y="1347"/>
                      <a:pt x="18249" y="1387"/>
                      <a:pt x="18199" y="1401"/>
                    </a:cubicBezTo>
                    <a:cubicBezTo>
                      <a:pt x="18189" y="1403"/>
                      <a:pt x="18181" y="1405"/>
                      <a:pt x="18172" y="1405"/>
                    </a:cubicBezTo>
                    <a:cubicBezTo>
                      <a:pt x="18135" y="1405"/>
                      <a:pt x="18104" y="1381"/>
                      <a:pt x="18058" y="1344"/>
                    </a:cubicBezTo>
                    <a:cubicBezTo>
                      <a:pt x="18009" y="1303"/>
                      <a:pt x="17950" y="1256"/>
                      <a:pt x="17871" y="1256"/>
                    </a:cubicBezTo>
                    <a:cubicBezTo>
                      <a:pt x="17853" y="1256"/>
                      <a:pt x="17833" y="1258"/>
                      <a:pt x="17812" y="1264"/>
                    </a:cubicBezTo>
                    <a:cubicBezTo>
                      <a:pt x="17703" y="1295"/>
                      <a:pt x="17669" y="1385"/>
                      <a:pt x="17643" y="1458"/>
                    </a:cubicBezTo>
                    <a:cubicBezTo>
                      <a:pt x="17617" y="1527"/>
                      <a:pt x="17601" y="1565"/>
                      <a:pt x="17551" y="1579"/>
                    </a:cubicBezTo>
                    <a:cubicBezTo>
                      <a:pt x="17542" y="1582"/>
                      <a:pt x="17533" y="1583"/>
                      <a:pt x="17525" y="1583"/>
                    </a:cubicBezTo>
                    <a:cubicBezTo>
                      <a:pt x="17489" y="1583"/>
                      <a:pt x="17457" y="1560"/>
                      <a:pt x="17411" y="1522"/>
                    </a:cubicBezTo>
                    <a:cubicBezTo>
                      <a:pt x="17362" y="1483"/>
                      <a:pt x="17302" y="1436"/>
                      <a:pt x="17224" y="1436"/>
                    </a:cubicBezTo>
                    <a:cubicBezTo>
                      <a:pt x="17205" y="1436"/>
                      <a:pt x="17186" y="1438"/>
                      <a:pt x="17165" y="1444"/>
                    </a:cubicBezTo>
                    <a:cubicBezTo>
                      <a:pt x="17056" y="1474"/>
                      <a:pt x="17023" y="1565"/>
                      <a:pt x="16995" y="1638"/>
                    </a:cubicBezTo>
                    <a:cubicBezTo>
                      <a:pt x="16971" y="1706"/>
                      <a:pt x="16954" y="1745"/>
                      <a:pt x="16905" y="1759"/>
                    </a:cubicBezTo>
                    <a:cubicBezTo>
                      <a:pt x="16896" y="1762"/>
                      <a:pt x="16887" y="1763"/>
                      <a:pt x="16879" y="1763"/>
                    </a:cubicBezTo>
                    <a:cubicBezTo>
                      <a:pt x="16841" y="1763"/>
                      <a:pt x="16810" y="1739"/>
                      <a:pt x="16763" y="1702"/>
                    </a:cubicBezTo>
                    <a:cubicBezTo>
                      <a:pt x="16715" y="1663"/>
                      <a:pt x="16656" y="1614"/>
                      <a:pt x="16577" y="1614"/>
                    </a:cubicBezTo>
                    <a:cubicBezTo>
                      <a:pt x="16559" y="1614"/>
                      <a:pt x="16539" y="1617"/>
                      <a:pt x="16519" y="1622"/>
                    </a:cubicBezTo>
                    <a:cubicBezTo>
                      <a:pt x="16408" y="1654"/>
                      <a:pt x="16375" y="1744"/>
                      <a:pt x="16349" y="1816"/>
                    </a:cubicBezTo>
                    <a:cubicBezTo>
                      <a:pt x="16323" y="1886"/>
                      <a:pt x="16308" y="1926"/>
                      <a:pt x="16257" y="1938"/>
                    </a:cubicBezTo>
                    <a:cubicBezTo>
                      <a:pt x="16248" y="1940"/>
                      <a:pt x="16239" y="1942"/>
                      <a:pt x="16230" y="1942"/>
                    </a:cubicBezTo>
                    <a:cubicBezTo>
                      <a:pt x="16193" y="1942"/>
                      <a:pt x="16162" y="1918"/>
                      <a:pt x="16117" y="1880"/>
                    </a:cubicBezTo>
                    <a:cubicBezTo>
                      <a:pt x="16068" y="1841"/>
                      <a:pt x="16009" y="1794"/>
                      <a:pt x="15930" y="1794"/>
                    </a:cubicBezTo>
                    <a:cubicBezTo>
                      <a:pt x="15912" y="1794"/>
                      <a:pt x="15892" y="1797"/>
                      <a:pt x="15871" y="1803"/>
                    </a:cubicBezTo>
                    <a:cubicBezTo>
                      <a:pt x="15762" y="1832"/>
                      <a:pt x="15728" y="1924"/>
                      <a:pt x="15702" y="1997"/>
                    </a:cubicBezTo>
                    <a:cubicBezTo>
                      <a:pt x="15676" y="2064"/>
                      <a:pt x="15660" y="2104"/>
                      <a:pt x="15610" y="2118"/>
                    </a:cubicBezTo>
                    <a:cubicBezTo>
                      <a:pt x="15601" y="2120"/>
                      <a:pt x="15592" y="2121"/>
                      <a:pt x="15584" y="2121"/>
                    </a:cubicBezTo>
                    <a:cubicBezTo>
                      <a:pt x="15546" y="2121"/>
                      <a:pt x="15515" y="2097"/>
                      <a:pt x="15470" y="2061"/>
                    </a:cubicBezTo>
                    <a:cubicBezTo>
                      <a:pt x="15420" y="2021"/>
                      <a:pt x="15360" y="1973"/>
                      <a:pt x="15280" y="1973"/>
                    </a:cubicBezTo>
                    <a:cubicBezTo>
                      <a:pt x="15262" y="1973"/>
                      <a:pt x="15244" y="1976"/>
                      <a:pt x="15224" y="1981"/>
                    </a:cubicBezTo>
                    <a:cubicBezTo>
                      <a:pt x="15113" y="2012"/>
                      <a:pt x="15080" y="2102"/>
                      <a:pt x="15054" y="2175"/>
                    </a:cubicBezTo>
                    <a:cubicBezTo>
                      <a:pt x="15028" y="2244"/>
                      <a:pt x="15011" y="2284"/>
                      <a:pt x="14962" y="2298"/>
                    </a:cubicBezTo>
                    <a:cubicBezTo>
                      <a:pt x="14953" y="2300"/>
                      <a:pt x="14945" y="2302"/>
                      <a:pt x="14937" y="2302"/>
                    </a:cubicBezTo>
                    <a:cubicBezTo>
                      <a:pt x="14900" y="2302"/>
                      <a:pt x="14867" y="2277"/>
                      <a:pt x="14822" y="2241"/>
                    </a:cubicBezTo>
                    <a:cubicBezTo>
                      <a:pt x="14773" y="2200"/>
                      <a:pt x="14714" y="2152"/>
                      <a:pt x="14635" y="2152"/>
                    </a:cubicBezTo>
                    <a:cubicBezTo>
                      <a:pt x="14616" y="2152"/>
                      <a:pt x="14597" y="2155"/>
                      <a:pt x="14576" y="2161"/>
                    </a:cubicBezTo>
                    <a:cubicBezTo>
                      <a:pt x="14465" y="2192"/>
                      <a:pt x="14432" y="2282"/>
                      <a:pt x="14406" y="2355"/>
                    </a:cubicBezTo>
                    <a:cubicBezTo>
                      <a:pt x="14381" y="2422"/>
                      <a:pt x="14365" y="2462"/>
                      <a:pt x="14315" y="2476"/>
                    </a:cubicBezTo>
                    <a:cubicBezTo>
                      <a:pt x="14306" y="2479"/>
                      <a:pt x="14297" y="2480"/>
                      <a:pt x="14289" y="2480"/>
                    </a:cubicBezTo>
                    <a:cubicBezTo>
                      <a:pt x="14251" y="2480"/>
                      <a:pt x="14220" y="2456"/>
                      <a:pt x="14174" y="2419"/>
                    </a:cubicBezTo>
                    <a:cubicBezTo>
                      <a:pt x="14125" y="2380"/>
                      <a:pt x="14067" y="2333"/>
                      <a:pt x="13988" y="2333"/>
                    </a:cubicBezTo>
                    <a:cubicBezTo>
                      <a:pt x="13969" y="2333"/>
                      <a:pt x="13950" y="2335"/>
                      <a:pt x="13929" y="2341"/>
                    </a:cubicBezTo>
                    <a:cubicBezTo>
                      <a:pt x="13818" y="2371"/>
                      <a:pt x="13785" y="2461"/>
                      <a:pt x="13759" y="2535"/>
                    </a:cubicBezTo>
                    <a:cubicBezTo>
                      <a:pt x="13733" y="2603"/>
                      <a:pt x="13717" y="2642"/>
                      <a:pt x="13667" y="2656"/>
                    </a:cubicBezTo>
                    <a:cubicBezTo>
                      <a:pt x="13658" y="2659"/>
                      <a:pt x="13649" y="2660"/>
                      <a:pt x="13641" y="2660"/>
                    </a:cubicBezTo>
                    <a:cubicBezTo>
                      <a:pt x="13604" y="2660"/>
                      <a:pt x="13572" y="2636"/>
                      <a:pt x="13527" y="2599"/>
                    </a:cubicBezTo>
                    <a:cubicBezTo>
                      <a:pt x="13477" y="2559"/>
                      <a:pt x="13418" y="2512"/>
                      <a:pt x="13338" y="2512"/>
                    </a:cubicBezTo>
                    <a:cubicBezTo>
                      <a:pt x="13320" y="2512"/>
                      <a:pt x="13301" y="2514"/>
                      <a:pt x="13281" y="2519"/>
                    </a:cubicBezTo>
                    <a:cubicBezTo>
                      <a:pt x="13170" y="2551"/>
                      <a:pt x="13137" y="2641"/>
                      <a:pt x="13111" y="2713"/>
                    </a:cubicBezTo>
                    <a:cubicBezTo>
                      <a:pt x="13085" y="2783"/>
                      <a:pt x="13070" y="2821"/>
                      <a:pt x="13020" y="2835"/>
                    </a:cubicBezTo>
                    <a:cubicBezTo>
                      <a:pt x="13010" y="2837"/>
                      <a:pt x="13001" y="2838"/>
                      <a:pt x="12992" y="2838"/>
                    </a:cubicBezTo>
                    <a:cubicBezTo>
                      <a:pt x="12955" y="2838"/>
                      <a:pt x="12924" y="2815"/>
                      <a:pt x="12878" y="2777"/>
                    </a:cubicBezTo>
                    <a:cubicBezTo>
                      <a:pt x="12830" y="2738"/>
                      <a:pt x="12771" y="2691"/>
                      <a:pt x="12692" y="2691"/>
                    </a:cubicBezTo>
                    <a:cubicBezTo>
                      <a:pt x="12674" y="2691"/>
                      <a:pt x="12654" y="2694"/>
                      <a:pt x="12633" y="2700"/>
                    </a:cubicBezTo>
                    <a:cubicBezTo>
                      <a:pt x="12523" y="2729"/>
                      <a:pt x="12490" y="2821"/>
                      <a:pt x="12462" y="2893"/>
                    </a:cubicBezTo>
                    <a:cubicBezTo>
                      <a:pt x="12438" y="2961"/>
                      <a:pt x="12420" y="3001"/>
                      <a:pt x="12372" y="3015"/>
                    </a:cubicBezTo>
                    <a:cubicBezTo>
                      <a:pt x="12363" y="3017"/>
                      <a:pt x="12354" y="3018"/>
                      <a:pt x="12346" y="3018"/>
                    </a:cubicBezTo>
                    <a:cubicBezTo>
                      <a:pt x="12308" y="3018"/>
                      <a:pt x="12277" y="2994"/>
                      <a:pt x="12230" y="2958"/>
                    </a:cubicBezTo>
                    <a:cubicBezTo>
                      <a:pt x="12180" y="2918"/>
                      <a:pt x="12122" y="2870"/>
                      <a:pt x="12042" y="2870"/>
                    </a:cubicBezTo>
                    <a:cubicBezTo>
                      <a:pt x="12024" y="2870"/>
                      <a:pt x="12006" y="2872"/>
                      <a:pt x="11986" y="2878"/>
                    </a:cubicBezTo>
                    <a:cubicBezTo>
                      <a:pt x="11875" y="2909"/>
                      <a:pt x="11842" y="2999"/>
                      <a:pt x="11814" y="3072"/>
                    </a:cubicBezTo>
                    <a:cubicBezTo>
                      <a:pt x="11790" y="3141"/>
                      <a:pt x="11773" y="3181"/>
                      <a:pt x="11724" y="3195"/>
                    </a:cubicBezTo>
                    <a:cubicBezTo>
                      <a:pt x="11715" y="3197"/>
                      <a:pt x="11707" y="3198"/>
                      <a:pt x="11698" y="3198"/>
                    </a:cubicBezTo>
                    <a:cubicBezTo>
                      <a:pt x="11661" y="3198"/>
                      <a:pt x="11629" y="3174"/>
                      <a:pt x="11582" y="3138"/>
                    </a:cubicBezTo>
                    <a:cubicBezTo>
                      <a:pt x="11533" y="3097"/>
                      <a:pt x="11474" y="3050"/>
                      <a:pt x="11395" y="3050"/>
                    </a:cubicBezTo>
                    <a:cubicBezTo>
                      <a:pt x="11376" y="3050"/>
                      <a:pt x="11357" y="3052"/>
                      <a:pt x="11336" y="3058"/>
                    </a:cubicBezTo>
                    <a:cubicBezTo>
                      <a:pt x="11227" y="3089"/>
                      <a:pt x="11194" y="3179"/>
                      <a:pt x="11167" y="3252"/>
                    </a:cubicBezTo>
                    <a:cubicBezTo>
                      <a:pt x="11143" y="3321"/>
                      <a:pt x="11125" y="3359"/>
                      <a:pt x="11075" y="3373"/>
                    </a:cubicBezTo>
                    <a:cubicBezTo>
                      <a:pt x="11066" y="3376"/>
                      <a:pt x="11057" y="3377"/>
                      <a:pt x="11049" y="3377"/>
                    </a:cubicBezTo>
                    <a:cubicBezTo>
                      <a:pt x="11013" y="3377"/>
                      <a:pt x="10981" y="3354"/>
                      <a:pt x="10935" y="3316"/>
                    </a:cubicBezTo>
                    <a:cubicBezTo>
                      <a:pt x="10886" y="3277"/>
                      <a:pt x="10828" y="3229"/>
                      <a:pt x="10748" y="3229"/>
                    </a:cubicBezTo>
                    <a:cubicBezTo>
                      <a:pt x="10730" y="3229"/>
                      <a:pt x="10710" y="3232"/>
                      <a:pt x="10689" y="3238"/>
                    </a:cubicBezTo>
                    <a:cubicBezTo>
                      <a:pt x="10580" y="3267"/>
                      <a:pt x="10545" y="3359"/>
                      <a:pt x="10519" y="3432"/>
                    </a:cubicBezTo>
                    <a:cubicBezTo>
                      <a:pt x="10493" y="3499"/>
                      <a:pt x="10478" y="3539"/>
                      <a:pt x="10427" y="3553"/>
                    </a:cubicBezTo>
                    <a:cubicBezTo>
                      <a:pt x="10418" y="3556"/>
                      <a:pt x="10410" y="3557"/>
                      <a:pt x="10401" y="3557"/>
                    </a:cubicBezTo>
                    <a:cubicBezTo>
                      <a:pt x="10364" y="3557"/>
                      <a:pt x="10332" y="3533"/>
                      <a:pt x="10287" y="3496"/>
                    </a:cubicBezTo>
                    <a:cubicBezTo>
                      <a:pt x="10238" y="3456"/>
                      <a:pt x="10178" y="3409"/>
                      <a:pt x="10098" y="3409"/>
                    </a:cubicBezTo>
                    <a:cubicBezTo>
                      <a:pt x="10080" y="3409"/>
                      <a:pt x="10061" y="3411"/>
                      <a:pt x="10041" y="3416"/>
                    </a:cubicBezTo>
                    <a:cubicBezTo>
                      <a:pt x="9930" y="3448"/>
                      <a:pt x="9898" y="3538"/>
                      <a:pt x="9872" y="3610"/>
                    </a:cubicBezTo>
                    <a:cubicBezTo>
                      <a:pt x="9846" y="3680"/>
                      <a:pt x="9828" y="3719"/>
                      <a:pt x="9780" y="3733"/>
                    </a:cubicBezTo>
                    <a:cubicBezTo>
                      <a:pt x="9771" y="3735"/>
                      <a:pt x="9763" y="3736"/>
                      <a:pt x="9755" y="3736"/>
                    </a:cubicBezTo>
                    <a:cubicBezTo>
                      <a:pt x="9717" y="3736"/>
                      <a:pt x="9685" y="3713"/>
                      <a:pt x="9638" y="3676"/>
                    </a:cubicBezTo>
                    <a:cubicBezTo>
                      <a:pt x="9589" y="3637"/>
                      <a:pt x="9530" y="3588"/>
                      <a:pt x="9450" y="3588"/>
                    </a:cubicBezTo>
                    <a:cubicBezTo>
                      <a:pt x="9432" y="3588"/>
                      <a:pt x="9413" y="3591"/>
                      <a:pt x="9392" y="3596"/>
                    </a:cubicBezTo>
                    <a:cubicBezTo>
                      <a:pt x="9283" y="3628"/>
                      <a:pt x="9250" y="3718"/>
                      <a:pt x="9222" y="3790"/>
                    </a:cubicBezTo>
                    <a:cubicBezTo>
                      <a:pt x="9198" y="3860"/>
                      <a:pt x="9181" y="3898"/>
                      <a:pt x="9130" y="3912"/>
                    </a:cubicBezTo>
                    <a:cubicBezTo>
                      <a:pt x="9121" y="3914"/>
                      <a:pt x="9112" y="3915"/>
                      <a:pt x="9104" y="3915"/>
                    </a:cubicBezTo>
                    <a:cubicBezTo>
                      <a:pt x="9067" y="3915"/>
                      <a:pt x="9037" y="3892"/>
                      <a:pt x="8990" y="3854"/>
                    </a:cubicBezTo>
                    <a:cubicBezTo>
                      <a:pt x="8941" y="3815"/>
                      <a:pt x="8883" y="3768"/>
                      <a:pt x="8804" y="3768"/>
                    </a:cubicBezTo>
                    <a:cubicBezTo>
                      <a:pt x="8785" y="3768"/>
                      <a:pt x="8765" y="3771"/>
                      <a:pt x="8744" y="3777"/>
                    </a:cubicBezTo>
                    <a:cubicBezTo>
                      <a:pt x="8635" y="3806"/>
                      <a:pt x="8601" y="3898"/>
                      <a:pt x="8575" y="3970"/>
                    </a:cubicBezTo>
                    <a:cubicBezTo>
                      <a:pt x="8549" y="4038"/>
                      <a:pt x="8533" y="4078"/>
                      <a:pt x="8483" y="4092"/>
                    </a:cubicBezTo>
                    <a:cubicBezTo>
                      <a:pt x="8474" y="4094"/>
                      <a:pt x="8466" y="4095"/>
                      <a:pt x="8458" y="4095"/>
                    </a:cubicBezTo>
                    <a:cubicBezTo>
                      <a:pt x="8421" y="4095"/>
                      <a:pt x="8389" y="4071"/>
                      <a:pt x="8343" y="4035"/>
                    </a:cubicBezTo>
                    <a:cubicBezTo>
                      <a:pt x="8293" y="3995"/>
                      <a:pt x="8234" y="3947"/>
                      <a:pt x="8155" y="3947"/>
                    </a:cubicBezTo>
                    <a:cubicBezTo>
                      <a:pt x="8137" y="3947"/>
                      <a:pt x="8118" y="3949"/>
                      <a:pt x="8098" y="3955"/>
                    </a:cubicBezTo>
                    <a:cubicBezTo>
                      <a:pt x="7988" y="3986"/>
                      <a:pt x="7955" y="4076"/>
                      <a:pt x="7927" y="4149"/>
                    </a:cubicBezTo>
                    <a:cubicBezTo>
                      <a:pt x="7903" y="4218"/>
                      <a:pt x="7886" y="4258"/>
                      <a:pt x="7837" y="4270"/>
                    </a:cubicBezTo>
                    <a:cubicBezTo>
                      <a:pt x="7828" y="4273"/>
                      <a:pt x="7819" y="4274"/>
                      <a:pt x="7810" y="4274"/>
                    </a:cubicBezTo>
                    <a:cubicBezTo>
                      <a:pt x="7773" y="4274"/>
                      <a:pt x="7741" y="4251"/>
                      <a:pt x="7695" y="4213"/>
                    </a:cubicBezTo>
                    <a:cubicBezTo>
                      <a:pt x="7646" y="4174"/>
                      <a:pt x="7588" y="4126"/>
                      <a:pt x="7510" y="4126"/>
                    </a:cubicBezTo>
                    <a:cubicBezTo>
                      <a:pt x="7491" y="4126"/>
                      <a:pt x="7472" y="4129"/>
                      <a:pt x="7451" y="4135"/>
                    </a:cubicBezTo>
                    <a:cubicBezTo>
                      <a:pt x="7340" y="4166"/>
                      <a:pt x="7307" y="4256"/>
                      <a:pt x="7279" y="4329"/>
                    </a:cubicBezTo>
                    <a:cubicBezTo>
                      <a:pt x="7255" y="4396"/>
                      <a:pt x="7238" y="4436"/>
                      <a:pt x="7188" y="4450"/>
                    </a:cubicBezTo>
                    <a:cubicBezTo>
                      <a:pt x="7179" y="4453"/>
                      <a:pt x="7170" y="4454"/>
                      <a:pt x="7161" y="4454"/>
                    </a:cubicBezTo>
                    <a:cubicBezTo>
                      <a:pt x="7125" y="4454"/>
                      <a:pt x="7094" y="4431"/>
                      <a:pt x="7047" y="4393"/>
                    </a:cubicBezTo>
                    <a:cubicBezTo>
                      <a:pt x="6998" y="4354"/>
                      <a:pt x="6940" y="4306"/>
                      <a:pt x="6861" y="4306"/>
                    </a:cubicBezTo>
                    <a:cubicBezTo>
                      <a:pt x="6842" y="4306"/>
                      <a:pt x="6823" y="4309"/>
                      <a:pt x="6802" y="4315"/>
                    </a:cubicBezTo>
                    <a:cubicBezTo>
                      <a:pt x="6692" y="4344"/>
                      <a:pt x="6660" y="4436"/>
                      <a:pt x="6632" y="4509"/>
                    </a:cubicBezTo>
                    <a:cubicBezTo>
                      <a:pt x="6608" y="4576"/>
                      <a:pt x="6590" y="4616"/>
                      <a:pt x="6542" y="4630"/>
                    </a:cubicBezTo>
                    <a:cubicBezTo>
                      <a:pt x="6533" y="4633"/>
                      <a:pt x="6524" y="4634"/>
                      <a:pt x="6516" y="4634"/>
                    </a:cubicBezTo>
                    <a:cubicBezTo>
                      <a:pt x="6478" y="4634"/>
                      <a:pt x="6447" y="4610"/>
                      <a:pt x="6400" y="4573"/>
                    </a:cubicBezTo>
                    <a:cubicBezTo>
                      <a:pt x="6351" y="4534"/>
                      <a:pt x="6292" y="4485"/>
                      <a:pt x="6212" y="4485"/>
                    </a:cubicBezTo>
                    <a:cubicBezTo>
                      <a:pt x="6194" y="4485"/>
                      <a:pt x="6175" y="4488"/>
                      <a:pt x="6154" y="4493"/>
                    </a:cubicBezTo>
                    <a:cubicBezTo>
                      <a:pt x="6045" y="4525"/>
                      <a:pt x="6012" y="4615"/>
                      <a:pt x="5984" y="4687"/>
                    </a:cubicBezTo>
                    <a:cubicBezTo>
                      <a:pt x="5960" y="4757"/>
                      <a:pt x="5943" y="4796"/>
                      <a:pt x="5893" y="4810"/>
                    </a:cubicBezTo>
                    <a:cubicBezTo>
                      <a:pt x="5884" y="4812"/>
                      <a:pt x="5876" y="4813"/>
                      <a:pt x="5868" y="4813"/>
                    </a:cubicBezTo>
                    <a:cubicBezTo>
                      <a:pt x="5830" y="4813"/>
                      <a:pt x="5800" y="4790"/>
                      <a:pt x="5752" y="4753"/>
                    </a:cubicBezTo>
                    <a:cubicBezTo>
                      <a:pt x="5703" y="4712"/>
                      <a:pt x="5644" y="4666"/>
                      <a:pt x="5564" y="4666"/>
                    </a:cubicBezTo>
                    <a:cubicBezTo>
                      <a:pt x="5546" y="4666"/>
                      <a:pt x="5527" y="4668"/>
                      <a:pt x="5506" y="4673"/>
                    </a:cubicBezTo>
                    <a:cubicBezTo>
                      <a:pt x="5396" y="4705"/>
                      <a:pt x="5363" y="4795"/>
                      <a:pt x="5337" y="4867"/>
                    </a:cubicBezTo>
                    <a:cubicBezTo>
                      <a:pt x="5311" y="4937"/>
                      <a:pt x="5295" y="4975"/>
                      <a:pt x="5245" y="4989"/>
                    </a:cubicBezTo>
                    <a:cubicBezTo>
                      <a:pt x="5235" y="4991"/>
                      <a:pt x="5226" y="4992"/>
                      <a:pt x="5218" y="4992"/>
                    </a:cubicBezTo>
                    <a:cubicBezTo>
                      <a:pt x="5181" y="4992"/>
                      <a:pt x="5149" y="4969"/>
                      <a:pt x="5103" y="4931"/>
                    </a:cubicBezTo>
                    <a:cubicBezTo>
                      <a:pt x="5055" y="4892"/>
                      <a:pt x="4996" y="4845"/>
                      <a:pt x="4917" y="4845"/>
                    </a:cubicBezTo>
                    <a:cubicBezTo>
                      <a:pt x="4898" y="4845"/>
                      <a:pt x="4878" y="4848"/>
                      <a:pt x="4857" y="4854"/>
                    </a:cubicBezTo>
                    <a:cubicBezTo>
                      <a:pt x="4748" y="4883"/>
                      <a:pt x="4715" y="4975"/>
                      <a:pt x="4687" y="5047"/>
                    </a:cubicBezTo>
                    <a:cubicBezTo>
                      <a:pt x="4663" y="5115"/>
                      <a:pt x="4646" y="5155"/>
                      <a:pt x="4596" y="5169"/>
                    </a:cubicBezTo>
                    <a:cubicBezTo>
                      <a:pt x="4586" y="5171"/>
                      <a:pt x="4578" y="5172"/>
                      <a:pt x="4569" y="5172"/>
                    </a:cubicBezTo>
                    <a:cubicBezTo>
                      <a:pt x="4532" y="5172"/>
                      <a:pt x="4501" y="5148"/>
                      <a:pt x="4455" y="5112"/>
                    </a:cubicBezTo>
                    <a:cubicBezTo>
                      <a:pt x="4406" y="5072"/>
                      <a:pt x="4346" y="5024"/>
                      <a:pt x="4266" y="5024"/>
                    </a:cubicBezTo>
                    <a:cubicBezTo>
                      <a:pt x="4248" y="5024"/>
                      <a:pt x="4229" y="5027"/>
                      <a:pt x="4209" y="5032"/>
                    </a:cubicBezTo>
                    <a:cubicBezTo>
                      <a:pt x="4099" y="5063"/>
                      <a:pt x="4066" y="5153"/>
                      <a:pt x="4038" y="5226"/>
                    </a:cubicBezTo>
                    <a:cubicBezTo>
                      <a:pt x="4014" y="5295"/>
                      <a:pt x="3996" y="5335"/>
                      <a:pt x="3946" y="5349"/>
                    </a:cubicBezTo>
                    <a:cubicBezTo>
                      <a:pt x="3938" y="5351"/>
                      <a:pt x="3930" y="5352"/>
                      <a:pt x="3922" y="5352"/>
                    </a:cubicBezTo>
                    <a:cubicBezTo>
                      <a:pt x="3885" y="5352"/>
                      <a:pt x="3853" y="5329"/>
                      <a:pt x="3806" y="5292"/>
                    </a:cubicBezTo>
                    <a:cubicBezTo>
                      <a:pt x="3757" y="5252"/>
                      <a:pt x="3698" y="5204"/>
                      <a:pt x="3619" y="5204"/>
                    </a:cubicBezTo>
                    <a:cubicBezTo>
                      <a:pt x="3600" y="5204"/>
                      <a:pt x="3581" y="5206"/>
                      <a:pt x="3560" y="5212"/>
                    </a:cubicBezTo>
                    <a:cubicBezTo>
                      <a:pt x="3449" y="5243"/>
                      <a:pt x="3416" y="5333"/>
                      <a:pt x="3390" y="5406"/>
                    </a:cubicBezTo>
                    <a:cubicBezTo>
                      <a:pt x="3364" y="5475"/>
                      <a:pt x="3347" y="5515"/>
                      <a:pt x="3297" y="5529"/>
                    </a:cubicBezTo>
                    <a:cubicBezTo>
                      <a:pt x="3289" y="5531"/>
                      <a:pt x="3281" y="5532"/>
                      <a:pt x="3273" y="5532"/>
                    </a:cubicBezTo>
                    <a:cubicBezTo>
                      <a:pt x="3236" y="5532"/>
                      <a:pt x="3204" y="5509"/>
                      <a:pt x="3157" y="5472"/>
                    </a:cubicBezTo>
                    <a:cubicBezTo>
                      <a:pt x="3107" y="5432"/>
                      <a:pt x="3049" y="5384"/>
                      <a:pt x="2969" y="5384"/>
                    </a:cubicBezTo>
                    <a:cubicBezTo>
                      <a:pt x="2951" y="5384"/>
                      <a:pt x="2932" y="5386"/>
                      <a:pt x="2911" y="5392"/>
                    </a:cubicBezTo>
                    <a:cubicBezTo>
                      <a:pt x="2800" y="5423"/>
                      <a:pt x="2767" y="5513"/>
                      <a:pt x="2741" y="5586"/>
                    </a:cubicBezTo>
                    <a:cubicBezTo>
                      <a:pt x="2715" y="5655"/>
                      <a:pt x="2698" y="5693"/>
                      <a:pt x="2649" y="5707"/>
                    </a:cubicBezTo>
                    <a:cubicBezTo>
                      <a:pt x="2640" y="5710"/>
                      <a:pt x="2631" y="5711"/>
                      <a:pt x="2622" y="5711"/>
                    </a:cubicBezTo>
                    <a:cubicBezTo>
                      <a:pt x="2585" y="5711"/>
                      <a:pt x="2554" y="5688"/>
                      <a:pt x="2507" y="5652"/>
                    </a:cubicBezTo>
                    <a:cubicBezTo>
                      <a:pt x="2458" y="5612"/>
                      <a:pt x="2398" y="5564"/>
                      <a:pt x="2319" y="5564"/>
                    </a:cubicBezTo>
                    <a:cubicBezTo>
                      <a:pt x="2301" y="5564"/>
                      <a:pt x="2282" y="5566"/>
                      <a:pt x="2261" y="5572"/>
                    </a:cubicBezTo>
                    <a:cubicBezTo>
                      <a:pt x="2152" y="5603"/>
                      <a:pt x="2118" y="5693"/>
                      <a:pt x="2092" y="5766"/>
                    </a:cubicBezTo>
                    <a:cubicBezTo>
                      <a:pt x="2066" y="5835"/>
                      <a:pt x="2050" y="5873"/>
                      <a:pt x="2000" y="5887"/>
                    </a:cubicBezTo>
                    <a:cubicBezTo>
                      <a:pt x="1991" y="5890"/>
                      <a:pt x="1982" y="5891"/>
                      <a:pt x="1973" y="5891"/>
                    </a:cubicBezTo>
                    <a:cubicBezTo>
                      <a:pt x="1936" y="5891"/>
                      <a:pt x="1904" y="5868"/>
                      <a:pt x="1858" y="5830"/>
                    </a:cubicBezTo>
                    <a:cubicBezTo>
                      <a:pt x="1809" y="5791"/>
                      <a:pt x="1751" y="5744"/>
                      <a:pt x="1672" y="5744"/>
                    </a:cubicBezTo>
                    <a:cubicBezTo>
                      <a:pt x="1653" y="5744"/>
                      <a:pt x="1633" y="5746"/>
                      <a:pt x="1612" y="5752"/>
                    </a:cubicBezTo>
                    <a:cubicBezTo>
                      <a:pt x="1503" y="5783"/>
                      <a:pt x="1470" y="5873"/>
                      <a:pt x="1442" y="5946"/>
                    </a:cubicBezTo>
                    <a:cubicBezTo>
                      <a:pt x="1417" y="6015"/>
                      <a:pt x="1401" y="6053"/>
                      <a:pt x="1351" y="6067"/>
                    </a:cubicBezTo>
                    <a:cubicBezTo>
                      <a:pt x="1341" y="6070"/>
                      <a:pt x="1332" y="6071"/>
                      <a:pt x="1324" y="6071"/>
                    </a:cubicBezTo>
                    <a:cubicBezTo>
                      <a:pt x="1287" y="6071"/>
                      <a:pt x="1255" y="6048"/>
                      <a:pt x="1209" y="6010"/>
                    </a:cubicBezTo>
                    <a:cubicBezTo>
                      <a:pt x="1160" y="5971"/>
                      <a:pt x="1100" y="5924"/>
                      <a:pt x="1022" y="5924"/>
                    </a:cubicBezTo>
                    <a:cubicBezTo>
                      <a:pt x="1003" y="5924"/>
                      <a:pt x="984" y="5926"/>
                      <a:pt x="963" y="5932"/>
                    </a:cubicBezTo>
                    <a:cubicBezTo>
                      <a:pt x="852" y="5963"/>
                      <a:pt x="819" y="6053"/>
                      <a:pt x="793" y="6126"/>
                    </a:cubicBezTo>
                    <a:cubicBezTo>
                      <a:pt x="767" y="6194"/>
                      <a:pt x="750" y="6234"/>
                      <a:pt x="700" y="6247"/>
                    </a:cubicBezTo>
                    <a:cubicBezTo>
                      <a:pt x="690" y="6250"/>
                      <a:pt x="682" y="6251"/>
                      <a:pt x="673" y="6251"/>
                    </a:cubicBezTo>
                    <a:cubicBezTo>
                      <a:pt x="637" y="6251"/>
                      <a:pt x="604" y="6228"/>
                      <a:pt x="559" y="6190"/>
                    </a:cubicBezTo>
                    <a:cubicBezTo>
                      <a:pt x="510" y="6151"/>
                      <a:pt x="451" y="6104"/>
                      <a:pt x="371" y="6104"/>
                    </a:cubicBezTo>
                    <a:cubicBezTo>
                      <a:pt x="353" y="6104"/>
                      <a:pt x="333" y="6106"/>
                      <a:pt x="312" y="6112"/>
                    </a:cubicBezTo>
                    <a:cubicBezTo>
                      <a:pt x="203" y="6144"/>
                      <a:pt x="168" y="6234"/>
                      <a:pt x="142" y="6306"/>
                    </a:cubicBezTo>
                    <a:cubicBezTo>
                      <a:pt x="116" y="6376"/>
                      <a:pt x="99" y="6414"/>
                      <a:pt x="49" y="6427"/>
                    </a:cubicBezTo>
                    <a:cubicBezTo>
                      <a:pt x="17" y="6436"/>
                      <a:pt x="0" y="6469"/>
                      <a:pt x="9" y="6500"/>
                    </a:cubicBezTo>
                    <a:cubicBezTo>
                      <a:pt x="16" y="6526"/>
                      <a:pt x="38" y="6543"/>
                      <a:pt x="64" y="6543"/>
                    </a:cubicBezTo>
                    <a:lnTo>
                      <a:pt x="66" y="6542"/>
                    </a:lnTo>
                    <a:cubicBezTo>
                      <a:pt x="71" y="6542"/>
                      <a:pt x="76" y="6542"/>
                      <a:pt x="81" y="6540"/>
                    </a:cubicBezTo>
                    <a:cubicBezTo>
                      <a:pt x="192" y="6509"/>
                      <a:pt x="225" y="6419"/>
                      <a:pt x="253" y="6346"/>
                    </a:cubicBezTo>
                    <a:cubicBezTo>
                      <a:pt x="277" y="6277"/>
                      <a:pt x="294" y="6239"/>
                      <a:pt x="345" y="6225"/>
                    </a:cubicBezTo>
                    <a:cubicBezTo>
                      <a:pt x="355" y="6222"/>
                      <a:pt x="364" y="6220"/>
                      <a:pt x="373" y="6220"/>
                    </a:cubicBezTo>
                    <a:cubicBezTo>
                      <a:pt x="410" y="6220"/>
                      <a:pt x="441" y="6244"/>
                      <a:pt x="487" y="6280"/>
                    </a:cubicBezTo>
                    <a:cubicBezTo>
                      <a:pt x="536" y="6320"/>
                      <a:pt x="594" y="6368"/>
                      <a:pt x="674" y="6368"/>
                    </a:cubicBezTo>
                    <a:cubicBezTo>
                      <a:pt x="692" y="6368"/>
                      <a:pt x="712" y="6366"/>
                      <a:pt x="733" y="6360"/>
                    </a:cubicBezTo>
                    <a:cubicBezTo>
                      <a:pt x="843" y="6329"/>
                      <a:pt x="876" y="6239"/>
                      <a:pt x="904" y="6166"/>
                    </a:cubicBezTo>
                    <a:cubicBezTo>
                      <a:pt x="928" y="6097"/>
                      <a:pt x="946" y="6057"/>
                      <a:pt x="996" y="6043"/>
                    </a:cubicBezTo>
                    <a:cubicBezTo>
                      <a:pt x="1005" y="6041"/>
                      <a:pt x="1013" y="6039"/>
                      <a:pt x="1021" y="6039"/>
                    </a:cubicBezTo>
                    <a:cubicBezTo>
                      <a:pt x="1058" y="6039"/>
                      <a:pt x="1091" y="6063"/>
                      <a:pt x="1136" y="6100"/>
                    </a:cubicBezTo>
                    <a:cubicBezTo>
                      <a:pt x="1186" y="6140"/>
                      <a:pt x="1246" y="6188"/>
                      <a:pt x="1326" y="6188"/>
                    </a:cubicBezTo>
                    <a:cubicBezTo>
                      <a:pt x="1344" y="6188"/>
                      <a:pt x="1363" y="6185"/>
                      <a:pt x="1384" y="6180"/>
                    </a:cubicBezTo>
                    <a:cubicBezTo>
                      <a:pt x="1493" y="6149"/>
                      <a:pt x="1526" y="6059"/>
                      <a:pt x="1553" y="5986"/>
                    </a:cubicBezTo>
                    <a:cubicBezTo>
                      <a:pt x="1579" y="5917"/>
                      <a:pt x="1595" y="5877"/>
                      <a:pt x="1645" y="5863"/>
                    </a:cubicBezTo>
                    <a:cubicBezTo>
                      <a:pt x="1654" y="5861"/>
                      <a:pt x="1662" y="5860"/>
                      <a:pt x="1670" y="5860"/>
                    </a:cubicBezTo>
                    <a:cubicBezTo>
                      <a:pt x="1708" y="5860"/>
                      <a:pt x="1740" y="5883"/>
                      <a:pt x="1787" y="5920"/>
                    </a:cubicBezTo>
                    <a:cubicBezTo>
                      <a:pt x="1836" y="5961"/>
                      <a:pt x="1894" y="6008"/>
                      <a:pt x="1974" y="6008"/>
                    </a:cubicBezTo>
                    <a:cubicBezTo>
                      <a:pt x="1992" y="6008"/>
                      <a:pt x="2012" y="6006"/>
                      <a:pt x="2033" y="6000"/>
                    </a:cubicBezTo>
                    <a:cubicBezTo>
                      <a:pt x="2142" y="5969"/>
                      <a:pt x="2175" y="5879"/>
                      <a:pt x="2203" y="5806"/>
                    </a:cubicBezTo>
                    <a:cubicBezTo>
                      <a:pt x="2227" y="5737"/>
                      <a:pt x="2244" y="5699"/>
                      <a:pt x="2294" y="5685"/>
                    </a:cubicBezTo>
                    <a:cubicBezTo>
                      <a:pt x="2304" y="5682"/>
                      <a:pt x="2313" y="5681"/>
                      <a:pt x="2321" y="5681"/>
                    </a:cubicBezTo>
                    <a:cubicBezTo>
                      <a:pt x="2358" y="5681"/>
                      <a:pt x="2388" y="5704"/>
                      <a:pt x="2435" y="5742"/>
                    </a:cubicBezTo>
                    <a:cubicBezTo>
                      <a:pt x="2484" y="5781"/>
                      <a:pt x="2543" y="5828"/>
                      <a:pt x="2622" y="5828"/>
                    </a:cubicBezTo>
                    <a:cubicBezTo>
                      <a:pt x="2640" y="5828"/>
                      <a:pt x="2660" y="5826"/>
                      <a:pt x="2681" y="5820"/>
                    </a:cubicBezTo>
                    <a:cubicBezTo>
                      <a:pt x="2791" y="5789"/>
                      <a:pt x="2824" y="5699"/>
                      <a:pt x="2852" y="5626"/>
                    </a:cubicBezTo>
                    <a:cubicBezTo>
                      <a:pt x="2876" y="5557"/>
                      <a:pt x="2894" y="5518"/>
                      <a:pt x="2944" y="5505"/>
                    </a:cubicBezTo>
                    <a:cubicBezTo>
                      <a:pt x="2953" y="5502"/>
                      <a:pt x="2962" y="5501"/>
                      <a:pt x="2970" y="5501"/>
                    </a:cubicBezTo>
                    <a:cubicBezTo>
                      <a:pt x="3006" y="5501"/>
                      <a:pt x="3038" y="5524"/>
                      <a:pt x="3084" y="5562"/>
                    </a:cubicBezTo>
                    <a:cubicBezTo>
                      <a:pt x="3133" y="5601"/>
                      <a:pt x="3192" y="5648"/>
                      <a:pt x="3271" y="5648"/>
                    </a:cubicBezTo>
                    <a:cubicBezTo>
                      <a:pt x="3290" y="5648"/>
                      <a:pt x="3309" y="5646"/>
                      <a:pt x="3330" y="5640"/>
                    </a:cubicBezTo>
                    <a:cubicBezTo>
                      <a:pt x="3441" y="5608"/>
                      <a:pt x="3474" y="5518"/>
                      <a:pt x="3501" y="5446"/>
                    </a:cubicBezTo>
                    <a:cubicBezTo>
                      <a:pt x="3526" y="5378"/>
                      <a:pt x="3543" y="5338"/>
                      <a:pt x="3593" y="5325"/>
                    </a:cubicBezTo>
                    <a:cubicBezTo>
                      <a:pt x="3602" y="5322"/>
                      <a:pt x="3611" y="5321"/>
                      <a:pt x="3619" y="5321"/>
                    </a:cubicBezTo>
                    <a:cubicBezTo>
                      <a:pt x="3655" y="5321"/>
                      <a:pt x="3687" y="5344"/>
                      <a:pt x="3733" y="5382"/>
                    </a:cubicBezTo>
                    <a:cubicBezTo>
                      <a:pt x="3782" y="5421"/>
                      <a:pt x="3841" y="5468"/>
                      <a:pt x="3920" y="5468"/>
                    </a:cubicBezTo>
                    <a:cubicBezTo>
                      <a:pt x="3938" y="5468"/>
                      <a:pt x="3958" y="5465"/>
                      <a:pt x="3979" y="5460"/>
                    </a:cubicBezTo>
                    <a:cubicBezTo>
                      <a:pt x="4090" y="5430"/>
                      <a:pt x="4123" y="5338"/>
                      <a:pt x="4149" y="5266"/>
                    </a:cubicBezTo>
                    <a:cubicBezTo>
                      <a:pt x="4175" y="5198"/>
                      <a:pt x="4192" y="5158"/>
                      <a:pt x="4241" y="5144"/>
                    </a:cubicBezTo>
                    <a:cubicBezTo>
                      <a:pt x="4250" y="5142"/>
                      <a:pt x="4258" y="5141"/>
                      <a:pt x="4267" y="5141"/>
                    </a:cubicBezTo>
                    <a:cubicBezTo>
                      <a:pt x="4304" y="5141"/>
                      <a:pt x="4336" y="5165"/>
                      <a:pt x="4383" y="5202"/>
                    </a:cubicBezTo>
                    <a:cubicBezTo>
                      <a:pt x="4432" y="5241"/>
                      <a:pt x="4491" y="5288"/>
                      <a:pt x="4570" y="5288"/>
                    </a:cubicBezTo>
                    <a:cubicBezTo>
                      <a:pt x="4588" y="5288"/>
                      <a:pt x="4608" y="5285"/>
                      <a:pt x="4629" y="5279"/>
                    </a:cubicBezTo>
                    <a:cubicBezTo>
                      <a:pt x="4738" y="5250"/>
                      <a:pt x="4772" y="5160"/>
                      <a:pt x="4798" y="5086"/>
                    </a:cubicBezTo>
                    <a:cubicBezTo>
                      <a:pt x="4824" y="5018"/>
                      <a:pt x="4840" y="4978"/>
                      <a:pt x="4890" y="4964"/>
                    </a:cubicBezTo>
                    <a:cubicBezTo>
                      <a:pt x="4899" y="4962"/>
                      <a:pt x="4908" y="4961"/>
                      <a:pt x="4916" y="4961"/>
                    </a:cubicBezTo>
                    <a:cubicBezTo>
                      <a:pt x="4954" y="4961"/>
                      <a:pt x="4985" y="4985"/>
                      <a:pt x="5032" y="5021"/>
                    </a:cubicBezTo>
                    <a:cubicBezTo>
                      <a:pt x="5080" y="5061"/>
                      <a:pt x="5140" y="5109"/>
                      <a:pt x="5221" y="5109"/>
                    </a:cubicBezTo>
                    <a:cubicBezTo>
                      <a:pt x="5239" y="5109"/>
                      <a:pt x="5258" y="5106"/>
                      <a:pt x="5278" y="5101"/>
                    </a:cubicBezTo>
                    <a:cubicBezTo>
                      <a:pt x="5387" y="5070"/>
                      <a:pt x="5420" y="4980"/>
                      <a:pt x="5448" y="4907"/>
                    </a:cubicBezTo>
                    <a:cubicBezTo>
                      <a:pt x="5472" y="4838"/>
                      <a:pt x="5489" y="4800"/>
                      <a:pt x="5538" y="4786"/>
                    </a:cubicBezTo>
                    <a:cubicBezTo>
                      <a:pt x="5547" y="4783"/>
                      <a:pt x="5556" y="4782"/>
                      <a:pt x="5565" y="4782"/>
                    </a:cubicBezTo>
                    <a:cubicBezTo>
                      <a:pt x="5602" y="4782"/>
                      <a:pt x="5633" y="4805"/>
                      <a:pt x="5680" y="4843"/>
                    </a:cubicBezTo>
                    <a:cubicBezTo>
                      <a:pt x="5729" y="4882"/>
                      <a:pt x="5788" y="4930"/>
                      <a:pt x="5867" y="4930"/>
                    </a:cubicBezTo>
                    <a:cubicBezTo>
                      <a:pt x="5885" y="4930"/>
                      <a:pt x="5905" y="4927"/>
                      <a:pt x="5925" y="4921"/>
                    </a:cubicBezTo>
                    <a:cubicBezTo>
                      <a:pt x="6035" y="4890"/>
                      <a:pt x="6069" y="4800"/>
                      <a:pt x="6095" y="4727"/>
                    </a:cubicBezTo>
                    <a:cubicBezTo>
                      <a:pt x="6121" y="4660"/>
                      <a:pt x="6137" y="4620"/>
                      <a:pt x="6187" y="4606"/>
                    </a:cubicBezTo>
                    <a:cubicBezTo>
                      <a:pt x="6196" y="4603"/>
                      <a:pt x="6205" y="4602"/>
                      <a:pt x="6214" y="4602"/>
                    </a:cubicBezTo>
                    <a:cubicBezTo>
                      <a:pt x="6251" y="4602"/>
                      <a:pt x="6282" y="4625"/>
                      <a:pt x="6327" y="4663"/>
                    </a:cubicBezTo>
                    <a:cubicBezTo>
                      <a:pt x="6376" y="4702"/>
                      <a:pt x="6434" y="4750"/>
                      <a:pt x="6514" y="4750"/>
                    </a:cubicBezTo>
                    <a:cubicBezTo>
                      <a:pt x="6532" y="4750"/>
                      <a:pt x="6552" y="4747"/>
                      <a:pt x="6573" y="4741"/>
                    </a:cubicBezTo>
                    <a:cubicBezTo>
                      <a:pt x="6682" y="4712"/>
                      <a:pt x="6717" y="4620"/>
                      <a:pt x="6743" y="4547"/>
                    </a:cubicBezTo>
                    <a:cubicBezTo>
                      <a:pt x="6769" y="4480"/>
                      <a:pt x="6784" y="4440"/>
                      <a:pt x="6834" y="4426"/>
                    </a:cubicBezTo>
                    <a:cubicBezTo>
                      <a:pt x="6844" y="4423"/>
                      <a:pt x="6852" y="4422"/>
                      <a:pt x="6861" y="4422"/>
                    </a:cubicBezTo>
                    <a:cubicBezTo>
                      <a:pt x="6898" y="4422"/>
                      <a:pt x="6928" y="4446"/>
                      <a:pt x="6975" y="4483"/>
                    </a:cubicBezTo>
                    <a:cubicBezTo>
                      <a:pt x="7024" y="4523"/>
                      <a:pt x="7083" y="4570"/>
                      <a:pt x="7163" y="4570"/>
                    </a:cubicBezTo>
                    <a:cubicBezTo>
                      <a:pt x="7181" y="4570"/>
                      <a:pt x="7200" y="4568"/>
                      <a:pt x="7221" y="4563"/>
                    </a:cubicBezTo>
                    <a:cubicBezTo>
                      <a:pt x="7330" y="4531"/>
                      <a:pt x="7364" y="4441"/>
                      <a:pt x="7390" y="4369"/>
                    </a:cubicBezTo>
                    <a:cubicBezTo>
                      <a:pt x="7416" y="4299"/>
                      <a:pt x="7432" y="4260"/>
                      <a:pt x="7482" y="4246"/>
                    </a:cubicBezTo>
                    <a:cubicBezTo>
                      <a:pt x="7491" y="4243"/>
                      <a:pt x="7500" y="4242"/>
                      <a:pt x="7508" y="4242"/>
                    </a:cubicBezTo>
                    <a:cubicBezTo>
                      <a:pt x="7546" y="4242"/>
                      <a:pt x="7577" y="4266"/>
                      <a:pt x="7622" y="4303"/>
                    </a:cubicBezTo>
                    <a:cubicBezTo>
                      <a:pt x="7671" y="4344"/>
                      <a:pt x="7731" y="4391"/>
                      <a:pt x="7810" y="4391"/>
                    </a:cubicBezTo>
                    <a:cubicBezTo>
                      <a:pt x="7828" y="4391"/>
                      <a:pt x="7847" y="4388"/>
                      <a:pt x="7868" y="4383"/>
                    </a:cubicBezTo>
                    <a:cubicBezTo>
                      <a:pt x="7979" y="4351"/>
                      <a:pt x="8012" y="4261"/>
                      <a:pt x="8038" y="4189"/>
                    </a:cubicBezTo>
                    <a:cubicBezTo>
                      <a:pt x="8064" y="4121"/>
                      <a:pt x="8079" y="4081"/>
                      <a:pt x="8130" y="4067"/>
                    </a:cubicBezTo>
                    <a:cubicBezTo>
                      <a:pt x="8139" y="4065"/>
                      <a:pt x="8147" y="4064"/>
                      <a:pt x="8156" y="4064"/>
                    </a:cubicBezTo>
                    <a:cubicBezTo>
                      <a:pt x="8193" y="4064"/>
                      <a:pt x="8223" y="4088"/>
                      <a:pt x="8270" y="4125"/>
                    </a:cubicBezTo>
                    <a:cubicBezTo>
                      <a:pt x="8319" y="4164"/>
                      <a:pt x="8377" y="4211"/>
                      <a:pt x="8456" y="4211"/>
                    </a:cubicBezTo>
                    <a:cubicBezTo>
                      <a:pt x="8475" y="4211"/>
                      <a:pt x="8495" y="4208"/>
                      <a:pt x="8516" y="4202"/>
                    </a:cubicBezTo>
                    <a:cubicBezTo>
                      <a:pt x="8625" y="4173"/>
                      <a:pt x="8658" y="4083"/>
                      <a:pt x="8685" y="4010"/>
                    </a:cubicBezTo>
                    <a:cubicBezTo>
                      <a:pt x="8710" y="3941"/>
                      <a:pt x="8727" y="3901"/>
                      <a:pt x="8776" y="3887"/>
                    </a:cubicBezTo>
                    <a:cubicBezTo>
                      <a:pt x="8785" y="3885"/>
                      <a:pt x="8793" y="3884"/>
                      <a:pt x="8802" y="3884"/>
                    </a:cubicBezTo>
                    <a:cubicBezTo>
                      <a:pt x="8839" y="3884"/>
                      <a:pt x="8871" y="3908"/>
                      <a:pt x="8918" y="3944"/>
                    </a:cubicBezTo>
                    <a:cubicBezTo>
                      <a:pt x="8967" y="3985"/>
                      <a:pt x="9025" y="4033"/>
                      <a:pt x="9104" y="4033"/>
                    </a:cubicBezTo>
                    <a:cubicBezTo>
                      <a:pt x="9123" y="4033"/>
                      <a:pt x="9142" y="4030"/>
                      <a:pt x="9163" y="4024"/>
                    </a:cubicBezTo>
                    <a:cubicBezTo>
                      <a:pt x="9272" y="3993"/>
                      <a:pt x="9305" y="3903"/>
                      <a:pt x="9333" y="3830"/>
                    </a:cubicBezTo>
                    <a:cubicBezTo>
                      <a:pt x="9357" y="3761"/>
                      <a:pt x="9375" y="3723"/>
                      <a:pt x="9425" y="3709"/>
                    </a:cubicBezTo>
                    <a:cubicBezTo>
                      <a:pt x="9434" y="3706"/>
                      <a:pt x="9443" y="3705"/>
                      <a:pt x="9451" y="3705"/>
                    </a:cubicBezTo>
                    <a:cubicBezTo>
                      <a:pt x="9487" y="3705"/>
                      <a:pt x="9519" y="3728"/>
                      <a:pt x="9565" y="3766"/>
                    </a:cubicBezTo>
                    <a:cubicBezTo>
                      <a:pt x="9614" y="3805"/>
                      <a:pt x="9673" y="3853"/>
                      <a:pt x="9752" y="3853"/>
                    </a:cubicBezTo>
                    <a:cubicBezTo>
                      <a:pt x="9771" y="3853"/>
                      <a:pt x="9790" y="3850"/>
                      <a:pt x="9811" y="3844"/>
                    </a:cubicBezTo>
                    <a:cubicBezTo>
                      <a:pt x="9922" y="3815"/>
                      <a:pt x="9955" y="3723"/>
                      <a:pt x="9981" y="3650"/>
                    </a:cubicBezTo>
                    <a:cubicBezTo>
                      <a:pt x="10007" y="3583"/>
                      <a:pt x="10022" y="3543"/>
                      <a:pt x="10072" y="3529"/>
                    </a:cubicBezTo>
                    <a:cubicBezTo>
                      <a:pt x="10082" y="3526"/>
                      <a:pt x="10090" y="3525"/>
                      <a:pt x="10099" y="3525"/>
                    </a:cubicBezTo>
                    <a:cubicBezTo>
                      <a:pt x="10136" y="3525"/>
                      <a:pt x="10167" y="3549"/>
                      <a:pt x="10213" y="3586"/>
                    </a:cubicBezTo>
                    <a:cubicBezTo>
                      <a:pt x="10262" y="3626"/>
                      <a:pt x="10321" y="3673"/>
                      <a:pt x="10401" y="3673"/>
                    </a:cubicBezTo>
                    <a:cubicBezTo>
                      <a:pt x="10419" y="3673"/>
                      <a:pt x="10438" y="3671"/>
                      <a:pt x="10459" y="3666"/>
                    </a:cubicBezTo>
                    <a:cubicBezTo>
                      <a:pt x="10569" y="3635"/>
                      <a:pt x="10602" y="3544"/>
                      <a:pt x="10628" y="3472"/>
                    </a:cubicBezTo>
                    <a:cubicBezTo>
                      <a:pt x="10654" y="3403"/>
                      <a:pt x="10672" y="3363"/>
                      <a:pt x="10720" y="3349"/>
                    </a:cubicBezTo>
                    <a:cubicBezTo>
                      <a:pt x="10729" y="3347"/>
                      <a:pt x="10737" y="3346"/>
                      <a:pt x="10745" y="3346"/>
                    </a:cubicBezTo>
                    <a:cubicBezTo>
                      <a:pt x="10783" y="3346"/>
                      <a:pt x="10815" y="3369"/>
                      <a:pt x="10862" y="3406"/>
                    </a:cubicBezTo>
                    <a:cubicBezTo>
                      <a:pt x="10911" y="3447"/>
                      <a:pt x="10969" y="3494"/>
                      <a:pt x="11049" y="3494"/>
                    </a:cubicBezTo>
                    <a:cubicBezTo>
                      <a:pt x="11067" y="3494"/>
                      <a:pt x="11087" y="3492"/>
                      <a:pt x="11108" y="3486"/>
                    </a:cubicBezTo>
                    <a:cubicBezTo>
                      <a:pt x="11217" y="3454"/>
                      <a:pt x="11250" y="3364"/>
                      <a:pt x="11278" y="3292"/>
                    </a:cubicBezTo>
                    <a:cubicBezTo>
                      <a:pt x="11302" y="3222"/>
                      <a:pt x="11319" y="3184"/>
                      <a:pt x="11369" y="3170"/>
                    </a:cubicBezTo>
                    <a:cubicBezTo>
                      <a:pt x="11379" y="3168"/>
                      <a:pt x="11387" y="3167"/>
                      <a:pt x="11396" y="3167"/>
                    </a:cubicBezTo>
                    <a:cubicBezTo>
                      <a:pt x="11432" y="3167"/>
                      <a:pt x="11463" y="3190"/>
                      <a:pt x="11510" y="3228"/>
                    </a:cubicBezTo>
                    <a:cubicBezTo>
                      <a:pt x="11559" y="3267"/>
                      <a:pt x="11617" y="3314"/>
                      <a:pt x="11696" y="3314"/>
                    </a:cubicBezTo>
                    <a:cubicBezTo>
                      <a:pt x="11715" y="3314"/>
                      <a:pt x="11734" y="3311"/>
                      <a:pt x="11755" y="3306"/>
                    </a:cubicBezTo>
                    <a:cubicBezTo>
                      <a:pt x="11865" y="3276"/>
                      <a:pt x="11897" y="3184"/>
                      <a:pt x="11925" y="3112"/>
                    </a:cubicBezTo>
                    <a:cubicBezTo>
                      <a:pt x="11949" y="3044"/>
                      <a:pt x="11967" y="3004"/>
                      <a:pt x="12017" y="2990"/>
                    </a:cubicBezTo>
                    <a:cubicBezTo>
                      <a:pt x="12026" y="2988"/>
                      <a:pt x="12035" y="2987"/>
                      <a:pt x="12043" y="2987"/>
                    </a:cubicBezTo>
                    <a:cubicBezTo>
                      <a:pt x="12080" y="2987"/>
                      <a:pt x="12111" y="3011"/>
                      <a:pt x="12157" y="3048"/>
                    </a:cubicBezTo>
                    <a:cubicBezTo>
                      <a:pt x="12207" y="3087"/>
                      <a:pt x="12266" y="3135"/>
                      <a:pt x="12346" y="3135"/>
                    </a:cubicBezTo>
                    <a:cubicBezTo>
                      <a:pt x="12364" y="3135"/>
                      <a:pt x="12383" y="3133"/>
                      <a:pt x="12403" y="3127"/>
                    </a:cubicBezTo>
                    <a:cubicBezTo>
                      <a:pt x="12512" y="3096"/>
                      <a:pt x="12545" y="3006"/>
                      <a:pt x="12573" y="2933"/>
                    </a:cubicBezTo>
                    <a:cubicBezTo>
                      <a:pt x="12597" y="2864"/>
                      <a:pt x="12614" y="2824"/>
                      <a:pt x="12665" y="2810"/>
                    </a:cubicBezTo>
                    <a:cubicBezTo>
                      <a:pt x="12673" y="2808"/>
                      <a:pt x="12681" y="2807"/>
                      <a:pt x="12689" y="2807"/>
                    </a:cubicBezTo>
                    <a:cubicBezTo>
                      <a:pt x="12726" y="2807"/>
                      <a:pt x="12758" y="2830"/>
                      <a:pt x="12805" y="2867"/>
                    </a:cubicBezTo>
                    <a:cubicBezTo>
                      <a:pt x="12854" y="2908"/>
                      <a:pt x="12913" y="2956"/>
                      <a:pt x="12992" y="2956"/>
                    </a:cubicBezTo>
                    <a:cubicBezTo>
                      <a:pt x="13010" y="2956"/>
                      <a:pt x="13030" y="2953"/>
                      <a:pt x="13051" y="2947"/>
                    </a:cubicBezTo>
                    <a:cubicBezTo>
                      <a:pt x="13160" y="2916"/>
                      <a:pt x="13194" y="2826"/>
                      <a:pt x="13220" y="2753"/>
                    </a:cubicBezTo>
                    <a:cubicBezTo>
                      <a:pt x="13246" y="2684"/>
                      <a:pt x="13262" y="2646"/>
                      <a:pt x="13312" y="2632"/>
                    </a:cubicBezTo>
                    <a:cubicBezTo>
                      <a:pt x="13322" y="2629"/>
                      <a:pt x="13331" y="2628"/>
                      <a:pt x="13339" y="2628"/>
                    </a:cubicBezTo>
                    <a:cubicBezTo>
                      <a:pt x="13376" y="2628"/>
                      <a:pt x="13407" y="2651"/>
                      <a:pt x="13452" y="2689"/>
                    </a:cubicBezTo>
                    <a:cubicBezTo>
                      <a:pt x="13501" y="2728"/>
                      <a:pt x="13561" y="2776"/>
                      <a:pt x="13639" y="2776"/>
                    </a:cubicBezTo>
                    <a:cubicBezTo>
                      <a:pt x="13658" y="2776"/>
                      <a:pt x="13678" y="2773"/>
                      <a:pt x="13698" y="2767"/>
                    </a:cubicBezTo>
                    <a:cubicBezTo>
                      <a:pt x="13809" y="2738"/>
                      <a:pt x="13842" y="2646"/>
                      <a:pt x="13868" y="2573"/>
                    </a:cubicBezTo>
                    <a:cubicBezTo>
                      <a:pt x="13894" y="2506"/>
                      <a:pt x="13910" y="2466"/>
                      <a:pt x="13960" y="2452"/>
                    </a:cubicBezTo>
                    <a:cubicBezTo>
                      <a:pt x="13969" y="2449"/>
                      <a:pt x="13978" y="2448"/>
                      <a:pt x="13986" y="2448"/>
                    </a:cubicBezTo>
                    <a:cubicBezTo>
                      <a:pt x="14023" y="2448"/>
                      <a:pt x="14055" y="2472"/>
                      <a:pt x="14100" y="2509"/>
                    </a:cubicBezTo>
                    <a:cubicBezTo>
                      <a:pt x="14149" y="2548"/>
                      <a:pt x="14208" y="2597"/>
                      <a:pt x="14287" y="2597"/>
                    </a:cubicBezTo>
                    <a:cubicBezTo>
                      <a:pt x="14306" y="2597"/>
                      <a:pt x="14325" y="2595"/>
                      <a:pt x="14346" y="2589"/>
                    </a:cubicBezTo>
                    <a:cubicBezTo>
                      <a:pt x="14457" y="2558"/>
                      <a:pt x="14490" y="2467"/>
                      <a:pt x="14516" y="2395"/>
                    </a:cubicBezTo>
                    <a:cubicBezTo>
                      <a:pt x="14542" y="2325"/>
                      <a:pt x="14557" y="2287"/>
                      <a:pt x="14607" y="2274"/>
                    </a:cubicBezTo>
                    <a:cubicBezTo>
                      <a:pt x="14617" y="2271"/>
                      <a:pt x="14625" y="2270"/>
                      <a:pt x="14634" y="2270"/>
                    </a:cubicBezTo>
                    <a:cubicBezTo>
                      <a:pt x="14670" y="2270"/>
                      <a:pt x="14701" y="2293"/>
                      <a:pt x="14748" y="2331"/>
                    </a:cubicBezTo>
                    <a:cubicBezTo>
                      <a:pt x="14797" y="2370"/>
                      <a:pt x="14855" y="2417"/>
                      <a:pt x="14934" y="2417"/>
                    </a:cubicBezTo>
                    <a:cubicBezTo>
                      <a:pt x="14953" y="2417"/>
                      <a:pt x="14972" y="2415"/>
                      <a:pt x="14993" y="2409"/>
                    </a:cubicBezTo>
                    <a:cubicBezTo>
                      <a:pt x="15103" y="2379"/>
                      <a:pt x="15137" y="2287"/>
                      <a:pt x="15163" y="2215"/>
                    </a:cubicBezTo>
                    <a:cubicBezTo>
                      <a:pt x="15189" y="2147"/>
                      <a:pt x="15205" y="2107"/>
                      <a:pt x="15255" y="2093"/>
                    </a:cubicBezTo>
                    <a:cubicBezTo>
                      <a:pt x="15264" y="2091"/>
                      <a:pt x="15273" y="2090"/>
                      <a:pt x="15281" y="2090"/>
                    </a:cubicBezTo>
                    <a:cubicBezTo>
                      <a:pt x="15318" y="2090"/>
                      <a:pt x="15350" y="2114"/>
                      <a:pt x="15395" y="2151"/>
                    </a:cubicBezTo>
                    <a:cubicBezTo>
                      <a:pt x="15445" y="2190"/>
                      <a:pt x="15505" y="2238"/>
                      <a:pt x="15585" y="2238"/>
                    </a:cubicBezTo>
                    <a:cubicBezTo>
                      <a:pt x="15602" y="2238"/>
                      <a:pt x="15621" y="2236"/>
                      <a:pt x="15641" y="2230"/>
                    </a:cubicBezTo>
                    <a:cubicBezTo>
                      <a:pt x="15752" y="2199"/>
                      <a:pt x="15785" y="2109"/>
                      <a:pt x="15811" y="2036"/>
                    </a:cubicBezTo>
                    <a:cubicBezTo>
                      <a:pt x="15837" y="1967"/>
                      <a:pt x="15854" y="1927"/>
                      <a:pt x="15903" y="1913"/>
                    </a:cubicBezTo>
                    <a:cubicBezTo>
                      <a:pt x="15911" y="1911"/>
                      <a:pt x="15919" y="1910"/>
                      <a:pt x="15927" y="1910"/>
                    </a:cubicBezTo>
                    <a:cubicBezTo>
                      <a:pt x="15965" y="1910"/>
                      <a:pt x="15997" y="1933"/>
                      <a:pt x="16043" y="1971"/>
                    </a:cubicBezTo>
                    <a:cubicBezTo>
                      <a:pt x="16092" y="2011"/>
                      <a:pt x="16150" y="2059"/>
                      <a:pt x="16229" y="2059"/>
                    </a:cubicBezTo>
                    <a:cubicBezTo>
                      <a:pt x="16248" y="2059"/>
                      <a:pt x="16268" y="2056"/>
                      <a:pt x="16289" y="2050"/>
                    </a:cubicBezTo>
                    <a:cubicBezTo>
                      <a:pt x="16399" y="2019"/>
                      <a:pt x="16432" y="1929"/>
                      <a:pt x="16458" y="1856"/>
                    </a:cubicBezTo>
                    <a:cubicBezTo>
                      <a:pt x="16484" y="1789"/>
                      <a:pt x="16500" y="1749"/>
                      <a:pt x="16550" y="1735"/>
                    </a:cubicBezTo>
                    <a:cubicBezTo>
                      <a:pt x="16559" y="1733"/>
                      <a:pt x="16567" y="1731"/>
                      <a:pt x="16576" y="1731"/>
                    </a:cubicBezTo>
                    <a:cubicBezTo>
                      <a:pt x="16612" y="1731"/>
                      <a:pt x="16644" y="1755"/>
                      <a:pt x="16690" y="1792"/>
                    </a:cubicBezTo>
                    <a:cubicBezTo>
                      <a:pt x="16739" y="1831"/>
                      <a:pt x="16798" y="1879"/>
                      <a:pt x="16877" y="1879"/>
                    </a:cubicBezTo>
                    <a:cubicBezTo>
                      <a:pt x="16895" y="1879"/>
                      <a:pt x="16915" y="1876"/>
                      <a:pt x="16936" y="1870"/>
                    </a:cubicBezTo>
                    <a:cubicBezTo>
                      <a:pt x="17045" y="1841"/>
                      <a:pt x="17078" y="1751"/>
                      <a:pt x="17106" y="1678"/>
                    </a:cubicBezTo>
                    <a:cubicBezTo>
                      <a:pt x="17130" y="1609"/>
                      <a:pt x="17147" y="1569"/>
                      <a:pt x="17196" y="1555"/>
                    </a:cubicBezTo>
                    <a:cubicBezTo>
                      <a:pt x="17205" y="1553"/>
                      <a:pt x="17213" y="1552"/>
                      <a:pt x="17221" y="1552"/>
                    </a:cubicBezTo>
                    <a:cubicBezTo>
                      <a:pt x="17259" y="1552"/>
                      <a:pt x="17291" y="1575"/>
                      <a:pt x="17338" y="1612"/>
                    </a:cubicBezTo>
                    <a:cubicBezTo>
                      <a:pt x="17386" y="1653"/>
                      <a:pt x="17445" y="1700"/>
                      <a:pt x="17523" y="1700"/>
                    </a:cubicBezTo>
                    <a:cubicBezTo>
                      <a:pt x="17542" y="1700"/>
                      <a:pt x="17561" y="1698"/>
                      <a:pt x="17582" y="1692"/>
                    </a:cubicBezTo>
                    <a:cubicBezTo>
                      <a:pt x="17693" y="1661"/>
                      <a:pt x="17726" y="1571"/>
                      <a:pt x="17752" y="1498"/>
                    </a:cubicBezTo>
                    <a:cubicBezTo>
                      <a:pt x="17778" y="1430"/>
                      <a:pt x="17793" y="1390"/>
                      <a:pt x="17844" y="1377"/>
                    </a:cubicBezTo>
                    <a:cubicBezTo>
                      <a:pt x="17853" y="1374"/>
                      <a:pt x="17861" y="1373"/>
                      <a:pt x="17870" y="1373"/>
                    </a:cubicBezTo>
                    <a:cubicBezTo>
                      <a:pt x="17907" y="1373"/>
                      <a:pt x="17939" y="1397"/>
                      <a:pt x="17984" y="1434"/>
                    </a:cubicBezTo>
                    <a:cubicBezTo>
                      <a:pt x="18033" y="1473"/>
                      <a:pt x="18091" y="1520"/>
                      <a:pt x="18170" y="1520"/>
                    </a:cubicBezTo>
                    <a:cubicBezTo>
                      <a:pt x="18189" y="1520"/>
                      <a:pt x="18209" y="1518"/>
                      <a:pt x="18230" y="1512"/>
                    </a:cubicBezTo>
                    <a:cubicBezTo>
                      <a:pt x="18341" y="1482"/>
                      <a:pt x="18373" y="1392"/>
                      <a:pt x="18399" y="1319"/>
                    </a:cubicBezTo>
                    <a:cubicBezTo>
                      <a:pt x="18425" y="1250"/>
                      <a:pt x="18443" y="1210"/>
                      <a:pt x="18491" y="1197"/>
                    </a:cubicBezTo>
                    <a:cubicBezTo>
                      <a:pt x="18500" y="1194"/>
                      <a:pt x="18508" y="1193"/>
                      <a:pt x="18516" y="1193"/>
                    </a:cubicBezTo>
                    <a:cubicBezTo>
                      <a:pt x="18554" y="1193"/>
                      <a:pt x="18586" y="1216"/>
                      <a:pt x="18633" y="1254"/>
                    </a:cubicBezTo>
                    <a:cubicBezTo>
                      <a:pt x="18682" y="1294"/>
                      <a:pt x="18740" y="1342"/>
                      <a:pt x="18819" y="1342"/>
                    </a:cubicBezTo>
                    <a:cubicBezTo>
                      <a:pt x="18837" y="1342"/>
                      <a:pt x="18857" y="1339"/>
                      <a:pt x="18877" y="1333"/>
                    </a:cubicBezTo>
                    <a:cubicBezTo>
                      <a:pt x="18988" y="1302"/>
                      <a:pt x="19021" y="1212"/>
                      <a:pt x="19049" y="1139"/>
                    </a:cubicBezTo>
                    <a:cubicBezTo>
                      <a:pt x="19073" y="1070"/>
                      <a:pt x="19090" y="1032"/>
                      <a:pt x="19139" y="1018"/>
                    </a:cubicBezTo>
                    <a:cubicBezTo>
                      <a:pt x="19148" y="1016"/>
                      <a:pt x="19157" y="1014"/>
                      <a:pt x="19166" y="1014"/>
                    </a:cubicBezTo>
                    <a:cubicBezTo>
                      <a:pt x="19203" y="1014"/>
                      <a:pt x="19234" y="1037"/>
                      <a:pt x="19279" y="1075"/>
                    </a:cubicBezTo>
                    <a:cubicBezTo>
                      <a:pt x="19328" y="1115"/>
                      <a:pt x="19386" y="1162"/>
                      <a:pt x="19465" y="1162"/>
                    </a:cubicBezTo>
                    <a:cubicBezTo>
                      <a:pt x="19484" y="1162"/>
                      <a:pt x="19504" y="1159"/>
                      <a:pt x="19525" y="1153"/>
                    </a:cubicBezTo>
                    <a:cubicBezTo>
                      <a:pt x="19636" y="1124"/>
                      <a:pt x="19669" y="1032"/>
                      <a:pt x="19695" y="959"/>
                    </a:cubicBezTo>
                    <a:cubicBezTo>
                      <a:pt x="19721" y="892"/>
                      <a:pt x="19736" y="852"/>
                      <a:pt x="19786" y="838"/>
                    </a:cubicBezTo>
                    <a:cubicBezTo>
                      <a:pt x="19795" y="836"/>
                      <a:pt x="19804" y="834"/>
                      <a:pt x="19812" y="834"/>
                    </a:cubicBezTo>
                    <a:cubicBezTo>
                      <a:pt x="19848" y="834"/>
                      <a:pt x="19880" y="858"/>
                      <a:pt x="19927" y="895"/>
                    </a:cubicBezTo>
                    <a:cubicBezTo>
                      <a:pt x="19976" y="935"/>
                      <a:pt x="20034" y="983"/>
                      <a:pt x="20114" y="983"/>
                    </a:cubicBezTo>
                    <a:cubicBezTo>
                      <a:pt x="20132" y="983"/>
                      <a:pt x="20152" y="981"/>
                      <a:pt x="20172" y="975"/>
                    </a:cubicBezTo>
                    <a:cubicBezTo>
                      <a:pt x="20282" y="944"/>
                      <a:pt x="20314" y="854"/>
                      <a:pt x="20342" y="781"/>
                    </a:cubicBezTo>
                    <a:cubicBezTo>
                      <a:pt x="20366" y="712"/>
                      <a:pt x="20384" y="674"/>
                      <a:pt x="20432" y="660"/>
                    </a:cubicBezTo>
                    <a:cubicBezTo>
                      <a:pt x="20442" y="657"/>
                      <a:pt x="20451" y="656"/>
                      <a:pt x="20459" y="656"/>
                    </a:cubicBezTo>
                    <a:cubicBezTo>
                      <a:pt x="20496" y="656"/>
                      <a:pt x="20528" y="679"/>
                      <a:pt x="20572" y="717"/>
                    </a:cubicBezTo>
                    <a:cubicBezTo>
                      <a:pt x="20622" y="756"/>
                      <a:pt x="20681" y="803"/>
                      <a:pt x="20760" y="803"/>
                    </a:cubicBezTo>
                    <a:cubicBezTo>
                      <a:pt x="20778" y="803"/>
                      <a:pt x="20798" y="801"/>
                      <a:pt x="20818" y="795"/>
                    </a:cubicBezTo>
                    <a:cubicBezTo>
                      <a:pt x="20927" y="765"/>
                      <a:pt x="20962" y="674"/>
                      <a:pt x="20988" y="601"/>
                    </a:cubicBezTo>
                    <a:cubicBezTo>
                      <a:pt x="21012" y="533"/>
                      <a:pt x="21030" y="494"/>
                      <a:pt x="21080" y="480"/>
                    </a:cubicBezTo>
                    <a:cubicBezTo>
                      <a:pt x="21089" y="477"/>
                      <a:pt x="21097" y="476"/>
                      <a:pt x="21105" y="476"/>
                    </a:cubicBezTo>
                    <a:cubicBezTo>
                      <a:pt x="21142" y="476"/>
                      <a:pt x="21173" y="500"/>
                      <a:pt x="21220" y="537"/>
                    </a:cubicBezTo>
                    <a:cubicBezTo>
                      <a:pt x="21270" y="576"/>
                      <a:pt x="21328" y="624"/>
                      <a:pt x="21408" y="624"/>
                    </a:cubicBezTo>
                    <a:cubicBezTo>
                      <a:pt x="21426" y="624"/>
                      <a:pt x="21444" y="622"/>
                      <a:pt x="21464" y="616"/>
                    </a:cubicBezTo>
                    <a:cubicBezTo>
                      <a:pt x="21575" y="585"/>
                      <a:pt x="21608" y="495"/>
                      <a:pt x="21634" y="423"/>
                    </a:cubicBezTo>
                    <a:cubicBezTo>
                      <a:pt x="21660" y="353"/>
                      <a:pt x="21675" y="315"/>
                      <a:pt x="21726" y="301"/>
                    </a:cubicBezTo>
                    <a:cubicBezTo>
                      <a:pt x="21735" y="299"/>
                      <a:pt x="21744" y="297"/>
                      <a:pt x="21753" y="297"/>
                    </a:cubicBezTo>
                    <a:cubicBezTo>
                      <a:pt x="21789" y="297"/>
                      <a:pt x="21820" y="321"/>
                      <a:pt x="21866" y="358"/>
                    </a:cubicBezTo>
                    <a:cubicBezTo>
                      <a:pt x="21915" y="398"/>
                      <a:pt x="21974" y="445"/>
                      <a:pt x="22053" y="445"/>
                    </a:cubicBezTo>
                    <a:cubicBezTo>
                      <a:pt x="22071" y="445"/>
                      <a:pt x="22091" y="442"/>
                      <a:pt x="22112" y="436"/>
                    </a:cubicBezTo>
                    <a:cubicBezTo>
                      <a:pt x="22221" y="407"/>
                      <a:pt x="22256" y="315"/>
                      <a:pt x="22281" y="242"/>
                    </a:cubicBezTo>
                    <a:cubicBezTo>
                      <a:pt x="22307" y="175"/>
                      <a:pt x="22323" y="135"/>
                      <a:pt x="22373" y="121"/>
                    </a:cubicBezTo>
                    <a:cubicBezTo>
                      <a:pt x="22382" y="119"/>
                      <a:pt x="22391" y="118"/>
                      <a:pt x="22399" y="118"/>
                    </a:cubicBezTo>
                    <a:cubicBezTo>
                      <a:pt x="22435" y="118"/>
                      <a:pt x="22467" y="142"/>
                      <a:pt x="22514" y="178"/>
                    </a:cubicBezTo>
                    <a:cubicBezTo>
                      <a:pt x="22563" y="218"/>
                      <a:pt x="22622" y="266"/>
                      <a:pt x="22702" y="266"/>
                    </a:cubicBezTo>
                    <a:cubicBezTo>
                      <a:pt x="22720" y="266"/>
                      <a:pt x="22739" y="263"/>
                      <a:pt x="22759" y="258"/>
                    </a:cubicBezTo>
                    <a:cubicBezTo>
                      <a:pt x="22791" y="249"/>
                      <a:pt x="22808" y="216"/>
                      <a:pt x="22799" y="185"/>
                    </a:cubicBezTo>
                    <a:cubicBezTo>
                      <a:pt x="22792" y="160"/>
                      <a:pt x="22770" y="143"/>
                      <a:pt x="22746" y="143"/>
                    </a:cubicBezTo>
                    <a:cubicBezTo>
                      <a:pt x="22740" y="143"/>
                      <a:pt x="22734" y="144"/>
                      <a:pt x="22728" y="146"/>
                    </a:cubicBezTo>
                    <a:cubicBezTo>
                      <a:pt x="22720" y="148"/>
                      <a:pt x="22711" y="149"/>
                      <a:pt x="22703" y="149"/>
                    </a:cubicBezTo>
                    <a:cubicBezTo>
                      <a:pt x="22665" y="149"/>
                      <a:pt x="22633" y="126"/>
                      <a:pt x="22586" y="88"/>
                    </a:cubicBezTo>
                    <a:cubicBezTo>
                      <a:pt x="22539" y="48"/>
                      <a:pt x="22479" y="0"/>
                      <a:pt x="224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3982171" y="2524374"/>
                <a:ext cx="447332" cy="439396"/>
              </a:xfrm>
              <a:custGeom>
                <a:avLst/>
                <a:gdLst/>
                <a:ahLst/>
                <a:cxnLst/>
                <a:rect l="l" t="t" r="r" b="b"/>
                <a:pathLst>
                  <a:path w="9301" h="9136" extrusionOk="0">
                    <a:moveTo>
                      <a:pt x="4182" y="1114"/>
                    </a:moveTo>
                    <a:lnTo>
                      <a:pt x="4404" y="1275"/>
                    </a:lnTo>
                    <a:cubicBezTo>
                      <a:pt x="4487" y="1336"/>
                      <a:pt x="4585" y="1367"/>
                      <a:pt x="4682" y="1367"/>
                    </a:cubicBezTo>
                    <a:cubicBezTo>
                      <a:pt x="4776" y="1367"/>
                      <a:pt x="4871" y="1338"/>
                      <a:pt x="4951" y="1280"/>
                    </a:cubicBezTo>
                    <a:lnTo>
                      <a:pt x="5175" y="1121"/>
                    </a:lnTo>
                    <a:lnTo>
                      <a:pt x="5339" y="1339"/>
                    </a:lnTo>
                    <a:cubicBezTo>
                      <a:pt x="5430" y="1458"/>
                      <a:pt x="5567" y="1524"/>
                      <a:pt x="5711" y="1524"/>
                    </a:cubicBezTo>
                    <a:cubicBezTo>
                      <a:pt x="5762" y="1524"/>
                      <a:pt x="5814" y="1516"/>
                      <a:pt x="5866" y="1499"/>
                    </a:cubicBezTo>
                    <a:lnTo>
                      <a:pt x="6124" y="1410"/>
                    </a:lnTo>
                    <a:lnTo>
                      <a:pt x="6222" y="1665"/>
                    </a:lnTo>
                    <a:cubicBezTo>
                      <a:pt x="6290" y="1848"/>
                      <a:pt x="6464" y="1967"/>
                      <a:pt x="6657" y="1967"/>
                    </a:cubicBezTo>
                    <a:cubicBezTo>
                      <a:pt x="6665" y="1967"/>
                      <a:pt x="6673" y="1967"/>
                      <a:pt x="6681" y="1966"/>
                    </a:cubicBezTo>
                    <a:lnTo>
                      <a:pt x="6955" y="1952"/>
                    </a:lnTo>
                    <a:lnTo>
                      <a:pt x="6975" y="2226"/>
                    </a:lnTo>
                    <a:cubicBezTo>
                      <a:pt x="6993" y="2427"/>
                      <a:pt x="7136" y="2595"/>
                      <a:pt x="7332" y="2643"/>
                    </a:cubicBezTo>
                    <a:lnTo>
                      <a:pt x="7597" y="2707"/>
                    </a:lnTo>
                    <a:lnTo>
                      <a:pt x="7542" y="2974"/>
                    </a:lnTo>
                    <a:cubicBezTo>
                      <a:pt x="7500" y="3173"/>
                      <a:pt x="7590" y="3376"/>
                      <a:pt x="7765" y="3476"/>
                    </a:cubicBezTo>
                    <a:lnTo>
                      <a:pt x="8002" y="3613"/>
                    </a:lnTo>
                    <a:lnTo>
                      <a:pt x="7872" y="3855"/>
                    </a:lnTo>
                    <a:cubicBezTo>
                      <a:pt x="7777" y="4034"/>
                      <a:pt x="7807" y="4253"/>
                      <a:pt x="7947" y="4399"/>
                    </a:cubicBezTo>
                    <a:lnTo>
                      <a:pt x="8136" y="4596"/>
                    </a:lnTo>
                    <a:lnTo>
                      <a:pt x="7943" y="4792"/>
                    </a:lnTo>
                    <a:cubicBezTo>
                      <a:pt x="7801" y="4936"/>
                      <a:pt x="7769" y="5154"/>
                      <a:pt x="7860" y="5334"/>
                    </a:cubicBezTo>
                    <a:lnTo>
                      <a:pt x="7985" y="5576"/>
                    </a:lnTo>
                    <a:lnTo>
                      <a:pt x="7746" y="5710"/>
                    </a:lnTo>
                    <a:cubicBezTo>
                      <a:pt x="7569" y="5808"/>
                      <a:pt x="7476" y="6009"/>
                      <a:pt x="7514" y="6207"/>
                    </a:cubicBezTo>
                    <a:lnTo>
                      <a:pt x="7566" y="6475"/>
                    </a:lnTo>
                    <a:lnTo>
                      <a:pt x="7299" y="6536"/>
                    </a:lnTo>
                    <a:cubicBezTo>
                      <a:pt x="7098" y="6581"/>
                      <a:pt x="6955" y="6747"/>
                      <a:pt x="6936" y="6949"/>
                    </a:cubicBezTo>
                    <a:lnTo>
                      <a:pt x="6910" y="7220"/>
                    </a:lnTo>
                    <a:lnTo>
                      <a:pt x="6638" y="7202"/>
                    </a:lnTo>
                    <a:cubicBezTo>
                      <a:pt x="6628" y="7202"/>
                      <a:pt x="6619" y="7201"/>
                      <a:pt x="6609" y="7201"/>
                    </a:cubicBezTo>
                    <a:cubicBezTo>
                      <a:pt x="6419" y="7201"/>
                      <a:pt x="6245" y="7317"/>
                      <a:pt x="6174" y="7495"/>
                    </a:cubicBezTo>
                    <a:lnTo>
                      <a:pt x="6072" y="7749"/>
                    </a:lnTo>
                    <a:lnTo>
                      <a:pt x="5815" y="7656"/>
                    </a:lnTo>
                    <a:cubicBezTo>
                      <a:pt x="5763" y="7637"/>
                      <a:pt x="5709" y="7628"/>
                      <a:pt x="5655" y="7628"/>
                    </a:cubicBezTo>
                    <a:cubicBezTo>
                      <a:pt x="5514" y="7628"/>
                      <a:pt x="5377" y="7691"/>
                      <a:pt x="5285" y="7807"/>
                    </a:cubicBezTo>
                    <a:lnTo>
                      <a:pt x="5118" y="8021"/>
                    </a:lnTo>
                    <a:lnTo>
                      <a:pt x="4898" y="7859"/>
                    </a:lnTo>
                    <a:cubicBezTo>
                      <a:pt x="4815" y="7798"/>
                      <a:pt x="4717" y="7768"/>
                      <a:pt x="4619" y="7768"/>
                    </a:cubicBezTo>
                    <a:cubicBezTo>
                      <a:pt x="4576" y="7768"/>
                      <a:pt x="4533" y="7774"/>
                      <a:pt x="4491" y="7786"/>
                    </a:cubicBezTo>
                    <a:cubicBezTo>
                      <a:pt x="4440" y="7800"/>
                      <a:pt x="4392" y="7824"/>
                      <a:pt x="4349" y="7855"/>
                    </a:cubicBezTo>
                    <a:lnTo>
                      <a:pt x="4125" y="8013"/>
                    </a:lnTo>
                    <a:lnTo>
                      <a:pt x="3961" y="7796"/>
                    </a:lnTo>
                    <a:cubicBezTo>
                      <a:pt x="3870" y="7678"/>
                      <a:pt x="3732" y="7611"/>
                      <a:pt x="3588" y="7611"/>
                    </a:cubicBezTo>
                    <a:cubicBezTo>
                      <a:pt x="3537" y="7611"/>
                      <a:pt x="3485" y="7619"/>
                      <a:pt x="3434" y="7637"/>
                    </a:cubicBezTo>
                    <a:lnTo>
                      <a:pt x="3176" y="7725"/>
                    </a:lnTo>
                    <a:lnTo>
                      <a:pt x="3080" y="7469"/>
                    </a:lnTo>
                    <a:cubicBezTo>
                      <a:pt x="3010" y="7288"/>
                      <a:pt x="2836" y="7169"/>
                      <a:pt x="2643" y="7169"/>
                    </a:cubicBezTo>
                    <a:cubicBezTo>
                      <a:pt x="2635" y="7169"/>
                      <a:pt x="2627" y="7169"/>
                      <a:pt x="2619" y="7169"/>
                    </a:cubicBezTo>
                    <a:lnTo>
                      <a:pt x="2345" y="7181"/>
                    </a:lnTo>
                    <a:lnTo>
                      <a:pt x="2325" y="6910"/>
                    </a:lnTo>
                    <a:cubicBezTo>
                      <a:pt x="2309" y="6707"/>
                      <a:pt x="2165" y="6539"/>
                      <a:pt x="1968" y="6492"/>
                    </a:cubicBezTo>
                    <a:lnTo>
                      <a:pt x="1703" y="6427"/>
                    </a:lnTo>
                    <a:lnTo>
                      <a:pt x="1760" y="6160"/>
                    </a:lnTo>
                    <a:cubicBezTo>
                      <a:pt x="1802" y="5962"/>
                      <a:pt x="1712" y="5760"/>
                      <a:pt x="1537" y="5658"/>
                    </a:cubicBezTo>
                    <a:lnTo>
                      <a:pt x="1299" y="5521"/>
                    </a:lnTo>
                    <a:lnTo>
                      <a:pt x="1428" y="5280"/>
                    </a:lnTo>
                    <a:cubicBezTo>
                      <a:pt x="1523" y="5102"/>
                      <a:pt x="1493" y="4882"/>
                      <a:pt x="1353" y="4735"/>
                    </a:cubicBezTo>
                    <a:lnTo>
                      <a:pt x="1166" y="4537"/>
                    </a:lnTo>
                    <a:lnTo>
                      <a:pt x="1357" y="4344"/>
                    </a:lnTo>
                    <a:cubicBezTo>
                      <a:pt x="1499" y="4200"/>
                      <a:pt x="1532" y="3980"/>
                      <a:pt x="1440" y="3802"/>
                    </a:cubicBezTo>
                    <a:lnTo>
                      <a:pt x="1315" y="3557"/>
                    </a:lnTo>
                    <a:lnTo>
                      <a:pt x="1554" y="3426"/>
                    </a:lnTo>
                    <a:cubicBezTo>
                      <a:pt x="1731" y="3327"/>
                      <a:pt x="1824" y="3126"/>
                      <a:pt x="1786" y="2927"/>
                    </a:cubicBezTo>
                    <a:lnTo>
                      <a:pt x="1734" y="2659"/>
                    </a:lnTo>
                    <a:lnTo>
                      <a:pt x="2002" y="2598"/>
                    </a:lnTo>
                    <a:cubicBezTo>
                      <a:pt x="2200" y="2553"/>
                      <a:pt x="2345" y="2387"/>
                      <a:pt x="2364" y="2186"/>
                    </a:cubicBezTo>
                    <a:lnTo>
                      <a:pt x="2390" y="1914"/>
                    </a:lnTo>
                    <a:lnTo>
                      <a:pt x="2662" y="1932"/>
                    </a:lnTo>
                    <a:cubicBezTo>
                      <a:pt x="2673" y="1932"/>
                      <a:pt x="2683" y="1933"/>
                      <a:pt x="2694" y="1933"/>
                    </a:cubicBezTo>
                    <a:cubicBezTo>
                      <a:pt x="2884" y="1933"/>
                      <a:pt x="3056" y="1816"/>
                      <a:pt x="3126" y="1639"/>
                    </a:cubicBezTo>
                    <a:lnTo>
                      <a:pt x="3228" y="1386"/>
                    </a:lnTo>
                    <a:lnTo>
                      <a:pt x="3486" y="1480"/>
                    </a:lnTo>
                    <a:cubicBezTo>
                      <a:pt x="3538" y="1499"/>
                      <a:pt x="3593" y="1508"/>
                      <a:pt x="3646" y="1508"/>
                    </a:cubicBezTo>
                    <a:cubicBezTo>
                      <a:pt x="3787" y="1508"/>
                      <a:pt x="3924" y="1444"/>
                      <a:pt x="4015" y="1329"/>
                    </a:cubicBezTo>
                    <a:lnTo>
                      <a:pt x="4182" y="1114"/>
                    </a:lnTo>
                    <a:close/>
                    <a:moveTo>
                      <a:pt x="4097" y="0"/>
                    </a:moveTo>
                    <a:cubicBezTo>
                      <a:pt x="3958" y="0"/>
                      <a:pt x="3821" y="62"/>
                      <a:pt x="3729" y="179"/>
                    </a:cubicBezTo>
                    <a:lnTo>
                      <a:pt x="3490" y="484"/>
                    </a:lnTo>
                    <a:lnTo>
                      <a:pt x="3125" y="351"/>
                    </a:lnTo>
                    <a:cubicBezTo>
                      <a:pt x="3072" y="331"/>
                      <a:pt x="3018" y="322"/>
                      <a:pt x="2964" y="322"/>
                    </a:cubicBezTo>
                    <a:cubicBezTo>
                      <a:pt x="2779" y="322"/>
                      <a:pt x="2603" y="434"/>
                      <a:pt x="2531" y="616"/>
                    </a:cubicBezTo>
                    <a:lnTo>
                      <a:pt x="2385" y="976"/>
                    </a:lnTo>
                    <a:lnTo>
                      <a:pt x="1997" y="951"/>
                    </a:lnTo>
                    <a:cubicBezTo>
                      <a:pt x="1988" y="951"/>
                      <a:pt x="1978" y="951"/>
                      <a:pt x="1968" y="951"/>
                    </a:cubicBezTo>
                    <a:cubicBezTo>
                      <a:pt x="1729" y="951"/>
                      <a:pt x="1525" y="1133"/>
                      <a:pt x="1502" y="1374"/>
                    </a:cubicBezTo>
                    <a:lnTo>
                      <a:pt x="1466" y="1760"/>
                    </a:lnTo>
                    <a:lnTo>
                      <a:pt x="1087" y="1847"/>
                    </a:lnTo>
                    <a:cubicBezTo>
                      <a:pt x="842" y="1904"/>
                      <a:pt x="683" y="2143"/>
                      <a:pt x="730" y="2390"/>
                    </a:cubicBezTo>
                    <a:lnTo>
                      <a:pt x="804" y="2771"/>
                    </a:lnTo>
                    <a:lnTo>
                      <a:pt x="465" y="2960"/>
                    </a:lnTo>
                    <a:cubicBezTo>
                      <a:pt x="243" y="3083"/>
                      <a:pt x="160" y="3358"/>
                      <a:pt x="276" y="3583"/>
                    </a:cubicBezTo>
                    <a:lnTo>
                      <a:pt x="453" y="3928"/>
                    </a:lnTo>
                    <a:lnTo>
                      <a:pt x="181" y="4205"/>
                    </a:lnTo>
                    <a:cubicBezTo>
                      <a:pt x="3" y="4385"/>
                      <a:pt x="1" y="4673"/>
                      <a:pt x="176" y="4856"/>
                    </a:cubicBezTo>
                    <a:lnTo>
                      <a:pt x="442" y="5137"/>
                    </a:lnTo>
                    <a:lnTo>
                      <a:pt x="261" y="5479"/>
                    </a:lnTo>
                    <a:cubicBezTo>
                      <a:pt x="141" y="5701"/>
                      <a:pt x="219" y="5978"/>
                      <a:pt x="439" y="6104"/>
                    </a:cubicBezTo>
                    <a:lnTo>
                      <a:pt x="773" y="6298"/>
                    </a:lnTo>
                    <a:lnTo>
                      <a:pt x="693" y="6679"/>
                    </a:lnTo>
                    <a:cubicBezTo>
                      <a:pt x="642" y="6927"/>
                      <a:pt x="796" y="7171"/>
                      <a:pt x="1041" y="7230"/>
                    </a:cubicBezTo>
                    <a:lnTo>
                      <a:pt x="1419" y="7322"/>
                    </a:lnTo>
                    <a:lnTo>
                      <a:pt x="1448" y="7708"/>
                    </a:lnTo>
                    <a:cubicBezTo>
                      <a:pt x="1469" y="7953"/>
                      <a:pt x="1673" y="8140"/>
                      <a:pt x="1916" y="8140"/>
                    </a:cubicBezTo>
                    <a:cubicBezTo>
                      <a:pt x="1923" y="8140"/>
                      <a:pt x="1931" y="8139"/>
                      <a:pt x="1938" y="8139"/>
                    </a:cubicBezTo>
                    <a:lnTo>
                      <a:pt x="2325" y="8120"/>
                    </a:lnTo>
                    <a:lnTo>
                      <a:pt x="2463" y="8482"/>
                    </a:lnTo>
                    <a:cubicBezTo>
                      <a:pt x="2534" y="8668"/>
                      <a:pt x="2711" y="8782"/>
                      <a:pt x="2901" y="8782"/>
                    </a:cubicBezTo>
                    <a:cubicBezTo>
                      <a:pt x="2951" y="8782"/>
                      <a:pt x="3003" y="8774"/>
                      <a:pt x="3054" y="8757"/>
                    </a:cubicBezTo>
                    <a:lnTo>
                      <a:pt x="3421" y="8633"/>
                    </a:lnTo>
                    <a:lnTo>
                      <a:pt x="3654" y="8941"/>
                    </a:lnTo>
                    <a:cubicBezTo>
                      <a:pt x="3746" y="9062"/>
                      <a:pt x="3886" y="9125"/>
                      <a:pt x="4028" y="9125"/>
                    </a:cubicBezTo>
                    <a:cubicBezTo>
                      <a:pt x="4122" y="9125"/>
                      <a:pt x="4216" y="9097"/>
                      <a:pt x="4299" y="9039"/>
                    </a:cubicBezTo>
                    <a:lnTo>
                      <a:pt x="4615" y="8814"/>
                    </a:lnTo>
                    <a:lnTo>
                      <a:pt x="4927" y="9045"/>
                    </a:lnTo>
                    <a:cubicBezTo>
                      <a:pt x="5011" y="9106"/>
                      <a:pt x="5108" y="9135"/>
                      <a:pt x="5205" y="9135"/>
                    </a:cubicBezTo>
                    <a:cubicBezTo>
                      <a:pt x="5344" y="9135"/>
                      <a:pt x="5481" y="9074"/>
                      <a:pt x="5573" y="8956"/>
                    </a:cubicBezTo>
                    <a:lnTo>
                      <a:pt x="5814" y="8652"/>
                    </a:lnTo>
                    <a:lnTo>
                      <a:pt x="6177" y="8785"/>
                    </a:lnTo>
                    <a:cubicBezTo>
                      <a:pt x="6230" y="8804"/>
                      <a:pt x="6284" y="8813"/>
                      <a:pt x="6337" y="8813"/>
                    </a:cubicBezTo>
                    <a:cubicBezTo>
                      <a:pt x="6380" y="8813"/>
                      <a:pt x="6423" y="8807"/>
                      <a:pt x="6465" y="8795"/>
                    </a:cubicBezTo>
                    <a:lnTo>
                      <a:pt x="6466" y="8795"/>
                    </a:lnTo>
                    <a:cubicBezTo>
                      <a:pt x="6600" y="8757"/>
                      <a:pt x="6716" y="8658"/>
                      <a:pt x="6773" y="8520"/>
                    </a:cubicBezTo>
                    <a:lnTo>
                      <a:pt x="6917" y="8160"/>
                    </a:lnTo>
                    <a:lnTo>
                      <a:pt x="7304" y="8184"/>
                    </a:lnTo>
                    <a:cubicBezTo>
                      <a:pt x="7314" y="8185"/>
                      <a:pt x="7324" y="8185"/>
                      <a:pt x="7334" y="8185"/>
                    </a:cubicBezTo>
                    <a:cubicBezTo>
                      <a:pt x="7574" y="8185"/>
                      <a:pt x="7778" y="8003"/>
                      <a:pt x="7800" y="7762"/>
                    </a:cubicBezTo>
                    <a:lnTo>
                      <a:pt x="7838" y="7375"/>
                    </a:lnTo>
                    <a:lnTo>
                      <a:pt x="8215" y="7289"/>
                    </a:lnTo>
                    <a:cubicBezTo>
                      <a:pt x="8465" y="7233"/>
                      <a:pt x="8619" y="6993"/>
                      <a:pt x="8572" y="6745"/>
                    </a:cubicBezTo>
                    <a:lnTo>
                      <a:pt x="8499" y="6364"/>
                    </a:lnTo>
                    <a:lnTo>
                      <a:pt x="8837" y="6175"/>
                    </a:lnTo>
                    <a:cubicBezTo>
                      <a:pt x="9058" y="6054"/>
                      <a:pt x="9142" y="5777"/>
                      <a:pt x="9027" y="5552"/>
                    </a:cubicBezTo>
                    <a:lnTo>
                      <a:pt x="8849" y="5208"/>
                    </a:lnTo>
                    <a:lnTo>
                      <a:pt x="9121" y="4931"/>
                    </a:lnTo>
                    <a:cubicBezTo>
                      <a:pt x="9299" y="4750"/>
                      <a:pt x="9301" y="4463"/>
                      <a:pt x="9126" y="4279"/>
                    </a:cubicBezTo>
                    <a:lnTo>
                      <a:pt x="8859" y="3999"/>
                    </a:lnTo>
                    <a:lnTo>
                      <a:pt x="9041" y="3656"/>
                    </a:lnTo>
                    <a:cubicBezTo>
                      <a:pt x="9161" y="3434"/>
                      <a:pt x="9083" y="3157"/>
                      <a:pt x="8865" y="3031"/>
                    </a:cubicBezTo>
                    <a:lnTo>
                      <a:pt x="8529" y="2837"/>
                    </a:lnTo>
                    <a:lnTo>
                      <a:pt x="8608" y="2456"/>
                    </a:lnTo>
                    <a:cubicBezTo>
                      <a:pt x="8660" y="2209"/>
                      <a:pt x="8506" y="1966"/>
                      <a:pt x="8260" y="1906"/>
                    </a:cubicBezTo>
                    <a:lnTo>
                      <a:pt x="7883" y="1814"/>
                    </a:lnTo>
                    <a:lnTo>
                      <a:pt x="7853" y="1428"/>
                    </a:lnTo>
                    <a:cubicBezTo>
                      <a:pt x="7833" y="1182"/>
                      <a:pt x="7629" y="996"/>
                      <a:pt x="7386" y="996"/>
                    </a:cubicBezTo>
                    <a:cubicBezTo>
                      <a:pt x="7379" y="996"/>
                      <a:pt x="7371" y="996"/>
                      <a:pt x="7363" y="996"/>
                    </a:cubicBezTo>
                    <a:lnTo>
                      <a:pt x="6977" y="1016"/>
                    </a:lnTo>
                    <a:lnTo>
                      <a:pt x="6839" y="654"/>
                    </a:lnTo>
                    <a:cubicBezTo>
                      <a:pt x="6768" y="468"/>
                      <a:pt x="6592" y="352"/>
                      <a:pt x="6403" y="352"/>
                    </a:cubicBezTo>
                    <a:cubicBezTo>
                      <a:pt x="6352" y="352"/>
                      <a:pt x="6300" y="361"/>
                      <a:pt x="6248" y="378"/>
                    </a:cubicBezTo>
                    <a:lnTo>
                      <a:pt x="5883" y="505"/>
                    </a:lnTo>
                    <a:lnTo>
                      <a:pt x="5647" y="195"/>
                    </a:lnTo>
                    <a:cubicBezTo>
                      <a:pt x="5556" y="74"/>
                      <a:pt x="5416" y="10"/>
                      <a:pt x="5274" y="10"/>
                    </a:cubicBezTo>
                    <a:cubicBezTo>
                      <a:pt x="5180" y="10"/>
                      <a:pt x="5085" y="38"/>
                      <a:pt x="5003" y="96"/>
                    </a:cubicBezTo>
                    <a:lnTo>
                      <a:pt x="4686" y="321"/>
                    </a:lnTo>
                    <a:lnTo>
                      <a:pt x="4375" y="91"/>
                    </a:lnTo>
                    <a:cubicBezTo>
                      <a:pt x="4291" y="30"/>
                      <a:pt x="4194" y="0"/>
                      <a:pt x="40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3979045" y="2521488"/>
                <a:ext cx="453632" cy="445167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9256" extrusionOk="0">
                    <a:moveTo>
                      <a:pt x="4260" y="1256"/>
                    </a:moveTo>
                    <a:lnTo>
                      <a:pt x="4435" y="1384"/>
                    </a:lnTo>
                    <a:cubicBezTo>
                      <a:pt x="4527" y="1452"/>
                      <a:pt x="4637" y="1486"/>
                      <a:pt x="4746" y="1486"/>
                    </a:cubicBezTo>
                    <a:cubicBezTo>
                      <a:pt x="4853" y="1486"/>
                      <a:pt x="4959" y="1454"/>
                      <a:pt x="5051" y="1389"/>
                    </a:cubicBezTo>
                    <a:lnTo>
                      <a:pt x="5228" y="1264"/>
                    </a:lnTo>
                    <a:lnTo>
                      <a:pt x="5357" y="1436"/>
                    </a:lnTo>
                    <a:cubicBezTo>
                      <a:pt x="5460" y="1571"/>
                      <a:pt x="5612" y="1644"/>
                      <a:pt x="5775" y="1644"/>
                    </a:cubicBezTo>
                    <a:cubicBezTo>
                      <a:pt x="5832" y="1644"/>
                      <a:pt x="5891" y="1635"/>
                      <a:pt x="5950" y="1616"/>
                    </a:cubicBezTo>
                    <a:lnTo>
                      <a:pt x="6154" y="1545"/>
                    </a:lnTo>
                    <a:lnTo>
                      <a:pt x="6232" y="1747"/>
                    </a:lnTo>
                    <a:cubicBezTo>
                      <a:pt x="6310" y="1953"/>
                      <a:pt x="6506" y="2086"/>
                      <a:pt x="6725" y="2086"/>
                    </a:cubicBezTo>
                    <a:cubicBezTo>
                      <a:pt x="6733" y="2086"/>
                      <a:pt x="6741" y="2085"/>
                      <a:pt x="6750" y="2085"/>
                    </a:cubicBezTo>
                    <a:lnTo>
                      <a:pt x="6966" y="2075"/>
                    </a:lnTo>
                    <a:lnTo>
                      <a:pt x="6983" y="2291"/>
                    </a:lnTo>
                    <a:cubicBezTo>
                      <a:pt x="7001" y="2518"/>
                      <a:pt x="7162" y="2707"/>
                      <a:pt x="7383" y="2762"/>
                    </a:cubicBezTo>
                    <a:lnTo>
                      <a:pt x="7593" y="2812"/>
                    </a:lnTo>
                    <a:lnTo>
                      <a:pt x="7550" y="3023"/>
                    </a:lnTo>
                    <a:cubicBezTo>
                      <a:pt x="7503" y="3247"/>
                      <a:pt x="7603" y="3474"/>
                      <a:pt x="7801" y="3588"/>
                    </a:cubicBezTo>
                    <a:lnTo>
                      <a:pt x="7989" y="3697"/>
                    </a:lnTo>
                    <a:lnTo>
                      <a:pt x="7885" y="3888"/>
                    </a:lnTo>
                    <a:cubicBezTo>
                      <a:pt x="7778" y="4090"/>
                      <a:pt x="7813" y="4336"/>
                      <a:pt x="7969" y="4500"/>
                    </a:cubicBezTo>
                    <a:lnTo>
                      <a:pt x="8119" y="4656"/>
                    </a:lnTo>
                    <a:lnTo>
                      <a:pt x="7967" y="4810"/>
                    </a:lnTo>
                    <a:cubicBezTo>
                      <a:pt x="7808" y="4973"/>
                      <a:pt x="7769" y="5219"/>
                      <a:pt x="7873" y="5422"/>
                    </a:cubicBezTo>
                    <a:lnTo>
                      <a:pt x="7972" y="5614"/>
                    </a:lnTo>
                    <a:lnTo>
                      <a:pt x="7783" y="5719"/>
                    </a:lnTo>
                    <a:cubicBezTo>
                      <a:pt x="7584" y="5830"/>
                      <a:pt x="7479" y="6055"/>
                      <a:pt x="7522" y="6279"/>
                    </a:cubicBezTo>
                    <a:lnTo>
                      <a:pt x="7562" y="6492"/>
                    </a:lnTo>
                    <a:lnTo>
                      <a:pt x="7350" y="6540"/>
                    </a:lnTo>
                    <a:cubicBezTo>
                      <a:pt x="7129" y="6589"/>
                      <a:pt x="6964" y="6776"/>
                      <a:pt x="6943" y="7004"/>
                    </a:cubicBezTo>
                    <a:lnTo>
                      <a:pt x="6923" y="7219"/>
                    </a:lnTo>
                    <a:lnTo>
                      <a:pt x="6706" y="7205"/>
                    </a:lnTo>
                    <a:cubicBezTo>
                      <a:pt x="6695" y="7204"/>
                      <a:pt x="6684" y="7204"/>
                      <a:pt x="6674" y="7204"/>
                    </a:cubicBezTo>
                    <a:cubicBezTo>
                      <a:pt x="6460" y="7204"/>
                      <a:pt x="6266" y="7333"/>
                      <a:pt x="6185" y="7534"/>
                    </a:cubicBezTo>
                    <a:lnTo>
                      <a:pt x="6104" y="7735"/>
                    </a:lnTo>
                    <a:lnTo>
                      <a:pt x="5899" y="7661"/>
                    </a:lnTo>
                    <a:cubicBezTo>
                      <a:pt x="5840" y="7639"/>
                      <a:pt x="5779" y="7629"/>
                      <a:pt x="5718" y="7629"/>
                    </a:cubicBezTo>
                    <a:cubicBezTo>
                      <a:pt x="5560" y="7629"/>
                      <a:pt x="5407" y="7700"/>
                      <a:pt x="5305" y="7830"/>
                    </a:cubicBezTo>
                    <a:lnTo>
                      <a:pt x="5170" y="8000"/>
                    </a:lnTo>
                    <a:lnTo>
                      <a:pt x="4997" y="7872"/>
                    </a:lnTo>
                    <a:cubicBezTo>
                      <a:pt x="4905" y="7806"/>
                      <a:pt x="4795" y="7770"/>
                      <a:pt x="4684" y="7770"/>
                    </a:cubicBezTo>
                    <a:lnTo>
                      <a:pt x="4684" y="7771"/>
                    </a:lnTo>
                    <a:cubicBezTo>
                      <a:pt x="4635" y="7771"/>
                      <a:pt x="4587" y="7778"/>
                      <a:pt x="4540" y="7790"/>
                    </a:cubicBezTo>
                    <a:cubicBezTo>
                      <a:pt x="4481" y="7808"/>
                      <a:pt x="4428" y="7834"/>
                      <a:pt x="4379" y="7868"/>
                    </a:cubicBezTo>
                    <a:lnTo>
                      <a:pt x="4202" y="7993"/>
                    </a:lnTo>
                    <a:lnTo>
                      <a:pt x="4073" y="7822"/>
                    </a:lnTo>
                    <a:cubicBezTo>
                      <a:pt x="3969" y="7686"/>
                      <a:pt x="3814" y="7612"/>
                      <a:pt x="3653" y="7612"/>
                    </a:cubicBezTo>
                    <a:cubicBezTo>
                      <a:pt x="3595" y="7612"/>
                      <a:pt x="3537" y="7622"/>
                      <a:pt x="3480" y="7641"/>
                    </a:cubicBezTo>
                    <a:lnTo>
                      <a:pt x="3276" y="7712"/>
                    </a:lnTo>
                    <a:lnTo>
                      <a:pt x="3198" y="7510"/>
                    </a:lnTo>
                    <a:cubicBezTo>
                      <a:pt x="3120" y="7304"/>
                      <a:pt x="2922" y="7170"/>
                      <a:pt x="2705" y="7170"/>
                    </a:cubicBezTo>
                    <a:cubicBezTo>
                      <a:pt x="2697" y="7170"/>
                      <a:pt x="2689" y="7170"/>
                      <a:pt x="2680" y="7170"/>
                    </a:cubicBezTo>
                    <a:lnTo>
                      <a:pt x="2464" y="7181"/>
                    </a:lnTo>
                    <a:lnTo>
                      <a:pt x="2447" y="6966"/>
                    </a:lnTo>
                    <a:cubicBezTo>
                      <a:pt x="2429" y="6738"/>
                      <a:pt x="2268" y="6549"/>
                      <a:pt x="2047" y="6495"/>
                    </a:cubicBezTo>
                    <a:lnTo>
                      <a:pt x="1837" y="6445"/>
                    </a:lnTo>
                    <a:lnTo>
                      <a:pt x="1880" y="6234"/>
                    </a:lnTo>
                    <a:cubicBezTo>
                      <a:pt x="1929" y="6010"/>
                      <a:pt x="1827" y="5784"/>
                      <a:pt x="1629" y="5669"/>
                    </a:cubicBezTo>
                    <a:lnTo>
                      <a:pt x="1442" y="5560"/>
                    </a:lnTo>
                    <a:lnTo>
                      <a:pt x="1545" y="5368"/>
                    </a:lnTo>
                    <a:cubicBezTo>
                      <a:pt x="1652" y="5167"/>
                      <a:pt x="1619" y="4921"/>
                      <a:pt x="1461" y="4757"/>
                    </a:cubicBezTo>
                    <a:lnTo>
                      <a:pt x="1313" y="4599"/>
                    </a:lnTo>
                    <a:lnTo>
                      <a:pt x="1463" y="4445"/>
                    </a:lnTo>
                    <a:cubicBezTo>
                      <a:pt x="1622" y="4284"/>
                      <a:pt x="1661" y="4038"/>
                      <a:pt x="1557" y="3836"/>
                    </a:cubicBezTo>
                    <a:lnTo>
                      <a:pt x="1458" y="3643"/>
                    </a:lnTo>
                    <a:lnTo>
                      <a:pt x="1647" y="3538"/>
                    </a:lnTo>
                    <a:cubicBezTo>
                      <a:pt x="1846" y="3427"/>
                      <a:pt x="1951" y="3202"/>
                      <a:pt x="1908" y="2978"/>
                    </a:cubicBezTo>
                    <a:lnTo>
                      <a:pt x="1868" y="2764"/>
                    </a:lnTo>
                    <a:lnTo>
                      <a:pt x="2080" y="2717"/>
                    </a:lnTo>
                    <a:cubicBezTo>
                      <a:pt x="2301" y="2665"/>
                      <a:pt x="2466" y="2478"/>
                      <a:pt x="2488" y="2253"/>
                    </a:cubicBezTo>
                    <a:lnTo>
                      <a:pt x="2507" y="2038"/>
                    </a:lnTo>
                    <a:lnTo>
                      <a:pt x="2724" y="2052"/>
                    </a:lnTo>
                    <a:cubicBezTo>
                      <a:pt x="2735" y="2053"/>
                      <a:pt x="2746" y="2053"/>
                      <a:pt x="2757" y="2053"/>
                    </a:cubicBezTo>
                    <a:cubicBezTo>
                      <a:pt x="2972" y="2053"/>
                      <a:pt x="3164" y="1924"/>
                      <a:pt x="3247" y="1723"/>
                    </a:cubicBezTo>
                    <a:lnTo>
                      <a:pt x="3326" y="1521"/>
                    </a:lnTo>
                    <a:lnTo>
                      <a:pt x="3531" y="1595"/>
                    </a:lnTo>
                    <a:cubicBezTo>
                      <a:pt x="3590" y="1617"/>
                      <a:pt x="3652" y="1628"/>
                      <a:pt x="3713" y="1628"/>
                    </a:cubicBezTo>
                    <a:cubicBezTo>
                      <a:pt x="3870" y="1628"/>
                      <a:pt x="4023" y="1556"/>
                      <a:pt x="4125" y="1427"/>
                    </a:cubicBezTo>
                    <a:lnTo>
                      <a:pt x="4260" y="1256"/>
                    </a:lnTo>
                    <a:close/>
                    <a:moveTo>
                      <a:pt x="4248" y="1116"/>
                    </a:moveTo>
                    <a:cubicBezTo>
                      <a:pt x="4231" y="1116"/>
                      <a:pt x="4214" y="1124"/>
                      <a:pt x="4202" y="1138"/>
                    </a:cubicBezTo>
                    <a:lnTo>
                      <a:pt x="4033" y="1353"/>
                    </a:lnTo>
                    <a:cubicBezTo>
                      <a:pt x="3954" y="1454"/>
                      <a:pt x="3835" y="1509"/>
                      <a:pt x="3712" y="1509"/>
                    </a:cubicBezTo>
                    <a:cubicBezTo>
                      <a:pt x="3665" y="1509"/>
                      <a:pt x="3617" y="1501"/>
                      <a:pt x="3570" y="1484"/>
                    </a:cubicBezTo>
                    <a:lnTo>
                      <a:pt x="3314" y="1391"/>
                    </a:lnTo>
                    <a:cubicBezTo>
                      <a:pt x="3308" y="1388"/>
                      <a:pt x="3301" y="1387"/>
                      <a:pt x="3294" y="1387"/>
                    </a:cubicBezTo>
                    <a:cubicBezTo>
                      <a:pt x="3271" y="1387"/>
                      <a:pt x="3249" y="1401"/>
                      <a:pt x="3240" y="1424"/>
                    </a:cubicBezTo>
                    <a:lnTo>
                      <a:pt x="3138" y="1678"/>
                    </a:lnTo>
                    <a:cubicBezTo>
                      <a:pt x="3075" y="1835"/>
                      <a:pt x="2921" y="1935"/>
                      <a:pt x="2755" y="1935"/>
                    </a:cubicBezTo>
                    <a:cubicBezTo>
                      <a:pt x="2747" y="1935"/>
                      <a:pt x="2739" y="1935"/>
                      <a:pt x="2731" y="1934"/>
                    </a:cubicBezTo>
                    <a:lnTo>
                      <a:pt x="2459" y="1917"/>
                    </a:lnTo>
                    <a:cubicBezTo>
                      <a:pt x="2457" y="1917"/>
                      <a:pt x="2455" y="1917"/>
                      <a:pt x="2453" y="1917"/>
                    </a:cubicBezTo>
                    <a:cubicBezTo>
                      <a:pt x="2424" y="1917"/>
                      <a:pt x="2400" y="1940"/>
                      <a:pt x="2396" y="1969"/>
                    </a:cubicBezTo>
                    <a:lnTo>
                      <a:pt x="2371" y="2241"/>
                    </a:lnTo>
                    <a:cubicBezTo>
                      <a:pt x="2355" y="2416"/>
                      <a:pt x="2227" y="2561"/>
                      <a:pt x="2054" y="2601"/>
                    </a:cubicBezTo>
                    <a:lnTo>
                      <a:pt x="1787" y="2662"/>
                    </a:lnTo>
                    <a:cubicBezTo>
                      <a:pt x="1756" y="2669"/>
                      <a:pt x="1737" y="2700"/>
                      <a:pt x="1742" y="2731"/>
                    </a:cubicBezTo>
                    <a:lnTo>
                      <a:pt x="1794" y="2999"/>
                    </a:lnTo>
                    <a:cubicBezTo>
                      <a:pt x="1827" y="3172"/>
                      <a:pt x="1745" y="3347"/>
                      <a:pt x="1590" y="3434"/>
                    </a:cubicBezTo>
                    <a:lnTo>
                      <a:pt x="1351" y="3567"/>
                    </a:lnTo>
                    <a:cubicBezTo>
                      <a:pt x="1325" y="3583"/>
                      <a:pt x="1313" y="3616"/>
                      <a:pt x="1328" y="3645"/>
                    </a:cubicBezTo>
                    <a:lnTo>
                      <a:pt x="1453" y="3888"/>
                    </a:lnTo>
                    <a:cubicBezTo>
                      <a:pt x="1534" y="4045"/>
                      <a:pt x="1505" y="4236"/>
                      <a:pt x="1380" y="4362"/>
                    </a:cubicBezTo>
                    <a:lnTo>
                      <a:pt x="1188" y="4558"/>
                    </a:lnTo>
                    <a:cubicBezTo>
                      <a:pt x="1167" y="4580"/>
                      <a:pt x="1165" y="4615"/>
                      <a:pt x="1188" y="4639"/>
                    </a:cubicBezTo>
                    <a:lnTo>
                      <a:pt x="1377" y="4836"/>
                    </a:lnTo>
                    <a:cubicBezTo>
                      <a:pt x="1500" y="4965"/>
                      <a:pt x="1526" y="5155"/>
                      <a:pt x="1441" y="5313"/>
                    </a:cubicBezTo>
                    <a:lnTo>
                      <a:pt x="1313" y="5553"/>
                    </a:lnTo>
                    <a:cubicBezTo>
                      <a:pt x="1297" y="5581"/>
                      <a:pt x="1307" y="5616"/>
                      <a:pt x="1335" y="5633"/>
                    </a:cubicBezTo>
                    <a:lnTo>
                      <a:pt x="1571" y="5770"/>
                    </a:lnTo>
                    <a:cubicBezTo>
                      <a:pt x="1725" y="5858"/>
                      <a:pt x="1804" y="6035"/>
                      <a:pt x="1766" y="6208"/>
                    </a:cubicBezTo>
                    <a:lnTo>
                      <a:pt x="1711" y="6474"/>
                    </a:lnTo>
                    <a:cubicBezTo>
                      <a:pt x="1704" y="6506"/>
                      <a:pt x="1723" y="6537"/>
                      <a:pt x="1754" y="6544"/>
                    </a:cubicBezTo>
                    <a:lnTo>
                      <a:pt x="2019" y="6608"/>
                    </a:lnTo>
                    <a:cubicBezTo>
                      <a:pt x="2192" y="6651"/>
                      <a:pt x="2317" y="6796"/>
                      <a:pt x="2331" y="6975"/>
                    </a:cubicBezTo>
                    <a:lnTo>
                      <a:pt x="2353" y="7247"/>
                    </a:lnTo>
                    <a:cubicBezTo>
                      <a:pt x="2355" y="7278"/>
                      <a:pt x="2384" y="7300"/>
                      <a:pt x="2414" y="7300"/>
                    </a:cubicBezTo>
                    <a:lnTo>
                      <a:pt x="2687" y="7287"/>
                    </a:lnTo>
                    <a:cubicBezTo>
                      <a:pt x="2693" y="7286"/>
                      <a:pt x="2698" y="7286"/>
                      <a:pt x="2704" y="7286"/>
                    </a:cubicBezTo>
                    <a:cubicBezTo>
                      <a:pt x="2872" y="7286"/>
                      <a:pt x="3027" y="7390"/>
                      <a:pt x="3089" y="7550"/>
                    </a:cubicBezTo>
                    <a:lnTo>
                      <a:pt x="3186" y="7806"/>
                    </a:lnTo>
                    <a:cubicBezTo>
                      <a:pt x="3196" y="7829"/>
                      <a:pt x="3218" y="7844"/>
                      <a:pt x="3242" y="7844"/>
                    </a:cubicBezTo>
                    <a:cubicBezTo>
                      <a:pt x="3248" y="7844"/>
                      <a:pt x="3254" y="7843"/>
                      <a:pt x="3261" y="7841"/>
                    </a:cubicBezTo>
                    <a:lnTo>
                      <a:pt x="3520" y="7751"/>
                    </a:lnTo>
                    <a:cubicBezTo>
                      <a:pt x="3564" y="7736"/>
                      <a:pt x="3608" y="7728"/>
                      <a:pt x="3653" y="7728"/>
                    </a:cubicBezTo>
                    <a:cubicBezTo>
                      <a:pt x="3777" y="7728"/>
                      <a:pt x="3899" y="7786"/>
                      <a:pt x="3979" y="7891"/>
                    </a:cubicBezTo>
                    <a:lnTo>
                      <a:pt x="4144" y="8109"/>
                    </a:lnTo>
                    <a:cubicBezTo>
                      <a:pt x="4155" y="8124"/>
                      <a:pt x="4173" y="8131"/>
                      <a:pt x="4191" y="8131"/>
                    </a:cubicBezTo>
                    <a:cubicBezTo>
                      <a:pt x="4203" y="8131"/>
                      <a:pt x="4215" y="8128"/>
                      <a:pt x="4225" y="8121"/>
                    </a:cubicBezTo>
                    <a:lnTo>
                      <a:pt x="4447" y="7962"/>
                    </a:lnTo>
                    <a:cubicBezTo>
                      <a:pt x="4485" y="7936"/>
                      <a:pt x="4526" y="7915"/>
                      <a:pt x="4571" y="7903"/>
                    </a:cubicBezTo>
                    <a:cubicBezTo>
                      <a:pt x="4608" y="7893"/>
                      <a:pt x="4645" y="7887"/>
                      <a:pt x="4683" y="7887"/>
                    </a:cubicBezTo>
                    <a:cubicBezTo>
                      <a:pt x="4770" y="7887"/>
                      <a:pt x="4856" y="7915"/>
                      <a:pt x="4926" y="7967"/>
                    </a:cubicBezTo>
                    <a:lnTo>
                      <a:pt x="5148" y="8128"/>
                    </a:lnTo>
                    <a:cubicBezTo>
                      <a:pt x="5158" y="8137"/>
                      <a:pt x="5170" y="8140"/>
                      <a:pt x="5183" y="8140"/>
                    </a:cubicBezTo>
                    <a:lnTo>
                      <a:pt x="5183" y="8138"/>
                    </a:lnTo>
                    <a:cubicBezTo>
                      <a:pt x="5200" y="8138"/>
                      <a:pt x="5217" y="8131"/>
                      <a:pt x="5228" y="8118"/>
                    </a:cubicBezTo>
                    <a:lnTo>
                      <a:pt x="5397" y="7901"/>
                    </a:lnTo>
                    <a:cubicBezTo>
                      <a:pt x="5478" y="7801"/>
                      <a:pt x="5597" y="7745"/>
                      <a:pt x="5720" y="7745"/>
                    </a:cubicBezTo>
                    <a:cubicBezTo>
                      <a:pt x="5767" y="7745"/>
                      <a:pt x="5814" y="7753"/>
                      <a:pt x="5860" y="7770"/>
                    </a:cubicBezTo>
                    <a:lnTo>
                      <a:pt x="6118" y="7865"/>
                    </a:lnTo>
                    <a:cubicBezTo>
                      <a:pt x="6124" y="7867"/>
                      <a:pt x="6130" y="7868"/>
                      <a:pt x="6136" y="7868"/>
                    </a:cubicBezTo>
                    <a:cubicBezTo>
                      <a:pt x="6160" y="7868"/>
                      <a:pt x="6182" y="7853"/>
                      <a:pt x="6192" y="7830"/>
                    </a:cubicBezTo>
                    <a:lnTo>
                      <a:pt x="6294" y="7577"/>
                    </a:lnTo>
                    <a:cubicBezTo>
                      <a:pt x="6357" y="7421"/>
                      <a:pt x="6509" y="7320"/>
                      <a:pt x="6675" y="7320"/>
                    </a:cubicBezTo>
                    <a:cubicBezTo>
                      <a:pt x="6683" y="7320"/>
                      <a:pt x="6691" y="7321"/>
                      <a:pt x="6699" y="7321"/>
                    </a:cubicBezTo>
                    <a:lnTo>
                      <a:pt x="6971" y="7338"/>
                    </a:lnTo>
                    <a:cubicBezTo>
                      <a:pt x="6972" y="7339"/>
                      <a:pt x="6974" y="7339"/>
                      <a:pt x="6975" y="7339"/>
                    </a:cubicBezTo>
                    <a:cubicBezTo>
                      <a:pt x="7006" y="7339"/>
                      <a:pt x="7030" y="7317"/>
                      <a:pt x="7034" y="7287"/>
                    </a:cubicBezTo>
                    <a:lnTo>
                      <a:pt x="7060" y="7015"/>
                    </a:lnTo>
                    <a:cubicBezTo>
                      <a:pt x="7077" y="6836"/>
                      <a:pt x="7203" y="6693"/>
                      <a:pt x="7376" y="6653"/>
                    </a:cubicBezTo>
                    <a:lnTo>
                      <a:pt x="7643" y="6592"/>
                    </a:lnTo>
                    <a:cubicBezTo>
                      <a:pt x="7674" y="6585"/>
                      <a:pt x="7695" y="6556"/>
                      <a:pt x="7688" y="6525"/>
                    </a:cubicBezTo>
                    <a:lnTo>
                      <a:pt x="7636" y="6256"/>
                    </a:lnTo>
                    <a:cubicBezTo>
                      <a:pt x="7603" y="6081"/>
                      <a:pt x="7685" y="5906"/>
                      <a:pt x="7840" y="5820"/>
                    </a:cubicBezTo>
                    <a:lnTo>
                      <a:pt x="8079" y="5688"/>
                    </a:lnTo>
                    <a:cubicBezTo>
                      <a:pt x="8107" y="5673"/>
                      <a:pt x="8117" y="5638"/>
                      <a:pt x="8104" y="5610"/>
                    </a:cubicBezTo>
                    <a:lnTo>
                      <a:pt x="7977" y="5366"/>
                    </a:lnTo>
                    <a:cubicBezTo>
                      <a:pt x="7898" y="5209"/>
                      <a:pt x="7925" y="5018"/>
                      <a:pt x="8050" y="4892"/>
                    </a:cubicBezTo>
                    <a:lnTo>
                      <a:pt x="8242" y="4698"/>
                    </a:lnTo>
                    <a:cubicBezTo>
                      <a:pt x="8265" y="4675"/>
                      <a:pt x="8265" y="4639"/>
                      <a:pt x="8242" y="4616"/>
                    </a:cubicBezTo>
                    <a:lnTo>
                      <a:pt x="8053" y="4419"/>
                    </a:lnTo>
                    <a:cubicBezTo>
                      <a:pt x="7932" y="4291"/>
                      <a:pt x="7906" y="4099"/>
                      <a:pt x="7989" y="3943"/>
                    </a:cubicBezTo>
                    <a:lnTo>
                      <a:pt x="8119" y="3701"/>
                    </a:lnTo>
                    <a:cubicBezTo>
                      <a:pt x="8133" y="3673"/>
                      <a:pt x="8124" y="3638"/>
                      <a:pt x="8097" y="3623"/>
                    </a:cubicBezTo>
                    <a:lnTo>
                      <a:pt x="7859" y="3486"/>
                    </a:lnTo>
                    <a:cubicBezTo>
                      <a:pt x="7705" y="3398"/>
                      <a:pt x="7627" y="3221"/>
                      <a:pt x="7664" y="3046"/>
                    </a:cubicBezTo>
                    <a:lnTo>
                      <a:pt x="7719" y="2779"/>
                    </a:lnTo>
                    <a:cubicBezTo>
                      <a:pt x="7726" y="2748"/>
                      <a:pt x="7707" y="2719"/>
                      <a:pt x="7676" y="2710"/>
                    </a:cubicBezTo>
                    <a:lnTo>
                      <a:pt x="7411" y="2646"/>
                    </a:lnTo>
                    <a:cubicBezTo>
                      <a:pt x="7240" y="2604"/>
                      <a:pt x="7115" y="2457"/>
                      <a:pt x="7099" y="2281"/>
                    </a:cubicBezTo>
                    <a:lnTo>
                      <a:pt x="7079" y="2009"/>
                    </a:lnTo>
                    <a:cubicBezTo>
                      <a:pt x="7075" y="1978"/>
                      <a:pt x="7046" y="1955"/>
                      <a:pt x="7016" y="1955"/>
                    </a:cubicBezTo>
                    <a:lnTo>
                      <a:pt x="6744" y="1967"/>
                    </a:lnTo>
                    <a:cubicBezTo>
                      <a:pt x="6736" y="1968"/>
                      <a:pt x="6729" y="1968"/>
                      <a:pt x="6721" y="1968"/>
                    </a:cubicBezTo>
                    <a:cubicBezTo>
                      <a:pt x="6553" y="1968"/>
                      <a:pt x="6402" y="1863"/>
                      <a:pt x="6341" y="1704"/>
                    </a:cubicBezTo>
                    <a:lnTo>
                      <a:pt x="6244" y="1450"/>
                    </a:lnTo>
                    <a:cubicBezTo>
                      <a:pt x="6236" y="1426"/>
                      <a:pt x="6214" y="1412"/>
                      <a:pt x="6189" y="1412"/>
                    </a:cubicBezTo>
                    <a:cubicBezTo>
                      <a:pt x="6183" y="1412"/>
                      <a:pt x="6176" y="1413"/>
                      <a:pt x="6170" y="1415"/>
                    </a:cubicBezTo>
                    <a:lnTo>
                      <a:pt x="5912" y="1503"/>
                    </a:lnTo>
                    <a:cubicBezTo>
                      <a:pt x="5866" y="1518"/>
                      <a:pt x="5820" y="1526"/>
                      <a:pt x="5775" y="1526"/>
                    </a:cubicBezTo>
                    <a:cubicBezTo>
                      <a:pt x="5650" y="1526"/>
                      <a:pt x="5531" y="1469"/>
                      <a:pt x="5451" y="1365"/>
                    </a:cubicBezTo>
                    <a:lnTo>
                      <a:pt x="5286" y="1147"/>
                    </a:lnTo>
                    <a:cubicBezTo>
                      <a:pt x="5275" y="1132"/>
                      <a:pt x="5258" y="1124"/>
                      <a:pt x="5240" y="1124"/>
                    </a:cubicBezTo>
                    <a:cubicBezTo>
                      <a:pt x="5229" y="1124"/>
                      <a:pt x="5217" y="1128"/>
                      <a:pt x="5207" y="1134"/>
                    </a:cubicBezTo>
                    <a:lnTo>
                      <a:pt x="4983" y="1292"/>
                    </a:lnTo>
                    <a:cubicBezTo>
                      <a:pt x="4912" y="1343"/>
                      <a:pt x="4830" y="1369"/>
                      <a:pt x="4747" y="1369"/>
                    </a:cubicBezTo>
                    <a:cubicBezTo>
                      <a:pt x="4662" y="1369"/>
                      <a:pt x="4577" y="1342"/>
                      <a:pt x="4504" y="1289"/>
                    </a:cubicBezTo>
                    <a:lnTo>
                      <a:pt x="4284" y="1127"/>
                    </a:lnTo>
                    <a:cubicBezTo>
                      <a:pt x="4273" y="1120"/>
                      <a:pt x="4261" y="1116"/>
                      <a:pt x="4248" y="1116"/>
                    </a:cubicBezTo>
                    <a:close/>
                    <a:moveTo>
                      <a:pt x="4160" y="118"/>
                    </a:moveTo>
                    <a:cubicBezTo>
                      <a:pt x="4244" y="118"/>
                      <a:pt x="4329" y="145"/>
                      <a:pt x="4403" y="199"/>
                    </a:cubicBezTo>
                    <a:lnTo>
                      <a:pt x="4717" y="428"/>
                    </a:lnTo>
                    <a:cubicBezTo>
                      <a:pt x="4727" y="436"/>
                      <a:pt x="4740" y="440"/>
                      <a:pt x="4752" y="440"/>
                    </a:cubicBezTo>
                    <a:cubicBezTo>
                      <a:pt x="4764" y="440"/>
                      <a:pt x="4775" y="436"/>
                      <a:pt x="4784" y="430"/>
                    </a:cubicBezTo>
                    <a:lnTo>
                      <a:pt x="5101" y="205"/>
                    </a:lnTo>
                    <a:cubicBezTo>
                      <a:pt x="5174" y="153"/>
                      <a:pt x="5257" y="128"/>
                      <a:pt x="5340" y="128"/>
                    </a:cubicBezTo>
                    <a:cubicBezTo>
                      <a:pt x="5463" y="128"/>
                      <a:pt x="5585" y="184"/>
                      <a:pt x="5666" y="291"/>
                    </a:cubicBezTo>
                    <a:lnTo>
                      <a:pt x="5899" y="599"/>
                    </a:lnTo>
                    <a:cubicBezTo>
                      <a:pt x="5911" y="615"/>
                      <a:pt x="5929" y="623"/>
                      <a:pt x="5947" y="623"/>
                    </a:cubicBezTo>
                    <a:cubicBezTo>
                      <a:pt x="5953" y="623"/>
                      <a:pt x="5959" y="622"/>
                      <a:pt x="5965" y="620"/>
                    </a:cubicBezTo>
                    <a:lnTo>
                      <a:pt x="6332" y="494"/>
                    </a:lnTo>
                    <a:cubicBezTo>
                      <a:pt x="6377" y="478"/>
                      <a:pt x="6422" y="471"/>
                      <a:pt x="6466" y="471"/>
                    </a:cubicBezTo>
                    <a:cubicBezTo>
                      <a:pt x="6631" y="471"/>
                      <a:pt x="6786" y="572"/>
                      <a:pt x="6848" y="734"/>
                    </a:cubicBezTo>
                    <a:lnTo>
                      <a:pt x="6987" y="1096"/>
                    </a:lnTo>
                    <a:cubicBezTo>
                      <a:pt x="6995" y="1121"/>
                      <a:pt x="7018" y="1134"/>
                      <a:pt x="7044" y="1134"/>
                    </a:cubicBezTo>
                    <a:lnTo>
                      <a:pt x="7430" y="1115"/>
                    </a:lnTo>
                    <a:cubicBezTo>
                      <a:pt x="7438" y="1115"/>
                      <a:pt x="7445" y="1115"/>
                      <a:pt x="7453" y="1115"/>
                    </a:cubicBezTo>
                    <a:cubicBezTo>
                      <a:pt x="7664" y="1115"/>
                      <a:pt x="7841" y="1277"/>
                      <a:pt x="7858" y="1491"/>
                    </a:cubicBezTo>
                    <a:lnTo>
                      <a:pt x="7889" y="1879"/>
                    </a:lnTo>
                    <a:cubicBezTo>
                      <a:pt x="7892" y="1903"/>
                      <a:pt x="7910" y="1926"/>
                      <a:pt x="7934" y="1931"/>
                    </a:cubicBezTo>
                    <a:lnTo>
                      <a:pt x="8311" y="2023"/>
                    </a:lnTo>
                    <a:cubicBezTo>
                      <a:pt x="8528" y="2075"/>
                      <a:pt x="8661" y="2288"/>
                      <a:pt x="8614" y="2506"/>
                    </a:cubicBezTo>
                    <a:lnTo>
                      <a:pt x="8535" y="2885"/>
                    </a:lnTo>
                    <a:cubicBezTo>
                      <a:pt x="8530" y="2909"/>
                      <a:pt x="8542" y="2935"/>
                      <a:pt x="8562" y="2947"/>
                    </a:cubicBezTo>
                    <a:lnTo>
                      <a:pt x="8898" y="3141"/>
                    </a:lnTo>
                    <a:cubicBezTo>
                      <a:pt x="9091" y="3254"/>
                      <a:pt x="9160" y="3494"/>
                      <a:pt x="9054" y="3690"/>
                    </a:cubicBezTo>
                    <a:lnTo>
                      <a:pt x="8872" y="4031"/>
                    </a:lnTo>
                    <a:cubicBezTo>
                      <a:pt x="8860" y="4054"/>
                      <a:pt x="8864" y="4081"/>
                      <a:pt x="8881" y="4099"/>
                    </a:cubicBezTo>
                    <a:lnTo>
                      <a:pt x="9149" y="4379"/>
                    </a:lnTo>
                    <a:cubicBezTo>
                      <a:pt x="9302" y="4540"/>
                      <a:pt x="9300" y="4791"/>
                      <a:pt x="9144" y="4951"/>
                    </a:cubicBezTo>
                    <a:lnTo>
                      <a:pt x="8872" y="5226"/>
                    </a:lnTo>
                    <a:cubicBezTo>
                      <a:pt x="8853" y="5245"/>
                      <a:pt x="8850" y="5273"/>
                      <a:pt x="8862" y="5295"/>
                    </a:cubicBezTo>
                    <a:lnTo>
                      <a:pt x="9039" y="5640"/>
                    </a:lnTo>
                    <a:cubicBezTo>
                      <a:pt x="9141" y="5837"/>
                      <a:pt x="9068" y="6078"/>
                      <a:pt x="8874" y="6185"/>
                    </a:cubicBezTo>
                    <a:lnTo>
                      <a:pt x="8535" y="6372"/>
                    </a:lnTo>
                    <a:cubicBezTo>
                      <a:pt x="8512" y="6386"/>
                      <a:pt x="8500" y="6410"/>
                      <a:pt x="8505" y="6435"/>
                    </a:cubicBezTo>
                    <a:lnTo>
                      <a:pt x="8578" y="6816"/>
                    </a:lnTo>
                    <a:cubicBezTo>
                      <a:pt x="8621" y="7035"/>
                      <a:pt x="8485" y="7245"/>
                      <a:pt x="8266" y="7292"/>
                    </a:cubicBezTo>
                    <a:lnTo>
                      <a:pt x="7889" y="7378"/>
                    </a:lnTo>
                    <a:cubicBezTo>
                      <a:pt x="7865" y="7383"/>
                      <a:pt x="7846" y="7404"/>
                      <a:pt x="7844" y="7430"/>
                    </a:cubicBezTo>
                    <a:lnTo>
                      <a:pt x="7806" y="7816"/>
                    </a:lnTo>
                    <a:cubicBezTo>
                      <a:pt x="7786" y="8028"/>
                      <a:pt x="7608" y="8186"/>
                      <a:pt x="7399" y="8186"/>
                    </a:cubicBezTo>
                    <a:cubicBezTo>
                      <a:pt x="7390" y="8186"/>
                      <a:pt x="7382" y="8186"/>
                      <a:pt x="7373" y="8185"/>
                    </a:cubicBezTo>
                    <a:lnTo>
                      <a:pt x="6985" y="8161"/>
                    </a:lnTo>
                    <a:cubicBezTo>
                      <a:pt x="6984" y="8161"/>
                      <a:pt x="6982" y="8161"/>
                      <a:pt x="6981" y="8161"/>
                    </a:cubicBezTo>
                    <a:cubicBezTo>
                      <a:pt x="6957" y="8161"/>
                      <a:pt x="6936" y="8176"/>
                      <a:pt x="6928" y="8197"/>
                    </a:cubicBezTo>
                    <a:lnTo>
                      <a:pt x="6782" y="8557"/>
                    </a:lnTo>
                    <a:cubicBezTo>
                      <a:pt x="6736" y="8675"/>
                      <a:pt x="6637" y="8764"/>
                      <a:pt x="6514" y="8798"/>
                    </a:cubicBezTo>
                    <a:cubicBezTo>
                      <a:pt x="6477" y="8809"/>
                      <a:pt x="6440" y="8814"/>
                      <a:pt x="6402" y="8814"/>
                    </a:cubicBezTo>
                    <a:cubicBezTo>
                      <a:pt x="6355" y="8814"/>
                      <a:pt x="6308" y="8806"/>
                      <a:pt x="6261" y="8789"/>
                    </a:cubicBezTo>
                    <a:lnTo>
                      <a:pt x="5898" y="8656"/>
                    </a:lnTo>
                    <a:cubicBezTo>
                      <a:pt x="5891" y="8654"/>
                      <a:pt x="5885" y="8653"/>
                      <a:pt x="5878" y="8653"/>
                    </a:cubicBezTo>
                    <a:cubicBezTo>
                      <a:pt x="5860" y="8653"/>
                      <a:pt x="5843" y="8661"/>
                      <a:pt x="5832" y="8675"/>
                    </a:cubicBezTo>
                    <a:lnTo>
                      <a:pt x="5593" y="8980"/>
                    </a:lnTo>
                    <a:cubicBezTo>
                      <a:pt x="5511" y="9083"/>
                      <a:pt x="5391" y="9138"/>
                      <a:pt x="5269" y="9138"/>
                    </a:cubicBezTo>
                    <a:cubicBezTo>
                      <a:pt x="5185" y="9138"/>
                      <a:pt x="5100" y="9112"/>
                      <a:pt x="5027" y="9058"/>
                    </a:cubicBezTo>
                    <a:lnTo>
                      <a:pt x="4715" y="8828"/>
                    </a:lnTo>
                    <a:cubicBezTo>
                      <a:pt x="4705" y="8819"/>
                      <a:pt x="4693" y="8815"/>
                      <a:pt x="4680" y="8815"/>
                    </a:cubicBezTo>
                    <a:cubicBezTo>
                      <a:pt x="4668" y="8815"/>
                      <a:pt x="4656" y="8819"/>
                      <a:pt x="4646" y="8826"/>
                    </a:cubicBezTo>
                    <a:lnTo>
                      <a:pt x="4329" y="9051"/>
                    </a:lnTo>
                    <a:cubicBezTo>
                      <a:pt x="4257" y="9102"/>
                      <a:pt x="4174" y="9127"/>
                      <a:pt x="4092" y="9127"/>
                    </a:cubicBezTo>
                    <a:cubicBezTo>
                      <a:pt x="3969" y="9127"/>
                      <a:pt x="3847" y="9071"/>
                      <a:pt x="3766" y="8964"/>
                    </a:cubicBezTo>
                    <a:lnTo>
                      <a:pt x="3532" y="8656"/>
                    </a:lnTo>
                    <a:cubicBezTo>
                      <a:pt x="3521" y="8641"/>
                      <a:pt x="3502" y="8633"/>
                      <a:pt x="3484" y="8633"/>
                    </a:cubicBezTo>
                    <a:cubicBezTo>
                      <a:pt x="3478" y="8633"/>
                      <a:pt x="3472" y="8634"/>
                      <a:pt x="3467" y="8635"/>
                    </a:cubicBezTo>
                    <a:lnTo>
                      <a:pt x="3099" y="8762"/>
                    </a:lnTo>
                    <a:cubicBezTo>
                      <a:pt x="3055" y="8777"/>
                      <a:pt x="3009" y="8785"/>
                      <a:pt x="2965" y="8785"/>
                    </a:cubicBezTo>
                    <a:cubicBezTo>
                      <a:pt x="2799" y="8785"/>
                      <a:pt x="2645" y="8683"/>
                      <a:pt x="2583" y="8521"/>
                    </a:cubicBezTo>
                    <a:lnTo>
                      <a:pt x="2445" y="8159"/>
                    </a:lnTo>
                    <a:cubicBezTo>
                      <a:pt x="2436" y="8135"/>
                      <a:pt x="2412" y="8121"/>
                      <a:pt x="2388" y="8121"/>
                    </a:cubicBezTo>
                    <a:lnTo>
                      <a:pt x="2000" y="8140"/>
                    </a:lnTo>
                    <a:cubicBezTo>
                      <a:pt x="1993" y="8140"/>
                      <a:pt x="1987" y="8141"/>
                      <a:pt x="1980" y="8141"/>
                    </a:cubicBezTo>
                    <a:cubicBezTo>
                      <a:pt x="1766" y="8141"/>
                      <a:pt x="1589" y="7979"/>
                      <a:pt x="1572" y="7763"/>
                    </a:cubicBezTo>
                    <a:lnTo>
                      <a:pt x="1541" y="7377"/>
                    </a:lnTo>
                    <a:cubicBezTo>
                      <a:pt x="1539" y="7352"/>
                      <a:pt x="1522" y="7330"/>
                      <a:pt x="1496" y="7325"/>
                    </a:cubicBezTo>
                    <a:lnTo>
                      <a:pt x="1120" y="7233"/>
                    </a:lnTo>
                    <a:cubicBezTo>
                      <a:pt x="904" y="7181"/>
                      <a:pt x="771" y="6968"/>
                      <a:pt x="816" y="6750"/>
                    </a:cubicBezTo>
                    <a:lnTo>
                      <a:pt x="895" y="6371"/>
                    </a:lnTo>
                    <a:cubicBezTo>
                      <a:pt x="900" y="6346"/>
                      <a:pt x="890" y="6320"/>
                      <a:pt x="868" y="6308"/>
                    </a:cubicBezTo>
                    <a:lnTo>
                      <a:pt x="532" y="6114"/>
                    </a:lnTo>
                    <a:cubicBezTo>
                      <a:pt x="339" y="6002"/>
                      <a:pt x="272" y="5761"/>
                      <a:pt x="376" y="5565"/>
                    </a:cubicBezTo>
                    <a:lnTo>
                      <a:pt x="559" y="5224"/>
                    </a:lnTo>
                    <a:cubicBezTo>
                      <a:pt x="571" y="5202"/>
                      <a:pt x="568" y="5174"/>
                      <a:pt x="551" y="5157"/>
                    </a:cubicBezTo>
                    <a:lnTo>
                      <a:pt x="282" y="4876"/>
                    </a:lnTo>
                    <a:cubicBezTo>
                      <a:pt x="128" y="4715"/>
                      <a:pt x="130" y="4464"/>
                      <a:pt x="287" y="4305"/>
                    </a:cubicBezTo>
                    <a:lnTo>
                      <a:pt x="559" y="4030"/>
                    </a:lnTo>
                    <a:cubicBezTo>
                      <a:pt x="577" y="4010"/>
                      <a:pt x="582" y="3984"/>
                      <a:pt x="570" y="3962"/>
                    </a:cubicBezTo>
                    <a:lnTo>
                      <a:pt x="391" y="3616"/>
                    </a:lnTo>
                    <a:cubicBezTo>
                      <a:pt x="291" y="3418"/>
                      <a:pt x="364" y="3179"/>
                      <a:pt x="558" y="3070"/>
                    </a:cubicBezTo>
                    <a:lnTo>
                      <a:pt x="897" y="2883"/>
                    </a:lnTo>
                    <a:cubicBezTo>
                      <a:pt x="919" y="2871"/>
                      <a:pt x="930" y="2845"/>
                      <a:pt x="926" y="2821"/>
                    </a:cubicBezTo>
                    <a:lnTo>
                      <a:pt x="852" y="2440"/>
                    </a:lnTo>
                    <a:cubicBezTo>
                      <a:pt x="810" y="2224"/>
                      <a:pt x="949" y="2014"/>
                      <a:pt x="1165" y="1964"/>
                    </a:cubicBezTo>
                    <a:lnTo>
                      <a:pt x="1543" y="1877"/>
                    </a:lnTo>
                    <a:cubicBezTo>
                      <a:pt x="1567" y="1872"/>
                      <a:pt x="1586" y="1851"/>
                      <a:pt x="1588" y="1825"/>
                    </a:cubicBezTo>
                    <a:lnTo>
                      <a:pt x="1624" y="1439"/>
                    </a:lnTo>
                    <a:cubicBezTo>
                      <a:pt x="1644" y="1228"/>
                      <a:pt x="1821" y="1070"/>
                      <a:pt x="2032" y="1070"/>
                    </a:cubicBezTo>
                    <a:cubicBezTo>
                      <a:pt x="2041" y="1070"/>
                      <a:pt x="2050" y="1070"/>
                      <a:pt x="2059" y="1070"/>
                    </a:cubicBezTo>
                    <a:lnTo>
                      <a:pt x="2447" y="1095"/>
                    </a:lnTo>
                    <a:cubicBezTo>
                      <a:pt x="2448" y="1095"/>
                      <a:pt x="2449" y="1095"/>
                      <a:pt x="2451" y="1095"/>
                    </a:cubicBezTo>
                    <a:cubicBezTo>
                      <a:pt x="2474" y="1095"/>
                      <a:pt x="2496" y="1081"/>
                      <a:pt x="2504" y="1058"/>
                    </a:cubicBezTo>
                    <a:lnTo>
                      <a:pt x="2649" y="698"/>
                    </a:lnTo>
                    <a:cubicBezTo>
                      <a:pt x="2714" y="538"/>
                      <a:pt x="2866" y="441"/>
                      <a:pt x="3028" y="441"/>
                    </a:cubicBezTo>
                    <a:cubicBezTo>
                      <a:pt x="3075" y="441"/>
                      <a:pt x="3122" y="449"/>
                      <a:pt x="3169" y="466"/>
                    </a:cubicBezTo>
                    <a:lnTo>
                      <a:pt x="3532" y="599"/>
                    </a:lnTo>
                    <a:cubicBezTo>
                      <a:pt x="3539" y="602"/>
                      <a:pt x="3545" y="603"/>
                      <a:pt x="3552" y="603"/>
                    </a:cubicBezTo>
                    <a:cubicBezTo>
                      <a:pt x="3570" y="603"/>
                      <a:pt x="3588" y="594"/>
                      <a:pt x="3600" y="580"/>
                    </a:cubicBezTo>
                    <a:lnTo>
                      <a:pt x="3839" y="276"/>
                    </a:lnTo>
                    <a:cubicBezTo>
                      <a:pt x="3919" y="173"/>
                      <a:pt x="4039" y="118"/>
                      <a:pt x="4160" y="118"/>
                    </a:cubicBezTo>
                    <a:close/>
                    <a:moveTo>
                      <a:pt x="4161" y="1"/>
                    </a:moveTo>
                    <a:cubicBezTo>
                      <a:pt x="4005" y="1"/>
                      <a:pt x="3851" y="70"/>
                      <a:pt x="3747" y="203"/>
                    </a:cubicBezTo>
                    <a:lnTo>
                      <a:pt x="3534" y="475"/>
                    </a:lnTo>
                    <a:lnTo>
                      <a:pt x="3210" y="355"/>
                    </a:lnTo>
                    <a:cubicBezTo>
                      <a:pt x="3150" y="333"/>
                      <a:pt x="3088" y="322"/>
                      <a:pt x="3028" y="322"/>
                    </a:cubicBezTo>
                    <a:cubicBezTo>
                      <a:pt x="2819" y="322"/>
                      <a:pt x="2623" y="448"/>
                      <a:pt x="2540" y="655"/>
                    </a:cubicBezTo>
                    <a:lnTo>
                      <a:pt x="2412" y="975"/>
                    </a:lnTo>
                    <a:lnTo>
                      <a:pt x="2066" y="953"/>
                    </a:lnTo>
                    <a:cubicBezTo>
                      <a:pt x="2054" y="952"/>
                      <a:pt x="2042" y="951"/>
                      <a:pt x="2030" y="951"/>
                    </a:cubicBezTo>
                    <a:cubicBezTo>
                      <a:pt x="1758" y="951"/>
                      <a:pt x="1535" y="1157"/>
                      <a:pt x="1508" y="1429"/>
                    </a:cubicBezTo>
                    <a:lnTo>
                      <a:pt x="1475" y="1773"/>
                    </a:lnTo>
                    <a:lnTo>
                      <a:pt x="1139" y="1850"/>
                    </a:lnTo>
                    <a:cubicBezTo>
                      <a:pt x="861" y="1914"/>
                      <a:pt x="684" y="2184"/>
                      <a:pt x="738" y="2462"/>
                    </a:cubicBezTo>
                    <a:lnTo>
                      <a:pt x="803" y="2800"/>
                    </a:lnTo>
                    <a:lnTo>
                      <a:pt x="502" y="2968"/>
                    </a:lnTo>
                    <a:cubicBezTo>
                      <a:pt x="251" y="3107"/>
                      <a:pt x="158" y="3415"/>
                      <a:pt x="289" y="3669"/>
                    </a:cubicBezTo>
                    <a:lnTo>
                      <a:pt x="447" y="3978"/>
                    </a:lnTo>
                    <a:lnTo>
                      <a:pt x="204" y="4223"/>
                    </a:lnTo>
                    <a:cubicBezTo>
                      <a:pt x="4" y="4428"/>
                      <a:pt x="0" y="4750"/>
                      <a:pt x="197" y="4958"/>
                    </a:cubicBezTo>
                    <a:lnTo>
                      <a:pt x="436" y="5207"/>
                    </a:lnTo>
                    <a:lnTo>
                      <a:pt x="274" y="5512"/>
                    </a:lnTo>
                    <a:cubicBezTo>
                      <a:pt x="139" y="5763"/>
                      <a:pt x="227" y="6073"/>
                      <a:pt x="474" y="6216"/>
                    </a:cubicBezTo>
                    <a:lnTo>
                      <a:pt x="772" y="6390"/>
                    </a:lnTo>
                    <a:lnTo>
                      <a:pt x="701" y="6727"/>
                    </a:lnTo>
                    <a:cubicBezTo>
                      <a:pt x="642" y="7008"/>
                      <a:pt x="814" y="7280"/>
                      <a:pt x="1093" y="7347"/>
                    </a:cubicBezTo>
                    <a:lnTo>
                      <a:pt x="1429" y="7428"/>
                    </a:lnTo>
                    <a:lnTo>
                      <a:pt x="1456" y="7773"/>
                    </a:lnTo>
                    <a:cubicBezTo>
                      <a:pt x="1478" y="8051"/>
                      <a:pt x="1706" y="8258"/>
                      <a:pt x="1982" y="8258"/>
                    </a:cubicBezTo>
                    <a:cubicBezTo>
                      <a:pt x="1990" y="8258"/>
                      <a:pt x="1997" y="8258"/>
                      <a:pt x="2005" y="8258"/>
                    </a:cubicBezTo>
                    <a:lnTo>
                      <a:pt x="2351" y="8241"/>
                    </a:lnTo>
                    <a:lnTo>
                      <a:pt x="2474" y="8563"/>
                    </a:lnTo>
                    <a:cubicBezTo>
                      <a:pt x="2553" y="8773"/>
                      <a:pt x="2751" y="8902"/>
                      <a:pt x="2963" y="8902"/>
                    </a:cubicBezTo>
                    <a:cubicBezTo>
                      <a:pt x="3021" y="8902"/>
                      <a:pt x="3080" y="8892"/>
                      <a:pt x="3138" y="8873"/>
                    </a:cubicBezTo>
                    <a:lnTo>
                      <a:pt x="3463" y="8760"/>
                    </a:lnTo>
                    <a:lnTo>
                      <a:pt x="3673" y="9035"/>
                    </a:lnTo>
                    <a:cubicBezTo>
                      <a:pt x="3777" y="9172"/>
                      <a:pt x="3933" y="9245"/>
                      <a:pt x="4091" y="9245"/>
                    </a:cubicBezTo>
                    <a:cubicBezTo>
                      <a:pt x="4197" y="9245"/>
                      <a:pt x="4304" y="9213"/>
                      <a:pt x="4396" y="9146"/>
                    </a:cubicBezTo>
                    <a:lnTo>
                      <a:pt x="4679" y="8947"/>
                    </a:lnTo>
                    <a:lnTo>
                      <a:pt x="4957" y="9151"/>
                    </a:lnTo>
                    <a:cubicBezTo>
                      <a:pt x="5053" y="9221"/>
                      <a:pt x="5162" y="9255"/>
                      <a:pt x="5271" y="9255"/>
                    </a:cubicBezTo>
                    <a:cubicBezTo>
                      <a:pt x="5427" y="9255"/>
                      <a:pt x="5581" y="9186"/>
                      <a:pt x="5685" y="9053"/>
                    </a:cubicBezTo>
                    <a:lnTo>
                      <a:pt x="5898" y="8781"/>
                    </a:lnTo>
                    <a:lnTo>
                      <a:pt x="6223" y="8900"/>
                    </a:lnTo>
                    <a:cubicBezTo>
                      <a:pt x="6281" y="8922"/>
                      <a:pt x="6342" y="8932"/>
                      <a:pt x="6403" y="8932"/>
                    </a:cubicBezTo>
                    <a:cubicBezTo>
                      <a:pt x="6451" y="8932"/>
                      <a:pt x="6499" y="8925"/>
                      <a:pt x="6547" y="8912"/>
                    </a:cubicBezTo>
                    <a:cubicBezTo>
                      <a:pt x="6705" y="8867"/>
                      <a:pt x="6831" y="8753"/>
                      <a:pt x="6892" y="8601"/>
                    </a:cubicBezTo>
                    <a:lnTo>
                      <a:pt x="7021" y="8280"/>
                    </a:lnTo>
                    <a:lnTo>
                      <a:pt x="7366" y="8303"/>
                    </a:lnTo>
                    <a:cubicBezTo>
                      <a:pt x="7377" y="8304"/>
                      <a:pt x="7388" y="8304"/>
                      <a:pt x="7399" y="8304"/>
                    </a:cubicBezTo>
                    <a:cubicBezTo>
                      <a:pt x="7670" y="8304"/>
                      <a:pt x="7899" y="8100"/>
                      <a:pt x="7924" y="7827"/>
                    </a:cubicBezTo>
                    <a:lnTo>
                      <a:pt x="7956" y="7484"/>
                    </a:lnTo>
                    <a:lnTo>
                      <a:pt x="8292" y="7406"/>
                    </a:lnTo>
                    <a:cubicBezTo>
                      <a:pt x="8573" y="7345"/>
                      <a:pt x="8749" y="7075"/>
                      <a:pt x="8694" y="6793"/>
                    </a:cubicBezTo>
                    <a:lnTo>
                      <a:pt x="8630" y="6455"/>
                    </a:lnTo>
                    <a:lnTo>
                      <a:pt x="8931" y="6287"/>
                    </a:lnTo>
                    <a:cubicBezTo>
                      <a:pt x="9181" y="6149"/>
                      <a:pt x="9274" y="5841"/>
                      <a:pt x="9144" y="5586"/>
                    </a:cubicBezTo>
                    <a:lnTo>
                      <a:pt x="8987" y="5278"/>
                    </a:lnTo>
                    <a:lnTo>
                      <a:pt x="9229" y="5032"/>
                    </a:lnTo>
                    <a:cubicBezTo>
                      <a:pt x="9430" y="4828"/>
                      <a:pt x="9432" y="4506"/>
                      <a:pt x="9234" y="4300"/>
                    </a:cubicBezTo>
                    <a:lnTo>
                      <a:pt x="8995" y="4049"/>
                    </a:lnTo>
                    <a:lnTo>
                      <a:pt x="9160" y="3744"/>
                    </a:lnTo>
                    <a:cubicBezTo>
                      <a:pt x="9293" y="3493"/>
                      <a:pt x="9207" y="3183"/>
                      <a:pt x="8959" y="3039"/>
                    </a:cubicBezTo>
                    <a:lnTo>
                      <a:pt x="8659" y="2866"/>
                    </a:lnTo>
                    <a:lnTo>
                      <a:pt x="8730" y="2528"/>
                    </a:lnTo>
                    <a:cubicBezTo>
                      <a:pt x="8789" y="2248"/>
                      <a:pt x="8618" y="1976"/>
                      <a:pt x="8339" y="1908"/>
                    </a:cubicBezTo>
                    <a:lnTo>
                      <a:pt x="8003" y="1827"/>
                    </a:lnTo>
                    <a:lnTo>
                      <a:pt x="7975" y="1482"/>
                    </a:lnTo>
                    <a:cubicBezTo>
                      <a:pt x="7954" y="1205"/>
                      <a:pt x="7725" y="997"/>
                      <a:pt x="7450" y="997"/>
                    </a:cubicBezTo>
                    <a:cubicBezTo>
                      <a:pt x="7442" y="997"/>
                      <a:pt x="7434" y="997"/>
                      <a:pt x="7427" y="998"/>
                    </a:cubicBezTo>
                    <a:lnTo>
                      <a:pt x="7082" y="1015"/>
                    </a:lnTo>
                    <a:lnTo>
                      <a:pt x="6957" y="693"/>
                    </a:lnTo>
                    <a:cubicBezTo>
                      <a:pt x="6878" y="483"/>
                      <a:pt x="6681" y="354"/>
                      <a:pt x="6468" y="354"/>
                    </a:cubicBezTo>
                    <a:cubicBezTo>
                      <a:pt x="6411" y="354"/>
                      <a:pt x="6352" y="363"/>
                      <a:pt x="6294" y="383"/>
                    </a:cubicBezTo>
                    <a:lnTo>
                      <a:pt x="5969" y="494"/>
                    </a:lnTo>
                    <a:lnTo>
                      <a:pt x="5759" y="220"/>
                    </a:lnTo>
                    <a:cubicBezTo>
                      <a:pt x="5655" y="83"/>
                      <a:pt x="5499" y="11"/>
                      <a:pt x="5340" y="11"/>
                    </a:cubicBezTo>
                    <a:cubicBezTo>
                      <a:pt x="5234" y="11"/>
                      <a:pt x="5127" y="43"/>
                      <a:pt x="5034" y="109"/>
                    </a:cubicBezTo>
                    <a:lnTo>
                      <a:pt x="4753" y="308"/>
                    </a:lnTo>
                    <a:lnTo>
                      <a:pt x="4474" y="104"/>
                    </a:lnTo>
                    <a:cubicBezTo>
                      <a:pt x="4380" y="34"/>
                      <a:pt x="4270" y="1"/>
                      <a:pt x="4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4003765" y="2544093"/>
                <a:ext cx="404094" cy="399958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8316" extrusionOk="0">
                    <a:moveTo>
                      <a:pt x="3657" y="140"/>
                    </a:moveTo>
                    <a:lnTo>
                      <a:pt x="4198" y="536"/>
                    </a:lnTo>
                    <a:cubicBezTo>
                      <a:pt x="4208" y="544"/>
                      <a:pt x="4220" y="548"/>
                      <a:pt x="4232" y="548"/>
                    </a:cubicBezTo>
                    <a:cubicBezTo>
                      <a:pt x="4244" y="548"/>
                      <a:pt x="4256" y="544"/>
                      <a:pt x="4267" y="536"/>
                    </a:cubicBezTo>
                    <a:lnTo>
                      <a:pt x="4812" y="148"/>
                    </a:lnTo>
                    <a:lnTo>
                      <a:pt x="5217" y="682"/>
                    </a:lnTo>
                    <a:cubicBezTo>
                      <a:pt x="5229" y="697"/>
                      <a:pt x="5247" y="705"/>
                      <a:pt x="5265" y="705"/>
                    </a:cubicBezTo>
                    <a:cubicBezTo>
                      <a:pt x="5271" y="705"/>
                      <a:pt x="5277" y="704"/>
                      <a:pt x="5283" y="702"/>
                    </a:cubicBezTo>
                    <a:lnTo>
                      <a:pt x="5917" y="484"/>
                    </a:lnTo>
                    <a:lnTo>
                      <a:pt x="6156" y="1109"/>
                    </a:lnTo>
                    <a:cubicBezTo>
                      <a:pt x="6165" y="1134"/>
                      <a:pt x="6189" y="1146"/>
                      <a:pt x="6213" y="1147"/>
                    </a:cubicBezTo>
                    <a:lnTo>
                      <a:pt x="6883" y="1116"/>
                    </a:lnTo>
                    <a:lnTo>
                      <a:pt x="6937" y="1783"/>
                    </a:lnTo>
                    <a:cubicBezTo>
                      <a:pt x="6939" y="1809"/>
                      <a:pt x="6956" y="1830"/>
                      <a:pt x="6980" y="1835"/>
                    </a:cubicBezTo>
                    <a:lnTo>
                      <a:pt x="7631" y="1994"/>
                    </a:lnTo>
                    <a:lnTo>
                      <a:pt x="7494" y="2649"/>
                    </a:lnTo>
                    <a:cubicBezTo>
                      <a:pt x="7489" y="2675"/>
                      <a:pt x="7500" y="2699"/>
                      <a:pt x="7522" y="2713"/>
                    </a:cubicBezTo>
                    <a:lnTo>
                      <a:pt x="8102" y="3049"/>
                    </a:lnTo>
                    <a:lnTo>
                      <a:pt x="7785" y="3639"/>
                    </a:lnTo>
                    <a:cubicBezTo>
                      <a:pt x="7773" y="3662"/>
                      <a:pt x="7777" y="3689"/>
                      <a:pt x="7794" y="3707"/>
                    </a:cubicBezTo>
                    <a:lnTo>
                      <a:pt x="8258" y="4192"/>
                    </a:lnTo>
                    <a:lnTo>
                      <a:pt x="7787" y="4669"/>
                    </a:lnTo>
                    <a:cubicBezTo>
                      <a:pt x="7770" y="4687"/>
                      <a:pt x="7766" y="4714"/>
                      <a:pt x="7777" y="4737"/>
                    </a:cubicBezTo>
                    <a:lnTo>
                      <a:pt x="8083" y="5333"/>
                    </a:lnTo>
                    <a:lnTo>
                      <a:pt x="7498" y="5658"/>
                    </a:lnTo>
                    <a:cubicBezTo>
                      <a:pt x="7475" y="5670"/>
                      <a:pt x="7463" y="5696"/>
                      <a:pt x="7468" y="5720"/>
                    </a:cubicBezTo>
                    <a:lnTo>
                      <a:pt x="7595" y="6378"/>
                    </a:lnTo>
                    <a:lnTo>
                      <a:pt x="6940" y="6526"/>
                    </a:lnTo>
                    <a:cubicBezTo>
                      <a:pt x="6916" y="6533"/>
                      <a:pt x="6899" y="6553"/>
                      <a:pt x="6895" y="6578"/>
                    </a:cubicBezTo>
                    <a:lnTo>
                      <a:pt x="6831" y="7244"/>
                    </a:lnTo>
                    <a:lnTo>
                      <a:pt x="6163" y="7203"/>
                    </a:lnTo>
                    <a:cubicBezTo>
                      <a:pt x="6161" y="7202"/>
                      <a:pt x="6158" y="7202"/>
                      <a:pt x="6156" y="7202"/>
                    </a:cubicBezTo>
                    <a:cubicBezTo>
                      <a:pt x="6134" y="7202"/>
                      <a:pt x="6114" y="7217"/>
                      <a:pt x="6106" y="7239"/>
                    </a:cubicBezTo>
                    <a:lnTo>
                      <a:pt x="5855" y="7861"/>
                    </a:lnTo>
                    <a:lnTo>
                      <a:pt x="5226" y="7630"/>
                    </a:lnTo>
                    <a:cubicBezTo>
                      <a:pt x="5219" y="7628"/>
                      <a:pt x="5212" y="7627"/>
                      <a:pt x="5205" y="7627"/>
                    </a:cubicBezTo>
                    <a:cubicBezTo>
                      <a:pt x="5188" y="7627"/>
                      <a:pt x="5171" y="7634"/>
                      <a:pt x="5160" y="7649"/>
                    </a:cubicBezTo>
                    <a:lnTo>
                      <a:pt x="4745" y="8176"/>
                    </a:lnTo>
                    <a:lnTo>
                      <a:pt x="4206" y="7779"/>
                    </a:lnTo>
                    <a:cubicBezTo>
                      <a:pt x="4196" y="7772"/>
                      <a:pt x="4184" y="7767"/>
                      <a:pt x="4172" y="7767"/>
                    </a:cubicBezTo>
                    <a:lnTo>
                      <a:pt x="4170" y="7767"/>
                    </a:lnTo>
                    <a:cubicBezTo>
                      <a:pt x="4159" y="7767"/>
                      <a:pt x="4147" y="7771"/>
                      <a:pt x="4137" y="7778"/>
                    </a:cubicBezTo>
                    <a:lnTo>
                      <a:pt x="3590" y="8167"/>
                    </a:lnTo>
                    <a:lnTo>
                      <a:pt x="3186" y="7632"/>
                    </a:lnTo>
                    <a:cubicBezTo>
                      <a:pt x="3175" y="7618"/>
                      <a:pt x="3157" y="7610"/>
                      <a:pt x="3138" y="7610"/>
                    </a:cubicBezTo>
                    <a:cubicBezTo>
                      <a:pt x="3132" y="7610"/>
                      <a:pt x="3125" y="7611"/>
                      <a:pt x="3119" y="7613"/>
                    </a:cubicBezTo>
                    <a:lnTo>
                      <a:pt x="2487" y="7831"/>
                    </a:lnTo>
                    <a:lnTo>
                      <a:pt x="2248" y="7206"/>
                    </a:lnTo>
                    <a:cubicBezTo>
                      <a:pt x="2238" y="7183"/>
                      <a:pt x="2216" y="7168"/>
                      <a:pt x="2193" y="7168"/>
                    </a:cubicBezTo>
                    <a:cubicBezTo>
                      <a:pt x="2191" y="7168"/>
                      <a:pt x="2190" y="7168"/>
                      <a:pt x="2189" y="7168"/>
                    </a:cubicBezTo>
                    <a:lnTo>
                      <a:pt x="1521" y="7199"/>
                    </a:lnTo>
                    <a:lnTo>
                      <a:pt x="1467" y="6533"/>
                    </a:lnTo>
                    <a:cubicBezTo>
                      <a:pt x="1465" y="6507"/>
                      <a:pt x="1448" y="6486"/>
                      <a:pt x="1422" y="6479"/>
                    </a:cubicBezTo>
                    <a:lnTo>
                      <a:pt x="771" y="6321"/>
                    </a:lnTo>
                    <a:lnTo>
                      <a:pt x="909" y="5665"/>
                    </a:lnTo>
                    <a:cubicBezTo>
                      <a:pt x="915" y="5641"/>
                      <a:pt x="904" y="5617"/>
                      <a:pt x="882" y="5603"/>
                    </a:cubicBezTo>
                    <a:lnTo>
                      <a:pt x="302" y="5267"/>
                    </a:lnTo>
                    <a:lnTo>
                      <a:pt x="618" y="4676"/>
                    </a:lnTo>
                    <a:cubicBezTo>
                      <a:pt x="631" y="4654"/>
                      <a:pt x="625" y="4626"/>
                      <a:pt x="608" y="4609"/>
                    </a:cubicBezTo>
                    <a:lnTo>
                      <a:pt x="146" y="4124"/>
                    </a:lnTo>
                    <a:lnTo>
                      <a:pt x="617" y="3646"/>
                    </a:lnTo>
                    <a:cubicBezTo>
                      <a:pt x="634" y="3629"/>
                      <a:pt x="638" y="3601"/>
                      <a:pt x="627" y="3579"/>
                    </a:cubicBezTo>
                    <a:lnTo>
                      <a:pt x="321" y="2983"/>
                    </a:lnTo>
                    <a:lnTo>
                      <a:pt x="906" y="2657"/>
                    </a:lnTo>
                    <a:cubicBezTo>
                      <a:pt x="928" y="2645"/>
                      <a:pt x="941" y="2619"/>
                      <a:pt x="935" y="2595"/>
                    </a:cubicBezTo>
                    <a:lnTo>
                      <a:pt x="809" y="1937"/>
                    </a:lnTo>
                    <a:lnTo>
                      <a:pt x="1463" y="1790"/>
                    </a:lnTo>
                    <a:cubicBezTo>
                      <a:pt x="1488" y="1785"/>
                      <a:pt x="1505" y="1764"/>
                      <a:pt x="1508" y="1738"/>
                    </a:cubicBezTo>
                    <a:lnTo>
                      <a:pt x="1571" y="1071"/>
                    </a:lnTo>
                    <a:lnTo>
                      <a:pt x="2241" y="1113"/>
                    </a:lnTo>
                    <a:cubicBezTo>
                      <a:pt x="2243" y="1113"/>
                      <a:pt x="2245" y="1113"/>
                      <a:pt x="2247" y="1113"/>
                    </a:cubicBezTo>
                    <a:cubicBezTo>
                      <a:pt x="2268" y="1113"/>
                      <a:pt x="2290" y="1098"/>
                      <a:pt x="2298" y="1077"/>
                    </a:cubicBezTo>
                    <a:lnTo>
                      <a:pt x="2547" y="455"/>
                    </a:lnTo>
                    <a:lnTo>
                      <a:pt x="3178" y="685"/>
                    </a:lnTo>
                    <a:cubicBezTo>
                      <a:pt x="3184" y="688"/>
                      <a:pt x="3191" y="689"/>
                      <a:pt x="3198" y="689"/>
                    </a:cubicBezTo>
                    <a:cubicBezTo>
                      <a:pt x="3215" y="689"/>
                      <a:pt x="3232" y="681"/>
                      <a:pt x="3243" y="666"/>
                    </a:cubicBezTo>
                    <a:lnTo>
                      <a:pt x="3657" y="140"/>
                    </a:lnTo>
                    <a:close/>
                    <a:moveTo>
                      <a:pt x="3647" y="0"/>
                    </a:moveTo>
                    <a:cubicBezTo>
                      <a:pt x="3630" y="0"/>
                      <a:pt x="3613" y="8"/>
                      <a:pt x="3600" y="24"/>
                    </a:cubicBezTo>
                    <a:lnTo>
                      <a:pt x="3178" y="561"/>
                    </a:lnTo>
                    <a:lnTo>
                      <a:pt x="2535" y="327"/>
                    </a:lnTo>
                    <a:cubicBezTo>
                      <a:pt x="2528" y="324"/>
                      <a:pt x="2521" y="323"/>
                      <a:pt x="2514" y="323"/>
                    </a:cubicBezTo>
                    <a:cubicBezTo>
                      <a:pt x="2491" y="323"/>
                      <a:pt x="2469" y="337"/>
                      <a:pt x="2461" y="360"/>
                    </a:cubicBezTo>
                    <a:lnTo>
                      <a:pt x="2205" y="995"/>
                    </a:lnTo>
                    <a:lnTo>
                      <a:pt x="1522" y="950"/>
                    </a:lnTo>
                    <a:cubicBezTo>
                      <a:pt x="1521" y="950"/>
                      <a:pt x="1520" y="950"/>
                      <a:pt x="1519" y="950"/>
                    </a:cubicBezTo>
                    <a:cubicBezTo>
                      <a:pt x="1488" y="950"/>
                      <a:pt x="1463" y="974"/>
                      <a:pt x="1460" y="1004"/>
                    </a:cubicBezTo>
                    <a:lnTo>
                      <a:pt x="1396" y="1684"/>
                    </a:lnTo>
                    <a:lnTo>
                      <a:pt x="728" y="1835"/>
                    </a:lnTo>
                    <a:cubicBezTo>
                      <a:pt x="696" y="1842"/>
                      <a:pt x="677" y="1873"/>
                      <a:pt x="683" y="1904"/>
                    </a:cubicBezTo>
                    <a:lnTo>
                      <a:pt x="812" y="2576"/>
                    </a:lnTo>
                    <a:lnTo>
                      <a:pt x="213" y="2908"/>
                    </a:lnTo>
                    <a:cubicBezTo>
                      <a:pt x="186" y="2924"/>
                      <a:pt x="175" y="2957"/>
                      <a:pt x="191" y="2986"/>
                    </a:cubicBezTo>
                    <a:lnTo>
                      <a:pt x="502" y="3594"/>
                    </a:lnTo>
                    <a:lnTo>
                      <a:pt x="23" y="4082"/>
                    </a:lnTo>
                    <a:cubicBezTo>
                      <a:pt x="0" y="4105"/>
                      <a:pt x="0" y="4141"/>
                      <a:pt x="23" y="4164"/>
                    </a:cubicBezTo>
                    <a:lnTo>
                      <a:pt x="494" y="4659"/>
                    </a:lnTo>
                    <a:lnTo>
                      <a:pt x="172" y="5262"/>
                    </a:lnTo>
                    <a:cubicBezTo>
                      <a:pt x="156" y="5289"/>
                      <a:pt x="167" y="5324"/>
                      <a:pt x="194" y="5340"/>
                    </a:cubicBezTo>
                    <a:lnTo>
                      <a:pt x="786" y="5684"/>
                    </a:lnTo>
                    <a:lnTo>
                      <a:pt x="644" y="6352"/>
                    </a:lnTo>
                    <a:cubicBezTo>
                      <a:pt x="639" y="6384"/>
                      <a:pt x="658" y="6415"/>
                      <a:pt x="689" y="6422"/>
                    </a:cubicBezTo>
                    <a:lnTo>
                      <a:pt x="1354" y="6583"/>
                    </a:lnTo>
                    <a:lnTo>
                      <a:pt x="1408" y="7265"/>
                    </a:lnTo>
                    <a:cubicBezTo>
                      <a:pt x="1411" y="7297"/>
                      <a:pt x="1437" y="7319"/>
                      <a:pt x="1465" y="7319"/>
                    </a:cubicBezTo>
                    <a:cubicBezTo>
                      <a:pt x="1467" y="7319"/>
                      <a:pt x="1468" y="7319"/>
                      <a:pt x="1469" y="7319"/>
                    </a:cubicBezTo>
                    <a:lnTo>
                      <a:pt x="2153" y="7287"/>
                    </a:lnTo>
                    <a:lnTo>
                      <a:pt x="2397" y="7926"/>
                    </a:lnTo>
                    <a:cubicBezTo>
                      <a:pt x="2406" y="7950"/>
                      <a:pt x="2428" y="7964"/>
                      <a:pt x="2452" y="7964"/>
                    </a:cubicBezTo>
                    <a:cubicBezTo>
                      <a:pt x="2458" y="7964"/>
                      <a:pt x="2465" y="7963"/>
                      <a:pt x="2471" y="7961"/>
                    </a:cubicBezTo>
                    <a:lnTo>
                      <a:pt x="3117" y="7738"/>
                    </a:lnTo>
                    <a:lnTo>
                      <a:pt x="3533" y="8283"/>
                    </a:lnTo>
                    <a:cubicBezTo>
                      <a:pt x="3543" y="8298"/>
                      <a:pt x="3561" y="8306"/>
                      <a:pt x="3579" y="8306"/>
                    </a:cubicBezTo>
                    <a:cubicBezTo>
                      <a:pt x="3590" y="8306"/>
                      <a:pt x="3602" y="8303"/>
                      <a:pt x="3612" y="8295"/>
                    </a:cubicBezTo>
                    <a:lnTo>
                      <a:pt x="4170" y="7899"/>
                    </a:lnTo>
                    <a:lnTo>
                      <a:pt x="4722" y="8304"/>
                    </a:lnTo>
                    <a:cubicBezTo>
                      <a:pt x="4733" y="8313"/>
                      <a:pt x="4745" y="8316"/>
                      <a:pt x="4757" y="8316"/>
                    </a:cubicBezTo>
                    <a:cubicBezTo>
                      <a:pt x="4774" y="8316"/>
                      <a:pt x="4791" y="8307"/>
                      <a:pt x="4802" y="8294"/>
                    </a:cubicBezTo>
                    <a:lnTo>
                      <a:pt x="5226" y="7755"/>
                    </a:lnTo>
                    <a:lnTo>
                      <a:pt x="5868" y="7990"/>
                    </a:lnTo>
                    <a:cubicBezTo>
                      <a:pt x="5875" y="7993"/>
                      <a:pt x="5882" y="7994"/>
                      <a:pt x="5888" y="7994"/>
                    </a:cubicBezTo>
                    <a:cubicBezTo>
                      <a:pt x="5912" y="7994"/>
                      <a:pt x="5934" y="7980"/>
                      <a:pt x="5943" y="7958"/>
                    </a:cubicBezTo>
                    <a:lnTo>
                      <a:pt x="6197" y="7322"/>
                    </a:lnTo>
                    <a:lnTo>
                      <a:pt x="6881" y="7365"/>
                    </a:lnTo>
                    <a:cubicBezTo>
                      <a:pt x="6883" y="7365"/>
                      <a:pt x="6884" y="7365"/>
                      <a:pt x="6885" y="7365"/>
                    </a:cubicBezTo>
                    <a:cubicBezTo>
                      <a:pt x="6915" y="7365"/>
                      <a:pt x="6940" y="7344"/>
                      <a:pt x="6942" y="7313"/>
                    </a:cubicBezTo>
                    <a:lnTo>
                      <a:pt x="7008" y="6631"/>
                    </a:lnTo>
                    <a:lnTo>
                      <a:pt x="7674" y="6481"/>
                    </a:lnTo>
                    <a:cubicBezTo>
                      <a:pt x="7706" y="6474"/>
                      <a:pt x="7725" y="6443"/>
                      <a:pt x="7719" y="6413"/>
                    </a:cubicBezTo>
                    <a:lnTo>
                      <a:pt x="7590" y="5740"/>
                    </a:lnTo>
                    <a:lnTo>
                      <a:pt x="8189" y="5409"/>
                    </a:lnTo>
                    <a:cubicBezTo>
                      <a:pt x="8216" y="5393"/>
                      <a:pt x="8227" y="5359"/>
                      <a:pt x="8213" y="5331"/>
                    </a:cubicBezTo>
                    <a:lnTo>
                      <a:pt x="7900" y="4721"/>
                    </a:lnTo>
                    <a:lnTo>
                      <a:pt x="8379" y="4233"/>
                    </a:lnTo>
                    <a:cubicBezTo>
                      <a:pt x="8402" y="4211"/>
                      <a:pt x="8402" y="4176"/>
                      <a:pt x="8381" y="4152"/>
                    </a:cubicBezTo>
                    <a:lnTo>
                      <a:pt x="7908" y="3656"/>
                    </a:lnTo>
                    <a:lnTo>
                      <a:pt x="8230" y="3054"/>
                    </a:lnTo>
                    <a:cubicBezTo>
                      <a:pt x="8246" y="3026"/>
                      <a:pt x="8235" y="2992"/>
                      <a:pt x="8210" y="2976"/>
                    </a:cubicBezTo>
                    <a:lnTo>
                      <a:pt x="7617" y="2633"/>
                    </a:lnTo>
                    <a:lnTo>
                      <a:pt x="7758" y="1963"/>
                    </a:lnTo>
                    <a:cubicBezTo>
                      <a:pt x="7765" y="1932"/>
                      <a:pt x="7745" y="1901"/>
                      <a:pt x="7714" y="1894"/>
                    </a:cubicBezTo>
                    <a:lnTo>
                      <a:pt x="7049" y="1733"/>
                    </a:lnTo>
                    <a:lnTo>
                      <a:pt x="6994" y="1051"/>
                    </a:lnTo>
                    <a:cubicBezTo>
                      <a:pt x="6992" y="1019"/>
                      <a:pt x="6961" y="997"/>
                      <a:pt x="6933" y="997"/>
                    </a:cubicBezTo>
                    <a:lnTo>
                      <a:pt x="6249" y="1030"/>
                    </a:lnTo>
                    <a:lnTo>
                      <a:pt x="6005" y="389"/>
                    </a:lnTo>
                    <a:cubicBezTo>
                      <a:pt x="5997" y="366"/>
                      <a:pt x="5975" y="351"/>
                      <a:pt x="5951" y="351"/>
                    </a:cubicBezTo>
                    <a:cubicBezTo>
                      <a:pt x="5945" y="351"/>
                      <a:pt x="5939" y="352"/>
                      <a:pt x="5933" y="354"/>
                    </a:cubicBezTo>
                    <a:lnTo>
                      <a:pt x="5285" y="578"/>
                    </a:lnTo>
                    <a:lnTo>
                      <a:pt x="4871" y="32"/>
                    </a:lnTo>
                    <a:cubicBezTo>
                      <a:pt x="4860" y="18"/>
                      <a:pt x="4842" y="10"/>
                      <a:pt x="4825" y="10"/>
                    </a:cubicBezTo>
                    <a:cubicBezTo>
                      <a:pt x="4813" y="10"/>
                      <a:pt x="4802" y="13"/>
                      <a:pt x="4791" y="20"/>
                    </a:cubicBezTo>
                    <a:lnTo>
                      <a:pt x="4232" y="417"/>
                    </a:lnTo>
                    <a:lnTo>
                      <a:pt x="3682" y="12"/>
                    </a:lnTo>
                    <a:cubicBezTo>
                      <a:pt x="3671" y="4"/>
                      <a:pt x="3659" y="0"/>
                      <a:pt x="36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4162237" y="2628980"/>
                <a:ext cx="366195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2647" extrusionOk="0">
                    <a:moveTo>
                      <a:pt x="7223" y="1"/>
                    </a:moveTo>
                    <a:cubicBezTo>
                      <a:pt x="7191" y="1"/>
                      <a:pt x="7158" y="5"/>
                      <a:pt x="7126" y="15"/>
                    </a:cubicBezTo>
                    <a:lnTo>
                      <a:pt x="297" y="1957"/>
                    </a:lnTo>
                    <a:cubicBezTo>
                      <a:pt x="110" y="2011"/>
                      <a:pt x="0" y="2205"/>
                      <a:pt x="54" y="2392"/>
                    </a:cubicBezTo>
                    <a:cubicBezTo>
                      <a:pt x="98" y="2546"/>
                      <a:pt x="238" y="2646"/>
                      <a:pt x="391" y="2646"/>
                    </a:cubicBezTo>
                    <a:cubicBezTo>
                      <a:pt x="423" y="2646"/>
                      <a:pt x="456" y="2642"/>
                      <a:pt x="489" y="2633"/>
                    </a:cubicBezTo>
                    <a:lnTo>
                      <a:pt x="7318" y="690"/>
                    </a:lnTo>
                    <a:cubicBezTo>
                      <a:pt x="7505" y="636"/>
                      <a:pt x="7614" y="442"/>
                      <a:pt x="7560" y="255"/>
                    </a:cubicBezTo>
                    <a:cubicBezTo>
                      <a:pt x="7516" y="101"/>
                      <a:pt x="7376" y="1"/>
                      <a:pt x="7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4160650" y="2626190"/>
                <a:ext cx="370909" cy="132935"/>
              </a:xfrm>
              <a:custGeom>
                <a:avLst/>
                <a:gdLst/>
                <a:ahLst/>
                <a:cxnLst/>
                <a:rect l="l" t="t" r="r" b="b"/>
                <a:pathLst>
                  <a:path w="7712" h="2764" extrusionOk="0">
                    <a:moveTo>
                      <a:pt x="7256" y="118"/>
                    </a:moveTo>
                    <a:cubicBezTo>
                      <a:pt x="7306" y="118"/>
                      <a:pt x="7354" y="130"/>
                      <a:pt x="7398" y="154"/>
                    </a:cubicBezTo>
                    <a:cubicBezTo>
                      <a:pt x="7467" y="192"/>
                      <a:pt x="7515" y="254"/>
                      <a:pt x="7538" y="329"/>
                    </a:cubicBezTo>
                    <a:cubicBezTo>
                      <a:pt x="7581" y="485"/>
                      <a:pt x="7491" y="647"/>
                      <a:pt x="7335" y="691"/>
                    </a:cubicBezTo>
                    <a:lnTo>
                      <a:pt x="506" y="2635"/>
                    </a:lnTo>
                    <a:cubicBezTo>
                      <a:pt x="479" y="2642"/>
                      <a:pt x="452" y="2646"/>
                      <a:pt x="425" y="2646"/>
                    </a:cubicBezTo>
                    <a:cubicBezTo>
                      <a:pt x="375" y="2646"/>
                      <a:pt x="326" y="2634"/>
                      <a:pt x="283" y="2609"/>
                    </a:cubicBezTo>
                    <a:cubicBezTo>
                      <a:pt x="215" y="2571"/>
                      <a:pt x="165" y="2509"/>
                      <a:pt x="144" y="2434"/>
                    </a:cubicBezTo>
                    <a:cubicBezTo>
                      <a:pt x="122" y="2358"/>
                      <a:pt x="132" y="2280"/>
                      <a:pt x="170" y="2211"/>
                    </a:cubicBezTo>
                    <a:cubicBezTo>
                      <a:pt x="208" y="2143"/>
                      <a:pt x="271" y="2093"/>
                      <a:pt x="345" y="2072"/>
                    </a:cubicBezTo>
                    <a:lnTo>
                      <a:pt x="7176" y="128"/>
                    </a:lnTo>
                    <a:cubicBezTo>
                      <a:pt x="7202" y="121"/>
                      <a:pt x="7230" y="118"/>
                      <a:pt x="7256" y="118"/>
                    </a:cubicBezTo>
                    <a:close/>
                    <a:moveTo>
                      <a:pt x="7254" y="0"/>
                    </a:moveTo>
                    <a:cubicBezTo>
                      <a:pt x="7217" y="0"/>
                      <a:pt x="7180" y="5"/>
                      <a:pt x="7143" y="15"/>
                    </a:cubicBezTo>
                    <a:lnTo>
                      <a:pt x="312" y="1960"/>
                    </a:lnTo>
                    <a:cubicBezTo>
                      <a:pt x="208" y="1989"/>
                      <a:pt x="120" y="2059"/>
                      <a:pt x="66" y="2154"/>
                    </a:cubicBezTo>
                    <a:cubicBezTo>
                      <a:pt x="14" y="2249"/>
                      <a:pt x="1" y="2360"/>
                      <a:pt x="32" y="2465"/>
                    </a:cubicBezTo>
                    <a:cubicBezTo>
                      <a:pt x="61" y="2571"/>
                      <a:pt x="130" y="2658"/>
                      <a:pt x="226" y="2711"/>
                    </a:cubicBezTo>
                    <a:cubicBezTo>
                      <a:pt x="288" y="2746"/>
                      <a:pt x="355" y="2763"/>
                      <a:pt x="425" y="2763"/>
                    </a:cubicBezTo>
                    <a:cubicBezTo>
                      <a:pt x="463" y="2763"/>
                      <a:pt x="501" y="2758"/>
                      <a:pt x="537" y="2748"/>
                    </a:cubicBezTo>
                    <a:lnTo>
                      <a:pt x="7368" y="805"/>
                    </a:lnTo>
                    <a:cubicBezTo>
                      <a:pt x="7585" y="743"/>
                      <a:pt x="7711" y="516"/>
                      <a:pt x="7650" y="298"/>
                    </a:cubicBezTo>
                    <a:cubicBezTo>
                      <a:pt x="7619" y="192"/>
                      <a:pt x="7550" y="105"/>
                      <a:pt x="7455" y="52"/>
                    </a:cubicBezTo>
                    <a:cubicBezTo>
                      <a:pt x="7393" y="18"/>
                      <a:pt x="7324" y="0"/>
                      <a:pt x="7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4489665" y="2570785"/>
                <a:ext cx="196083" cy="109705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2281" extrusionOk="0">
                    <a:moveTo>
                      <a:pt x="3163" y="0"/>
                    </a:moveTo>
                    <a:cubicBezTo>
                      <a:pt x="3090" y="0"/>
                      <a:pt x="3015" y="10"/>
                      <a:pt x="2941" y="31"/>
                    </a:cubicBezTo>
                    <a:lnTo>
                      <a:pt x="688" y="672"/>
                    </a:lnTo>
                    <a:cubicBezTo>
                      <a:pt x="255" y="795"/>
                      <a:pt x="1" y="1252"/>
                      <a:pt x="125" y="1685"/>
                    </a:cubicBezTo>
                    <a:cubicBezTo>
                      <a:pt x="227" y="2044"/>
                      <a:pt x="558" y="2281"/>
                      <a:pt x="915" y="2281"/>
                    </a:cubicBezTo>
                    <a:cubicBezTo>
                      <a:pt x="988" y="2281"/>
                      <a:pt x="1063" y="2271"/>
                      <a:pt x="1137" y="2250"/>
                    </a:cubicBezTo>
                    <a:lnTo>
                      <a:pt x="3389" y="1607"/>
                    </a:lnTo>
                    <a:cubicBezTo>
                      <a:pt x="3822" y="1484"/>
                      <a:pt x="4077" y="1029"/>
                      <a:pt x="3952" y="596"/>
                    </a:cubicBezTo>
                    <a:cubicBezTo>
                      <a:pt x="3850" y="236"/>
                      <a:pt x="3520" y="0"/>
                      <a:pt x="3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4486587" y="2567996"/>
                <a:ext cx="202239" cy="115236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2396" extrusionOk="0">
                    <a:moveTo>
                      <a:pt x="3228" y="117"/>
                    </a:moveTo>
                    <a:cubicBezTo>
                      <a:pt x="3561" y="117"/>
                      <a:pt x="3866" y="335"/>
                      <a:pt x="3961" y="670"/>
                    </a:cubicBezTo>
                    <a:cubicBezTo>
                      <a:pt x="4075" y="1073"/>
                      <a:pt x="3841" y="1495"/>
                      <a:pt x="3438" y="1610"/>
                    </a:cubicBezTo>
                    <a:lnTo>
                      <a:pt x="1185" y="2250"/>
                    </a:lnTo>
                    <a:cubicBezTo>
                      <a:pt x="1116" y="2270"/>
                      <a:pt x="1046" y="2279"/>
                      <a:pt x="977" y="2279"/>
                    </a:cubicBezTo>
                    <a:cubicBezTo>
                      <a:pt x="646" y="2279"/>
                      <a:pt x="340" y="2062"/>
                      <a:pt x="245" y="1728"/>
                    </a:cubicBezTo>
                    <a:cubicBezTo>
                      <a:pt x="131" y="1324"/>
                      <a:pt x="366" y="902"/>
                      <a:pt x="768" y="787"/>
                    </a:cubicBezTo>
                    <a:lnTo>
                      <a:pt x="3021" y="147"/>
                    </a:lnTo>
                    <a:cubicBezTo>
                      <a:pt x="3090" y="126"/>
                      <a:pt x="3161" y="117"/>
                      <a:pt x="3228" y="117"/>
                    </a:cubicBezTo>
                    <a:close/>
                    <a:moveTo>
                      <a:pt x="3229" y="0"/>
                    </a:moveTo>
                    <a:cubicBezTo>
                      <a:pt x="3150" y="0"/>
                      <a:pt x="3069" y="11"/>
                      <a:pt x="2989" y="34"/>
                    </a:cubicBezTo>
                    <a:lnTo>
                      <a:pt x="737" y="675"/>
                    </a:lnTo>
                    <a:cubicBezTo>
                      <a:pt x="271" y="806"/>
                      <a:pt x="1" y="1293"/>
                      <a:pt x="132" y="1759"/>
                    </a:cubicBezTo>
                    <a:cubicBezTo>
                      <a:pt x="243" y="2145"/>
                      <a:pt x="595" y="2396"/>
                      <a:pt x="977" y="2396"/>
                    </a:cubicBezTo>
                    <a:cubicBezTo>
                      <a:pt x="1057" y="2396"/>
                      <a:pt x="1137" y="2385"/>
                      <a:pt x="1218" y="2363"/>
                    </a:cubicBezTo>
                    <a:lnTo>
                      <a:pt x="3469" y="1722"/>
                    </a:lnTo>
                    <a:cubicBezTo>
                      <a:pt x="3935" y="1589"/>
                      <a:pt x="4205" y="1102"/>
                      <a:pt x="4073" y="637"/>
                    </a:cubicBezTo>
                    <a:cubicBezTo>
                      <a:pt x="3963" y="253"/>
                      <a:pt x="3611" y="0"/>
                      <a:pt x="32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597096" y="2191128"/>
                <a:ext cx="525967" cy="739942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15385" extrusionOk="0">
                    <a:moveTo>
                      <a:pt x="579" y="0"/>
                    </a:moveTo>
                    <a:lnTo>
                      <a:pt x="1" y="400"/>
                    </a:lnTo>
                    <a:lnTo>
                      <a:pt x="10357" y="15385"/>
                    </a:lnTo>
                    <a:lnTo>
                      <a:pt x="10936" y="14985"/>
                    </a:lnTo>
                    <a:lnTo>
                      <a:pt x="5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593200" y="2187473"/>
                <a:ext cx="533758" cy="747541"/>
              </a:xfrm>
              <a:custGeom>
                <a:avLst/>
                <a:gdLst/>
                <a:ahLst/>
                <a:cxnLst/>
                <a:rect l="l" t="t" r="r" b="b"/>
                <a:pathLst>
                  <a:path w="11098" h="15543" extrusionOk="0">
                    <a:moveTo>
                      <a:pt x="640" y="189"/>
                    </a:moveTo>
                    <a:lnTo>
                      <a:pt x="10906" y="15044"/>
                    </a:lnTo>
                    <a:lnTo>
                      <a:pt x="10459" y="15354"/>
                    </a:lnTo>
                    <a:lnTo>
                      <a:pt x="191" y="499"/>
                    </a:lnTo>
                    <a:lnTo>
                      <a:pt x="640" y="189"/>
                    </a:lnTo>
                    <a:close/>
                    <a:moveTo>
                      <a:pt x="659" y="0"/>
                    </a:moveTo>
                    <a:cubicBezTo>
                      <a:pt x="643" y="0"/>
                      <a:pt x="627" y="5"/>
                      <a:pt x="614" y="14"/>
                    </a:cubicBezTo>
                    <a:lnTo>
                      <a:pt x="37" y="414"/>
                    </a:lnTo>
                    <a:cubicBezTo>
                      <a:pt x="20" y="426"/>
                      <a:pt x="7" y="443"/>
                      <a:pt x="4" y="464"/>
                    </a:cubicBezTo>
                    <a:cubicBezTo>
                      <a:pt x="1" y="485"/>
                      <a:pt x="4" y="506"/>
                      <a:pt x="16" y="523"/>
                    </a:cubicBezTo>
                    <a:lnTo>
                      <a:pt x="10374" y="15508"/>
                    </a:lnTo>
                    <a:cubicBezTo>
                      <a:pt x="10390" y="15530"/>
                      <a:pt x="10414" y="15542"/>
                      <a:pt x="10438" y="15542"/>
                    </a:cubicBezTo>
                    <a:cubicBezTo>
                      <a:pt x="10454" y="15542"/>
                      <a:pt x="10469" y="15537"/>
                      <a:pt x="10483" y="15528"/>
                    </a:cubicBezTo>
                    <a:lnTo>
                      <a:pt x="11062" y="15128"/>
                    </a:lnTo>
                    <a:cubicBezTo>
                      <a:pt x="11077" y="15118"/>
                      <a:pt x="11089" y="15099"/>
                      <a:pt x="11093" y="15078"/>
                    </a:cubicBezTo>
                    <a:cubicBezTo>
                      <a:pt x="11098" y="15057"/>
                      <a:pt x="11093" y="15037"/>
                      <a:pt x="11081" y="15019"/>
                    </a:cubicBezTo>
                    <a:lnTo>
                      <a:pt x="724" y="35"/>
                    </a:lnTo>
                    <a:cubicBezTo>
                      <a:pt x="709" y="12"/>
                      <a:pt x="684" y="0"/>
                      <a:pt x="6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3025233" y="2846174"/>
                <a:ext cx="167803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136" extrusionOk="0">
                    <a:moveTo>
                      <a:pt x="1745" y="1"/>
                    </a:moveTo>
                    <a:cubicBezTo>
                      <a:pt x="1603" y="1"/>
                      <a:pt x="1459" y="20"/>
                      <a:pt x="1315" y="61"/>
                    </a:cubicBezTo>
                    <a:cubicBezTo>
                      <a:pt x="484" y="298"/>
                      <a:pt x="1" y="1164"/>
                      <a:pt x="238" y="1997"/>
                    </a:cubicBezTo>
                    <a:cubicBezTo>
                      <a:pt x="433" y="2687"/>
                      <a:pt x="1062" y="3135"/>
                      <a:pt x="1745" y="3135"/>
                    </a:cubicBezTo>
                    <a:cubicBezTo>
                      <a:pt x="1887" y="3135"/>
                      <a:pt x="2031" y="3116"/>
                      <a:pt x="2174" y="3076"/>
                    </a:cubicBezTo>
                    <a:cubicBezTo>
                      <a:pt x="3005" y="2838"/>
                      <a:pt x="3488" y="1971"/>
                      <a:pt x="3251" y="1140"/>
                    </a:cubicBezTo>
                    <a:cubicBezTo>
                      <a:pt x="3056" y="450"/>
                      <a:pt x="2428" y="1"/>
                      <a:pt x="17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3022059" y="2843385"/>
                <a:ext cx="168044" cy="15650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254" extrusionOk="0">
                    <a:moveTo>
                      <a:pt x="1810" y="117"/>
                    </a:moveTo>
                    <a:cubicBezTo>
                      <a:pt x="2467" y="117"/>
                      <a:pt x="3073" y="550"/>
                      <a:pt x="3261" y="1213"/>
                    </a:cubicBezTo>
                    <a:cubicBezTo>
                      <a:pt x="3372" y="1601"/>
                      <a:pt x="3324" y="2008"/>
                      <a:pt x="3128" y="2360"/>
                    </a:cubicBezTo>
                    <a:cubicBezTo>
                      <a:pt x="2932" y="2711"/>
                      <a:pt x="2610" y="2966"/>
                      <a:pt x="2223" y="3077"/>
                    </a:cubicBezTo>
                    <a:cubicBezTo>
                      <a:pt x="2086" y="3116"/>
                      <a:pt x="1946" y="3135"/>
                      <a:pt x="1807" y="3135"/>
                    </a:cubicBezTo>
                    <a:cubicBezTo>
                      <a:pt x="1554" y="3135"/>
                      <a:pt x="1303" y="3071"/>
                      <a:pt x="1076" y="2943"/>
                    </a:cubicBezTo>
                    <a:cubicBezTo>
                      <a:pt x="725" y="2748"/>
                      <a:pt x="470" y="2425"/>
                      <a:pt x="359" y="2039"/>
                    </a:cubicBezTo>
                    <a:cubicBezTo>
                      <a:pt x="133" y="1239"/>
                      <a:pt x="598" y="403"/>
                      <a:pt x="1398" y="174"/>
                    </a:cubicBezTo>
                    <a:cubicBezTo>
                      <a:pt x="1535" y="136"/>
                      <a:pt x="1674" y="117"/>
                      <a:pt x="1810" y="117"/>
                    </a:cubicBezTo>
                    <a:close/>
                    <a:moveTo>
                      <a:pt x="1809" y="0"/>
                    </a:moveTo>
                    <a:cubicBezTo>
                      <a:pt x="1662" y="0"/>
                      <a:pt x="1513" y="20"/>
                      <a:pt x="1365" y="62"/>
                    </a:cubicBezTo>
                    <a:cubicBezTo>
                      <a:pt x="503" y="308"/>
                      <a:pt x="1" y="1208"/>
                      <a:pt x="247" y="2071"/>
                    </a:cubicBezTo>
                    <a:cubicBezTo>
                      <a:pt x="366" y="2488"/>
                      <a:pt x="640" y="2834"/>
                      <a:pt x="1019" y="3045"/>
                    </a:cubicBezTo>
                    <a:cubicBezTo>
                      <a:pt x="1265" y="3182"/>
                      <a:pt x="1535" y="3253"/>
                      <a:pt x="1809" y="3253"/>
                    </a:cubicBezTo>
                    <a:cubicBezTo>
                      <a:pt x="1958" y="3251"/>
                      <a:pt x="2108" y="3231"/>
                      <a:pt x="2255" y="3189"/>
                    </a:cubicBezTo>
                    <a:cubicBezTo>
                      <a:pt x="2673" y="3071"/>
                      <a:pt x="3019" y="2796"/>
                      <a:pt x="3230" y="2417"/>
                    </a:cubicBezTo>
                    <a:cubicBezTo>
                      <a:pt x="3442" y="2038"/>
                      <a:pt x="3493" y="1600"/>
                      <a:pt x="3374" y="1180"/>
                    </a:cubicBezTo>
                    <a:cubicBezTo>
                      <a:pt x="3170" y="466"/>
                      <a:pt x="2517" y="0"/>
                      <a:pt x="18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3058996" y="2876522"/>
                <a:ext cx="100278" cy="9013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874" extrusionOk="0">
                    <a:moveTo>
                      <a:pt x="1042" y="1"/>
                    </a:moveTo>
                    <a:cubicBezTo>
                      <a:pt x="957" y="1"/>
                      <a:pt x="871" y="12"/>
                      <a:pt x="786" y="36"/>
                    </a:cubicBezTo>
                    <a:cubicBezTo>
                      <a:pt x="289" y="178"/>
                      <a:pt x="0" y="696"/>
                      <a:pt x="142" y="1193"/>
                    </a:cubicBezTo>
                    <a:cubicBezTo>
                      <a:pt x="260" y="1604"/>
                      <a:pt x="634" y="1873"/>
                      <a:pt x="1042" y="1873"/>
                    </a:cubicBezTo>
                    <a:cubicBezTo>
                      <a:pt x="1127" y="1873"/>
                      <a:pt x="1213" y="1861"/>
                      <a:pt x="1299" y="1837"/>
                    </a:cubicBezTo>
                    <a:cubicBezTo>
                      <a:pt x="1796" y="1697"/>
                      <a:pt x="2085" y="1177"/>
                      <a:pt x="1943" y="680"/>
                    </a:cubicBezTo>
                    <a:cubicBezTo>
                      <a:pt x="1825" y="268"/>
                      <a:pt x="1450" y="1"/>
                      <a:pt x="10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3059621" y="2873732"/>
                <a:ext cx="98980" cy="95757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991" extrusionOk="0">
                    <a:moveTo>
                      <a:pt x="1031" y="117"/>
                    </a:moveTo>
                    <a:cubicBezTo>
                      <a:pt x="1178" y="117"/>
                      <a:pt x="1324" y="155"/>
                      <a:pt x="1457" y="229"/>
                    </a:cubicBezTo>
                    <a:cubicBezTo>
                      <a:pt x="1661" y="342"/>
                      <a:pt x="1809" y="529"/>
                      <a:pt x="1873" y="756"/>
                    </a:cubicBezTo>
                    <a:cubicBezTo>
                      <a:pt x="1938" y="981"/>
                      <a:pt x="1911" y="1218"/>
                      <a:pt x="1796" y="1422"/>
                    </a:cubicBezTo>
                    <a:cubicBezTo>
                      <a:pt x="1682" y="1627"/>
                      <a:pt x="1495" y="1775"/>
                      <a:pt x="1270" y="1839"/>
                    </a:cubicBezTo>
                    <a:cubicBezTo>
                      <a:pt x="1190" y="1862"/>
                      <a:pt x="1109" y="1873"/>
                      <a:pt x="1029" y="1873"/>
                    </a:cubicBezTo>
                    <a:cubicBezTo>
                      <a:pt x="881" y="1873"/>
                      <a:pt x="735" y="1836"/>
                      <a:pt x="602" y="1762"/>
                    </a:cubicBezTo>
                    <a:cubicBezTo>
                      <a:pt x="397" y="1647"/>
                      <a:pt x="250" y="1460"/>
                      <a:pt x="186" y="1235"/>
                    </a:cubicBezTo>
                    <a:cubicBezTo>
                      <a:pt x="122" y="1010"/>
                      <a:pt x="148" y="773"/>
                      <a:pt x="262" y="569"/>
                    </a:cubicBezTo>
                    <a:cubicBezTo>
                      <a:pt x="377" y="362"/>
                      <a:pt x="564" y="215"/>
                      <a:pt x="789" y="151"/>
                    </a:cubicBezTo>
                    <a:cubicBezTo>
                      <a:pt x="868" y="129"/>
                      <a:pt x="950" y="117"/>
                      <a:pt x="1031" y="117"/>
                    </a:cubicBezTo>
                    <a:close/>
                    <a:moveTo>
                      <a:pt x="1031" y="0"/>
                    </a:moveTo>
                    <a:cubicBezTo>
                      <a:pt x="940" y="0"/>
                      <a:pt x="848" y="13"/>
                      <a:pt x="758" y="39"/>
                    </a:cubicBezTo>
                    <a:cubicBezTo>
                      <a:pt x="501" y="111"/>
                      <a:pt x="290" y="279"/>
                      <a:pt x="160" y="511"/>
                    </a:cubicBezTo>
                    <a:cubicBezTo>
                      <a:pt x="32" y="743"/>
                      <a:pt x="1" y="1012"/>
                      <a:pt x="74" y="1266"/>
                    </a:cubicBezTo>
                    <a:cubicBezTo>
                      <a:pt x="146" y="1523"/>
                      <a:pt x="314" y="1734"/>
                      <a:pt x="546" y="1864"/>
                    </a:cubicBezTo>
                    <a:cubicBezTo>
                      <a:pt x="695" y="1947"/>
                      <a:pt x="861" y="1990"/>
                      <a:pt x="1028" y="1990"/>
                    </a:cubicBezTo>
                    <a:cubicBezTo>
                      <a:pt x="1119" y="1990"/>
                      <a:pt x="1211" y="1978"/>
                      <a:pt x="1301" y="1952"/>
                    </a:cubicBezTo>
                    <a:cubicBezTo>
                      <a:pt x="1558" y="1879"/>
                      <a:pt x="1769" y="1711"/>
                      <a:pt x="1899" y="1479"/>
                    </a:cubicBezTo>
                    <a:cubicBezTo>
                      <a:pt x="2027" y="1247"/>
                      <a:pt x="2058" y="979"/>
                      <a:pt x="1985" y="723"/>
                    </a:cubicBezTo>
                    <a:cubicBezTo>
                      <a:pt x="1913" y="466"/>
                      <a:pt x="1745" y="255"/>
                      <a:pt x="1513" y="125"/>
                    </a:cubicBezTo>
                    <a:cubicBezTo>
                      <a:pt x="1363" y="43"/>
                      <a:pt x="1198" y="0"/>
                      <a:pt x="1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5599447" y="2385670"/>
                <a:ext cx="167852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136" extrusionOk="0">
                    <a:moveTo>
                      <a:pt x="1746" y="0"/>
                    </a:moveTo>
                    <a:cubicBezTo>
                      <a:pt x="1604" y="0"/>
                      <a:pt x="1459" y="20"/>
                      <a:pt x="1316" y="61"/>
                    </a:cubicBezTo>
                    <a:cubicBezTo>
                      <a:pt x="483" y="298"/>
                      <a:pt x="0" y="1165"/>
                      <a:pt x="237" y="1997"/>
                    </a:cubicBezTo>
                    <a:cubicBezTo>
                      <a:pt x="434" y="2686"/>
                      <a:pt x="1061" y="3136"/>
                      <a:pt x="1743" y="3136"/>
                    </a:cubicBezTo>
                    <a:cubicBezTo>
                      <a:pt x="1885" y="3136"/>
                      <a:pt x="2030" y="3116"/>
                      <a:pt x="2173" y="3075"/>
                    </a:cubicBezTo>
                    <a:cubicBezTo>
                      <a:pt x="3006" y="2838"/>
                      <a:pt x="3489" y="1972"/>
                      <a:pt x="3252" y="1139"/>
                    </a:cubicBezTo>
                    <a:cubicBezTo>
                      <a:pt x="3056" y="450"/>
                      <a:pt x="2428" y="0"/>
                      <a:pt x="17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5602429" y="2382880"/>
                <a:ext cx="161840" cy="156453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53" extrusionOk="0">
                    <a:moveTo>
                      <a:pt x="1682" y="117"/>
                    </a:moveTo>
                    <a:cubicBezTo>
                      <a:pt x="2338" y="117"/>
                      <a:pt x="2944" y="552"/>
                      <a:pt x="3133" y="1213"/>
                    </a:cubicBezTo>
                    <a:cubicBezTo>
                      <a:pt x="3244" y="1601"/>
                      <a:pt x="3197" y="2008"/>
                      <a:pt x="3001" y="2361"/>
                    </a:cubicBezTo>
                    <a:cubicBezTo>
                      <a:pt x="2804" y="2713"/>
                      <a:pt x="2484" y="2967"/>
                      <a:pt x="2096" y="3078"/>
                    </a:cubicBezTo>
                    <a:cubicBezTo>
                      <a:pt x="1959" y="3117"/>
                      <a:pt x="1821" y="3135"/>
                      <a:pt x="1685" y="3135"/>
                    </a:cubicBezTo>
                    <a:cubicBezTo>
                      <a:pt x="1027" y="3135"/>
                      <a:pt x="420" y="2702"/>
                      <a:pt x="231" y="2039"/>
                    </a:cubicBezTo>
                    <a:cubicBezTo>
                      <a:pt x="122" y="1651"/>
                      <a:pt x="169" y="1244"/>
                      <a:pt x="364" y="893"/>
                    </a:cubicBezTo>
                    <a:cubicBezTo>
                      <a:pt x="562" y="539"/>
                      <a:pt x="882" y="285"/>
                      <a:pt x="1270" y="176"/>
                    </a:cubicBezTo>
                    <a:cubicBezTo>
                      <a:pt x="1407" y="136"/>
                      <a:pt x="1545" y="117"/>
                      <a:pt x="1682" y="117"/>
                    </a:cubicBezTo>
                    <a:close/>
                    <a:moveTo>
                      <a:pt x="1682" y="1"/>
                    </a:moveTo>
                    <a:cubicBezTo>
                      <a:pt x="1535" y="1"/>
                      <a:pt x="1385" y="21"/>
                      <a:pt x="1237" y="63"/>
                    </a:cubicBezTo>
                    <a:cubicBezTo>
                      <a:pt x="820" y="181"/>
                      <a:pt x="473" y="456"/>
                      <a:pt x="262" y="836"/>
                    </a:cubicBezTo>
                    <a:cubicBezTo>
                      <a:pt x="51" y="1215"/>
                      <a:pt x="1" y="1653"/>
                      <a:pt x="118" y="2072"/>
                    </a:cubicBezTo>
                    <a:cubicBezTo>
                      <a:pt x="323" y="2785"/>
                      <a:pt x="975" y="3253"/>
                      <a:pt x="1684" y="3253"/>
                    </a:cubicBezTo>
                    <a:cubicBezTo>
                      <a:pt x="1831" y="3253"/>
                      <a:pt x="1980" y="3232"/>
                      <a:pt x="2127" y="3190"/>
                    </a:cubicBezTo>
                    <a:cubicBezTo>
                      <a:pt x="2544" y="3071"/>
                      <a:pt x="2891" y="2797"/>
                      <a:pt x="3103" y="2418"/>
                    </a:cubicBezTo>
                    <a:cubicBezTo>
                      <a:pt x="3315" y="2039"/>
                      <a:pt x="3365" y="1599"/>
                      <a:pt x="3245" y="1182"/>
                    </a:cubicBezTo>
                    <a:cubicBezTo>
                      <a:pt x="3043" y="468"/>
                      <a:pt x="2390" y="1"/>
                      <a:pt x="16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5633257" y="2416065"/>
                <a:ext cx="100230" cy="9008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873" extrusionOk="0">
                    <a:moveTo>
                      <a:pt x="1042" y="0"/>
                    </a:moveTo>
                    <a:cubicBezTo>
                      <a:pt x="957" y="0"/>
                      <a:pt x="871" y="12"/>
                      <a:pt x="785" y="37"/>
                    </a:cubicBezTo>
                    <a:cubicBezTo>
                      <a:pt x="288" y="177"/>
                      <a:pt x="0" y="694"/>
                      <a:pt x="141" y="1193"/>
                    </a:cubicBezTo>
                    <a:cubicBezTo>
                      <a:pt x="258" y="1605"/>
                      <a:pt x="634" y="1873"/>
                      <a:pt x="1042" y="1873"/>
                    </a:cubicBezTo>
                    <a:cubicBezTo>
                      <a:pt x="1126" y="1873"/>
                      <a:pt x="1212" y="1861"/>
                      <a:pt x="1297" y="1837"/>
                    </a:cubicBezTo>
                    <a:cubicBezTo>
                      <a:pt x="1794" y="1695"/>
                      <a:pt x="2083" y="1178"/>
                      <a:pt x="1941" y="681"/>
                    </a:cubicBezTo>
                    <a:cubicBezTo>
                      <a:pt x="1825" y="269"/>
                      <a:pt x="1451" y="0"/>
                      <a:pt x="1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5630083" y="2413228"/>
                <a:ext cx="106579" cy="95709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90" extrusionOk="0">
                    <a:moveTo>
                      <a:pt x="1107" y="118"/>
                    </a:moveTo>
                    <a:cubicBezTo>
                      <a:pt x="1490" y="118"/>
                      <a:pt x="1841" y="369"/>
                      <a:pt x="1952" y="755"/>
                    </a:cubicBezTo>
                    <a:cubicBezTo>
                      <a:pt x="2083" y="1221"/>
                      <a:pt x="1813" y="1708"/>
                      <a:pt x="1348" y="1839"/>
                    </a:cubicBezTo>
                    <a:cubicBezTo>
                      <a:pt x="1268" y="1862"/>
                      <a:pt x="1188" y="1872"/>
                      <a:pt x="1109" y="1872"/>
                    </a:cubicBezTo>
                    <a:cubicBezTo>
                      <a:pt x="727" y="1872"/>
                      <a:pt x="374" y="1621"/>
                      <a:pt x="264" y="1235"/>
                    </a:cubicBezTo>
                    <a:cubicBezTo>
                      <a:pt x="130" y="771"/>
                      <a:pt x="402" y="284"/>
                      <a:pt x="868" y="151"/>
                    </a:cubicBezTo>
                    <a:cubicBezTo>
                      <a:pt x="948" y="128"/>
                      <a:pt x="1027" y="118"/>
                      <a:pt x="1107" y="118"/>
                    </a:cubicBezTo>
                    <a:close/>
                    <a:moveTo>
                      <a:pt x="1107" y="0"/>
                    </a:moveTo>
                    <a:cubicBezTo>
                      <a:pt x="1017" y="0"/>
                      <a:pt x="926" y="12"/>
                      <a:pt x="835" y="38"/>
                    </a:cubicBezTo>
                    <a:cubicBezTo>
                      <a:pt x="309" y="189"/>
                      <a:pt x="0" y="740"/>
                      <a:pt x="151" y="1268"/>
                    </a:cubicBezTo>
                    <a:cubicBezTo>
                      <a:pt x="276" y="1704"/>
                      <a:pt x="674" y="1990"/>
                      <a:pt x="1109" y="1990"/>
                    </a:cubicBezTo>
                    <a:cubicBezTo>
                      <a:pt x="1199" y="1990"/>
                      <a:pt x="1289" y="1978"/>
                      <a:pt x="1380" y="1952"/>
                    </a:cubicBezTo>
                    <a:cubicBezTo>
                      <a:pt x="1907" y="1801"/>
                      <a:pt x="2215" y="1250"/>
                      <a:pt x="2064" y="722"/>
                    </a:cubicBezTo>
                    <a:cubicBezTo>
                      <a:pt x="1940" y="286"/>
                      <a:pt x="1541" y="0"/>
                      <a:pt x="1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3788975" y="1548153"/>
                <a:ext cx="156790" cy="39197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8150" extrusionOk="0">
                    <a:moveTo>
                      <a:pt x="2878" y="0"/>
                    </a:moveTo>
                    <a:cubicBezTo>
                      <a:pt x="2858" y="0"/>
                      <a:pt x="2838" y="2"/>
                      <a:pt x="2818" y="5"/>
                    </a:cubicBezTo>
                    <a:lnTo>
                      <a:pt x="318" y="454"/>
                    </a:lnTo>
                    <a:cubicBezTo>
                      <a:pt x="127" y="487"/>
                      <a:pt x="1" y="670"/>
                      <a:pt x="35" y="861"/>
                    </a:cubicBezTo>
                    <a:lnTo>
                      <a:pt x="1287" y="7860"/>
                    </a:lnTo>
                    <a:cubicBezTo>
                      <a:pt x="1316" y="8030"/>
                      <a:pt x="1465" y="8149"/>
                      <a:pt x="1631" y="8149"/>
                    </a:cubicBezTo>
                    <a:cubicBezTo>
                      <a:pt x="1652" y="8149"/>
                      <a:pt x="1673" y="8147"/>
                      <a:pt x="1694" y="8144"/>
                    </a:cubicBezTo>
                    <a:cubicBezTo>
                      <a:pt x="1885" y="8109"/>
                      <a:pt x="2013" y="7927"/>
                      <a:pt x="1978" y="7737"/>
                    </a:cubicBezTo>
                    <a:lnTo>
                      <a:pt x="787" y="1082"/>
                    </a:lnTo>
                    <a:lnTo>
                      <a:pt x="2941" y="698"/>
                    </a:lnTo>
                    <a:cubicBezTo>
                      <a:pt x="3131" y="663"/>
                      <a:pt x="3259" y="482"/>
                      <a:pt x="3225" y="289"/>
                    </a:cubicBezTo>
                    <a:cubicBezTo>
                      <a:pt x="3194" y="119"/>
                      <a:pt x="3045" y="0"/>
                      <a:pt x="28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3784887" y="1544354"/>
                <a:ext cx="163956" cy="399573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8308" extrusionOk="0">
                    <a:moveTo>
                      <a:pt x="2965" y="159"/>
                    </a:moveTo>
                    <a:cubicBezTo>
                      <a:pt x="3021" y="159"/>
                      <a:pt x="3074" y="174"/>
                      <a:pt x="3119" y="207"/>
                    </a:cubicBezTo>
                    <a:cubicBezTo>
                      <a:pt x="3180" y="249"/>
                      <a:pt x="3220" y="311"/>
                      <a:pt x="3232" y="382"/>
                    </a:cubicBezTo>
                    <a:cubicBezTo>
                      <a:pt x="3246" y="455"/>
                      <a:pt x="3230" y="528"/>
                      <a:pt x="3189" y="587"/>
                    </a:cubicBezTo>
                    <a:cubicBezTo>
                      <a:pt x="3147" y="645"/>
                      <a:pt x="3085" y="685"/>
                      <a:pt x="3012" y="699"/>
                    </a:cubicBezTo>
                    <a:lnTo>
                      <a:pt x="860" y="1083"/>
                    </a:lnTo>
                    <a:cubicBezTo>
                      <a:pt x="816" y="1092"/>
                      <a:pt x="787" y="1132"/>
                      <a:pt x="796" y="1175"/>
                    </a:cubicBezTo>
                    <a:lnTo>
                      <a:pt x="1985" y="7829"/>
                    </a:lnTo>
                    <a:cubicBezTo>
                      <a:pt x="1999" y="7900"/>
                      <a:pt x="1982" y="7973"/>
                      <a:pt x="1940" y="8032"/>
                    </a:cubicBezTo>
                    <a:cubicBezTo>
                      <a:pt x="1900" y="8093"/>
                      <a:pt x="1836" y="8133"/>
                      <a:pt x="1765" y="8145"/>
                    </a:cubicBezTo>
                    <a:cubicBezTo>
                      <a:pt x="1749" y="8148"/>
                      <a:pt x="1733" y="8149"/>
                      <a:pt x="1717" y="8149"/>
                    </a:cubicBezTo>
                    <a:cubicBezTo>
                      <a:pt x="1662" y="8149"/>
                      <a:pt x="1608" y="8132"/>
                      <a:pt x="1561" y="8100"/>
                    </a:cubicBezTo>
                    <a:cubicBezTo>
                      <a:pt x="1502" y="8058"/>
                      <a:pt x="1462" y="7996"/>
                      <a:pt x="1450" y="7925"/>
                    </a:cubicBezTo>
                    <a:lnTo>
                      <a:pt x="196" y="926"/>
                    </a:lnTo>
                    <a:cubicBezTo>
                      <a:pt x="184" y="853"/>
                      <a:pt x="200" y="782"/>
                      <a:pt x="242" y="722"/>
                    </a:cubicBezTo>
                    <a:cubicBezTo>
                      <a:pt x="283" y="663"/>
                      <a:pt x="345" y="623"/>
                      <a:pt x="418" y="609"/>
                    </a:cubicBezTo>
                    <a:lnTo>
                      <a:pt x="2917" y="162"/>
                    </a:lnTo>
                    <a:cubicBezTo>
                      <a:pt x="2932" y="159"/>
                      <a:pt x="2950" y="159"/>
                      <a:pt x="2965" y="159"/>
                    </a:cubicBezTo>
                    <a:close/>
                    <a:moveTo>
                      <a:pt x="2968" y="1"/>
                    </a:moveTo>
                    <a:cubicBezTo>
                      <a:pt x="2942" y="1"/>
                      <a:pt x="2915" y="3"/>
                      <a:pt x="2889" y="8"/>
                    </a:cubicBezTo>
                    <a:lnTo>
                      <a:pt x="389" y="455"/>
                    </a:lnTo>
                    <a:cubicBezTo>
                      <a:pt x="157" y="496"/>
                      <a:pt x="1" y="720"/>
                      <a:pt x="42" y="954"/>
                    </a:cubicBezTo>
                    <a:lnTo>
                      <a:pt x="1294" y="7952"/>
                    </a:lnTo>
                    <a:cubicBezTo>
                      <a:pt x="1313" y="8067"/>
                      <a:pt x="1377" y="8164"/>
                      <a:pt x="1471" y="8229"/>
                    </a:cubicBezTo>
                    <a:cubicBezTo>
                      <a:pt x="1544" y="8281"/>
                      <a:pt x="1628" y="8307"/>
                      <a:pt x="1717" y="8307"/>
                    </a:cubicBezTo>
                    <a:cubicBezTo>
                      <a:pt x="1743" y="8307"/>
                      <a:pt x="1767" y="8306"/>
                      <a:pt x="1793" y="8300"/>
                    </a:cubicBezTo>
                    <a:cubicBezTo>
                      <a:pt x="1906" y="8280"/>
                      <a:pt x="2004" y="8217"/>
                      <a:pt x="2070" y="8122"/>
                    </a:cubicBezTo>
                    <a:cubicBezTo>
                      <a:pt x="2136" y="8029"/>
                      <a:pt x="2160" y="7914"/>
                      <a:pt x="2141" y="7802"/>
                    </a:cubicBezTo>
                    <a:lnTo>
                      <a:pt x="964" y="1225"/>
                    </a:lnTo>
                    <a:lnTo>
                      <a:pt x="3040" y="855"/>
                    </a:lnTo>
                    <a:cubicBezTo>
                      <a:pt x="3154" y="834"/>
                      <a:pt x="3251" y="770"/>
                      <a:pt x="3317" y="677"/>
                    </a:cubicBezTo>
                    <a:cubicBezTo>
                      <a:pt x="3383" y="583"/>
                      <a:pt x="3408" y="469"/>
                      <a:pt x="3388" y="354"/>
                    </a:cubicBezTo>
                    <a:cubicBezTo>
                      <a:pt x="3367" y="242"/>
                      <a:pt x="3305" y="143"/>
                      <a:pt x="3209" y="77"/>
                    </a:cubicBezTo>
                    <a:cubicBezTo>
                      <a:pt x="3138" y="27"/>
                      <a:pt x="3054" y="1"/>
                      <a:pt x="29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3749490" y="1680605"/>
                <a:ext cx="185358" cy="96719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2011" extrusionOk="0">
                    <a:moveTo>
                      <a:pt x="2968" y="0"/>
                    </a:moveTo>
                    <a:cubicBezTo>
                      <a:pt x="2920" y="0"/>
                      <a:pt x="2872" y="4"/>
                      <a:pt x="2823" y="13"/>
                    </a:cubicBezTo>
                    <a:lnTo>
                      <a:pt x="742" y="385"/>
                    </a:lnTo>
                    <a:cubicBezTo>
                      <a:pt x="299" y="465"/>
                      <a:pt x="1" y="893"/>
                      <a:pt x="81" y="1336"/>
                    </a:cubicBezTo>
                    <a:cubicBezTo>
                      <a:pt x="152" y="1731"/>
                      <a:pt x="499" y="2010"/>
                      <a:pt x="887" y="2010"/>
                    </a:cubicBezTo>
                    <a:cubicBezTo>
                      <a:pt x="935" y="2010"/>
                      <a:pt x="983" y="2006"/>
                      <a:pt x="1031" y="1997"/>
                    </a:cubicBezTo>
                    <a:lnTo>
                      <a:pt x="3112" y="1627"/>
                    </a:lnTo>
                    <a:cubicBezTo>
                      <a:pt x="3556" y="1547"/>
                      <a:pt x="3854" y="1120"/>
                      <a:pt x="3776" y="675"/>
                    </a:cubicBezTo>
                    <a:cubicBezTo>
                      <a:pt x="3705" y="280"/>
                      <a:pt x="3358" y="0"/>
                      <a:pt x="29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3745353" y="1676806"/>
                <a:ext cx="193679" cy="10436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2170" extrusionOk="0">
                    <a:moveTo>
                      <a:pt x="3055" y="158"/>
                    </a:moveTo>
                    <a:cubicBezTo>
                      <a:pt x="3406" y="158"/>
                      <a:pt x="3720" y="411"/>
                      <a:pt x="3784" y="769"/>
                    </a:cubicBezTo>
                    <a:cubicBezTo>
                      <a:pt x="3855" y="1171"/>
                      <a:pt x="3586" y="1555"/>
                      <a:pt x="3185" y="1628"/>
                    </a:cubicBezTo>
                    <a:lnTo>
                      <a:pt x="1103" y="2000"/>
                    </a:lnTo>
                    <a:cubicBezTo>
                      <a:pt x="1060" y="2008"/>
                      <a:pt x="1016" y="2012"/>
                      <a:pt x="973" y="2012"/>
                    </a:cubicBezTo>
                    <a:cubicBezTo>
                      <a:pt x="823" y="2012"/>
                      <a:pt x="675" y="1966"/>
                      <a:pt x="549" y="1877"/>
                    </a:cubicBezTo>
                    <a:cubicBezTo>
                      <a:pt x="386" y="1765"/>
                      <a:pt x="277" y="1595"/>
                      <a:pt x="243" y="1401"/>
                    </a:cubicBezTo>
                    <a:cubicBezTo>
                      <a:pt x="208" y="1207"/>
                      <a:pt x="251" y="1012"/>
                      <a:pt x="366" y="849"/>
                    </a:cubicBezTo>
                    <a:cubicBezTo>
                      <a:pt x="478" y="686"/>
                      <a:pt x="648" y="577"/>
                      <a:pt x="842" y="542"/>
                    </a:cubicBezTo>
                    <a:lnTo>
                      <a:pt x="2923" y="170"/>
                    </a:lnTo>
                    <a:cubicBezTo>
                      <a:pt x="2968" y="161"/>
                      <a:pt x="3011" y="158"/>
                      <a:pt x="3055" y="158"/>
                    </a:cubicBezTo>
                    <a:close/>
                    <a:moveTo>
                      <a:pt x="3053" y="0"/>
                    </a:moveTo>
                    <a:cubicBezTo>
                      <a:pt x="3001" y="0"/>
                      <a:pt x="2949" y="5"/>
                      <a:pt x="2895" y="14"/>
                    </a:cubicBezTo>
                    <a:lnTo>
                      <a:pt x="814" y="387"/>
                    </a:lnTo>
                    <a:cubicBezTo>
                      <a:pt x="328" y="473"/>
                      <a:pt x="0" y="942"/>
                      <a:pt x="89" y="1429"/>
                    </a:cubicBezTo>
                    <a:cubicBezTo>
                      <a:pt x="130" y="1664"/>
                      <a:pt x="262" y="1870"/>
                      <a:pt x="459" y="2007"/>
                    </a:cubicBezTo>
                    <a:cubicBezTo>
                      <a:pt x="613" y="2115"/>
                      <a:pt x="790" y="2170"/>
                      <a:pt x="972" y="2170"/>
                    </a:cubicBezTo>
                    <a:lnTo>
                      <a:pt x="972" y="2168"/>
                    </a:lnTo>
                    <a:cubicBezTo>
                      <a:pt x="1024" y="2168"/>
                      <a:pt x="1077" y="2165"/>
                      <a:pt x="1131" y="2154"/>
                    </a:cubicBezTo>
                    <a:lnTo>
                      <a:pt x="3212" y="1782"/>
                    </a:lnTo>
                    <a:cubicBezTo>
                      <a:pt x="3699" y="1696"/>
                      <a:pt x="4026" y="1228"/>
                      <a:pt x="3938" y="740"/>
                    </a:cubicBezTo>
                    <a:cubicBezTo>
                      <a:pt x="3861" y="306"/>
                      <a:pt x="3481" y="0"/>
                      <a:pt x="30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579890" y="1095344"/>
                <a:ext cx="1128886" cy="1388310"/>
              </a:xfrm>
              <a:custGeom>
                <a:avLst/>
                <a:gdLst/>
                <a:ahLst/>
                <a:cxnLst/>
                <a:rect l="l" t="t" r="r" b="b"/>
                <a:pathLst>
                  <a:path w="23472" h="28866" extrusionOk="0">
                    <a:moveTo>
                      <a:pt x="527" y="0"/>
                    </a:moveTo>
                    <a:cubicBezTo>
                      <a:pt x="424" y="0"/>
                      <a:pt x="321" y="34"/>
                      <a:pt x="234" y="103"/>
                    </a:cubicBezTo>
                    <a:cubicBezTo>
                      <a:pt x="33" y="266"/>
                      <a:pt x="0" y="560"/>
                      <a:pt x="163" y="761"/>
                    </a:cubicBezTo>
                    <a:lnTo>
                      <a:pt x="22579" y="28691"/>
                    </a:lnTo>
                    <a:cubicBezTo>
                      <a:pt x="22671" y="28806"/>
                      <a:pt x="22807" y="28866"/>
                      <a:pt x="22943" y="28866"/>
                    </a:cubicBezTo>
                    <a:cubicBezTo>
                      <a:pt x="22971" y="28866"/>
                      <a:pt x="22999" y="28863"/>
                      <a:pt x="23026" y="28858"/>
                    </a:cubicBezTo>
                    <a:cubicBezTo>
                      <a:pt x="23100" y="28845"/>
                      <a:pt x="23173" y="28813"/>
                      <a:pt x="23237" y="28762"/>
                    </a:cubicBezTo>
                    <a:cubicBezTo>
                      <a:pt x="23438" y="28600"/>
                      <a:pt x="23471" y="28306"/>
                      <a:pt x="23308" y="28104"/>
                    </a:cubicBezTo>
                    <a:lnTo>
                      <a:pt x="894" y="176"/>
                    </a:lnTo>
                    <a:cubicBezTo>
                      <a:pt x="801" y="60"/>
                      <a:pt x="665" y="0"/>
                      <a:pt x="5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4578303" y="1091545"/>
                <a:ext cx="1134705" cy="1395957"/>
              </a:xfrm>
              <a:custGeom>
                <a:avLst/>
                <a:gdLst/>
                <a:ahLst/>
                <a:cxnLst/>
                <a:rect l="l" t="t" r="r" b="b"/>
                <a:pathLst>
                  <a:path w="23593" h="29025" extrusionOk="0">
                    <a:moveTo>
                      <a:pt x="559" y="158"/>
                    </a:moveTo>
                    <a:cubicBezTo>
                      <a:pt x="573" y="158"/>
                      <a:pt x="589" y="160"/>
                      <a:pt x="603" y="161"/>
                    </a:cubicBezTo>
                    <a:cubicBezTo>
                      <a:pt x="707" y="172"/>
                      <a:pt x="798" y="222"/>
                      <a:pt x="864" y="305"/>
                    </a:cubicBezTo>
                    <a:lnTo>
                      <a:pt x="23281" y="28233"/>
                    </a:lnTo>
                    <a:cubicBezTo>
                      <a:pt x="23414" y="28401"/>
                      <a:pt x="23388" y="28645"/>
                      <a:pt x="23220" y="28780"/>
                    </a:cubicBezTo>
                    <a:cubicBezTo>
                      <a:pt x="23170" y="28821"/>
                      <a:pt x="23109" y="28849"/>
                      <a:pt x="23045" y="28860"/>
                    </a:cubicBezTo>
                    <a:cubicBezTo>
                      <a:pt x="23022" y="28864"/>
                      <a:pt x="22998" y="28866"/>
                      <a:pt x="22975" y="28866"/>
                    </a:cubicBezTo>
                    <a:cubicBezTo>
                      <a:pt x="22859" y="28866"/>
                      <a:pt x="22746" y="28813"/>
                      <a:pt x="22673" y="28719"/>
                    </a:cubicBezTo>
                    <a:lnTo>
                      <a:pt x="256" y="792"/>
                    </a:lnTo>
                    <a:cubicBezTo>
                      <a:pt x="192" y="710"/>
                      <a:pt x="161" y="610"/>
                      <a:pt x="173" y="506"/>
                    </a:cubicBezTo>
                    <a:cubicBezTo>
                      <a:pt x="185" y="402"/>
                      <a:pt x="236" y="310"/>
                      <a:pt x="317" y="244"/>
                    </a:cubicBezTo>
                    <a:cubicBezTo>
                      <a:pt x="386" y="189"/>
                      <a:pt x="471" y="158"/>
                      <a:pt x="559" y="158"/>
                    </a:cubicBezTo>
                    <a:close/>
                    <a:moveTo>
                      <a:pt x="560" y="0"/>
                    </a:moveTo>
                    <a:cubicBezTo>
                      <a:pt x="436" y="0"/>
                      <a:pt x="317" y="42"/>
                      <a:pt x="218" y="121"/>
                    </a:cubicBezTo>
                    <a:cubicBezTo>
                      <a:pt x="104" y="213"/>
                      <a:pt x="33" y="343"/>
                      <a:pt x="17" y="489"/>
                    </a:cubicBezTo>
                    <a:cubicBezTo>
                      <a:pt x="0" y="634"/>
                      <a:pt x="43" y="776"/>
                      <a:pt x="133" y="890"/>
                    </a:cubicBezTo>
                    <a:lnTo>
                      <a:pt x="22550" y="28818"/>
                    </a:lnTo>
                    <a:cubicBezTo>
                      <a:pt x="22656" y="28950"/>
                      <a:pt x="22813" y="29024"/>
                      <a:pt x="22976" y="29024"/>
                    </a:cubicBezTo>
                    <a:cubicBezTo>
                      <a:pt x="23009" y="29024"/>
                      <a:pt x="23042" y="29021"/>
                      <a:pt x="23073" y="29015"/>
                    </a:cubicBezTo>
                    <a:cubicBezTo>
                      <a:pt x="23163" y="28998"/>
                      <a:pt x="23248" y="28960"/>
                      <a:pt x="23319" y="28903"/>
                    </a:cubicBezTo>
                    <a:cubicBezTo>
                      <a:pt x="23554" y="28714"/>
                      <a:pt x="23592" y="28370"/>
                      <a:pt x="23404" y="28134"/>
                    </a:cubicBezTo>
                    <a:lnTo>
                      <a:pt x="987" y="206"/>
                    </a:lnTo>
                    <a:cubicBezTo>
                      <a:pt x="895" y="92"/>
                      <a:pt x="766" y="19"/>
                      <a:pt x="620" y="4"/>
                    </a:cubicBezTo>
                    <a:cubicBezTo>
                      <a:pt x="600" y="2"/>
                      <a:pt x="580" y="0"/>
                      <a:pt x="5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4717345" y="1273390"/>
                <a:ext cx="423044" cy="495330"/>
              </a:xfrm>
              <a:custGeom>
                <a:avLst/>
                <a:gdLst/>
                <a:ahLst/>
                <a:cxnLst/>
                <a:rect l="l" t="t" r="r" b="b"/>
                <a:pathLst>
                  <a:path w="8796" h="10299" extrusionOk="0">
                    <a:moveTo>
                      <a:pt x="923" y="1"/>
                    </a:moveTo>
                    <a:cubicBezTo>
                      <a:pt x="742" y="1"/>
                      <a:pt x="561" y="60"/>
                      <a:pt x="409" y="181"/>
                    </a:cubicBezTo>
                    <a:cubicBezTo>
                      <a:pt x="58" y="465"/>
                      <a:pt x="1" y="981"/>
                      <a:pt x="285" y="1332"/>
                    </a:cubicBezTo>
                    <a:lnTo>
                      <a:pt x="7233" y="9992"/>
                    </a:lnTo>
                    <a:cubicBezTo>
                      <a:pt x="7395" y="10194"/>
                      <a:pt x="7634" y="10299"/>
                      <a:pt x="7875" y="10299"/>
                    </a:cubicBezTo>
                    <a:cubicBezTo>
                      <a:pt x="7923" y="10299"/>
                      <a:pt x="7970" y="10294"/>
                      <a:pt x="8018" y="10286"/>
                    </a:cubicBezTo>
                    <a:cubicBezTo>
                      <a:pt x="8148" y="10262"/>
                      <a:pt x="8274" y="10206"/>
                      <a:pt x="8385" y="10118"/>
                    </a:cubicBezTo>
                    <a:cubicBezTo>
                      <a:pt x="8738" y="9834"/>
                      <a:pt x="8795" y="9318"/>
                      <a:pt x="8511" y="8967"/>
                    </a:cubicBezTo>
                    <a:lnTo>
                      <a:pt x="1563" y="307"/>
                    </a:lnTo>
                    <a:cubicBezTo>
                      <a:pt x="1400" y="106"/>
                      <a:pt x="1163" y="1"/>
                      <a:pt x="9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4713112" y="1269686"/>
                <a:ext cx="431412" cy="502785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10454" extrusionOk="0">
                    <a:moveTo>
                      <a:pt x="1010" y="158"/>
                    </a:moveTo>
                    <a:cubicBezTo>
                      <a:pt x="1228" y="158"/>
                      <a:pt x="1443" y="251"/>
                      <a:pt x="1588" y="435"/>
                    </a:cubicBezTo>
                    <a:lnTo>
                      <a:pt x="8539" y="9092"/>
                    </a:lnTo>
                    <a:cubicBezTo>
                      <a:pt x="8793" y="9411"/>
                      <a:pt x="8743" y="9878"/>
                      <a:pt x="8424" y="10133"/>
                    </a:cubicBezTo>
                    <a:cubicBezTo>
                      <a:pt x="8327" y="10211"/>
                      <a:pt x="8213" y="10263"/>
                      <a:pt x="8092" y="10285"/>
                    </a:cubicBezTo>
                    <a:cubicBezTo>
                      <a:pt x="8049" y="10293"/>
                      <a:pt x="8005" y="10296"/>
                      <a:pt x="7962" y="10296"/>
                    </a:cubicBezTo>
                    <a:cubicBezTo>
                      <a:pt x="7739" y="10296"/>
                      <a:pt x="7524" y="10197"/>
                      <a:pt x="7382" y="10019"/>
                    </a:cubicBezTo>
                    <a:lnTo>
                      <a:pt x="433" y="1361"/>
                    </a:lnTo>
                    <a:cubicBezTo>
                      <a:pt x="177" y="1042"/>
                      <a:pt x="229" y="575"/>
                      <a:pt x="548" y="320"/>
                    </a:cubicBezTo>
                    <a:cubicBezTo>
                      <a:pt x="684" y="209"/>
                      <a:pt x="847" y="158"/>
                      <a:pt x="1010" y="158"/>
                    </a:cubicBezTo>
                    <a:close/>
                    <a:moveTo>
                      <a:pt x="1010" y="0"/>
                    </a:moveTo>
                    <a:cubicBezTo>
                      <a:pt x="813" y="0"/>
                      <a:pt x="614" y="65"/>
                      <a:pt x="449" y="197"/>
                    </a:cubicBezTo>
                    <a:cubicBezTo>
                      <a:pt x="63" y="507"/>
                      <a:pt x="1" y="1073"/>
                      <a:pt x="310" y="1460"/>
                    </a:cubicBezTo>
                    <a:lnTo>
                      <a:pt x="7261" y="10117"/>
                    </a:lnTo>
                    <a:cubicBezTo>
                      <a:pt x="7432" y="10332"/>
                      <a:pt x="7690" y="10453"/>
                      <a:pt x="7960" y="10453"/>
                    </a:cubicBezTo>
                    <a:cubicBezTo>
                      <a:pt x="8014" y="10453"/>
                      <a:pt x="8066" y="10450"/>
                      <a:pt x="8120" y="10439"/>
                    </a:cubicBezTo>
                    <a:cubicBezTo>
                      <a:pt x="8265" y="10413"/>
                      <a:pt x="8405" y="10349"/>
                      <a:pt x="8523" y="10256"/>
                    </a:cubicBezTo>
                    <a:cubicBezTo>
                      <a:pt x="8909" y="9946"/>
                      <a:pt x="8970" y="9380"/>
                      <a:pt x="8660" y="8993"/>
                    </a:cubicBezTo>
                    <a:lnTo>
                      <a:pt x="1711" y="336"/>
                    </a:lnTo>
                    <a:cubicBezTo>
                      <a:pt x="1534" y="115"/>
                      <a:pt x="1273" y="0"/>
                      <a:pt x="1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4247268" y="1029888"/>
                <a:ext cx="547850" cy="374756"/>
              </a:xfrm>
              <a:custGeom>
                <a:avLst/>
                <a:gdLst/>
                <a:ahLst/>
                <a:cxnLst/>
                <a:rect l="l" t="t" r="r" b="b"/>
                <a:pathLst>
                  <a:path w="11391" h="7792" extrusionOk="0">
                    <a:moveTo>
                      <a:pt x="10620" y="0"/>
                    </a:moveTo>
                    <a:cubicBezTo>
                      <a:pt x="10568" y="0"/>
                      <a:pt x="10515" y="6"/>
                      <a:pt x="10462" y="18"/>
                    </a:cubicBezTo>
                    <a:lnTo>
                      <a:pt x="2437" y="1857"/>
                    </a:lnTo>
                    <a:cubicBezTo>
                      <a:pt x="1656" y="2035"/>
                      <a:pt x="989" y="2510"/>
                      <a:pt x="563" y="3189"/>
                    </a:cubicBezTo>
                    <a:cubicBezTo>
                      <a:pt x="137" y="3869"/>
                      <a:pt x="0" y="4674"/>
                      <a:pt x="180" y="5457"/>
                    </a:cubicBezTo>
                    <a:cubicBezTo>
                      <a:pt x="359" y="6240"/>
                      <a:pt x="833" y="6904"/>
                      <a:pt x="1512" y="7330"/>
                    </a:cubicBezTo>
                    <a:cubicBezTo>
                      <a:pt x="1997" y="7635"/>
                      <a:pt x="2545" y="7791"/>
                      <a:pt x="3104" y="7791"/>
                    </a:cubicBezTo>
                    <a:cubicBezTo>
                      <a:pt x="3329" y="7791"/>
                      <a:pt x="3555" y="7766"/>
                      <a:pt x="3780" y="7715"/>
                    </a:cubicBezTo>
                    <a:cubicBezTo>
                      <a:pt x="3825" y="7704"/>
                      <a:pt x="3867" y="7689"/>
                      <a:pt x="3908" y="7672"/>
                    </a:cubicBezTo>
                    <a:cubicBezTo>
                      <a:pt x="4210" y="7538"/>
                      <a:pt x="4385" y="7206"/>
                      <a:pt x="4307" y="6873"/>
                    </a:cubicBezTo>
                    <a:cubicBezTo>
                      <a:pt x="4232" y="6547"/>
                      <a:pt x="3944" y="6327"/>
                      <a:pt x="3623" y="6327"/>
                    </a:cubicBezTo>
                    <a:cubicBezTo>
                      <a:pt x="3571" y="6327"/>
                      <a:pt x="3518" y="6333"/>
                      <a:pt x="3465" y="6345"/>
                    </a:cubicBezTo>
                    <a:cubicBezTo>
                      <a:pt x="3346" y="6373"/>
                      <a:pt x="3226" y="6386"/>
                      <a:pt x="3106" y="6386"/>
                    </a:cubicBezTo>
                    <a:cubicBezTo>
                      <a:pt x="2809" y="6386"/>
                      <a:pt x="2516" y="6303"/>
                      <a:pt x="2258" y="6141"/>
                    </a:cubicBezTo>
                    <a:cubicBezTo>
                      <a:pt x="1896" y="5914"/>
                      <a:pt x="1644" y="5559"/>
                      <a:pt x="1548" y="5144"/>
                    </a:cubicBezTo>
                    <a:cubicBezTo>
                      <a:pt x="1453" y="4726"/>
                      <a:pt x="1526" y="4299"/>
                      <a:pt x="1753" y="3935"/>
                    </a:cubicBezTo>
                    <a:cubicBezTo>
                      <a:pt x="1979" y="3573"/>
                      <a:pt x="2334" y="3322"/>
                      <a:pt x="2752" y="3227"/>
                    </a:cubicBezTo>
                    <a:lnTo>
                      <a:pt x="10776" y="1386"/>
                    </a:lnTo>
                    <a:cubicBezTo>
                      <a:pt x="11155" y="1300"/>
                      <a:pt x="11390" y="924"/>
                      <a:pt x="11304" y="545"/>
                    </a:cubicBezTo>
                    <a:cubicBezTo>
                      <a:pt x="11229" y="220"/>
                      <a:pt x="10940" y="0"/>
                      <a:pt x="10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4244334" y="1027050"/>
                <a:ext cx="553862" cy="380383"/>
              </a:xfrm>
              <a:custGeom>
                <a:avLst/>
                <a:gdLst/>
                <a:ahLst/>
                <a:cxnLst/>
                <a:rect l="l" t="t" r="r" b="b"/>
                <a:pathLst>
                  <a:path w="11516" h="7909" extrusionOk="0">
                    <a:moveTo>
                      <a:pt x="10681" y="117"/>
                    </a:moveTo>
                    <a:cubicBezTo>
                      <a:pt x="10973" y="117"/>
                      <a:pt x="11240" y="318"/>
                      <a:pt x="11308" y="616"/>
                    </a:cubicBezTo>
                    <a:cubicBezTo>
                      <a:pt x="11387" y="962"/>
                      <a:pt x="11171" y="1308"/>
                      <a:pt x="10825" y="1388"/>
                    </a:cubicBezTo>
                    <a:lnTo>
                      <a:pt x="2799" y="3227"/>
                    </a:lnTo>
                    <a:cubicBezTo>
                      <a:pt x="2368" y="3327"/>
                      <a:pt x="2001" y="3587"/>
                      <a:pt x="1765" y="3963"/>
                    </a:cubicBezTo>
                    <a:cubicBezTo>
                      <a:pt x="1530" y="4338"/>
                      <a:pt x="1455" y="4782"/>
                      <a:pt x="1554" y="5215"/>
                    </a:cubicBezTo>
                    <a:cubicBezTo>
                      <a:pt x="1653" y="5646"/>
                      <a:pt x="1914" y="6013"/>
                      <a:pt x="2288" y="6248"/>
                    </a:cubicBezTo>
                    <a:cubicBezTo>
                      <a:pt x="2555" y="6416"/>
                      <a:pt x="2858" y="6503"/>
                      <a:pt x="3165" y="6503"/>
                    </a:cubicBezTo>
                    <a:cubicBezTo>
                      <a:pt x="3290" y="6503"/>
                      <a:pt x="3416" y="6489"/>
                      <a:pt x="3540" y="6460"/>
                    </a:cubicBezTo>
                    <a:cubicBezTo>
                      <a:pt x="3588" y="6449"/>
                      <a:pt x="3635" y="6444"/>
                      <a:pt x="3682" y="6444"/>
                    </a:cubicBezTo>
                    <a:cubicBezTo>
                      <a:pt x="3977" y="6444"/>
                      <a:pt x="4244" y="6646"/>
                      <a:pt x="4312" y="6944"/>
                    </a:cubicBezTo>
                    <a:cubicBezTo>
                      <a:pt x="4380" y="7244"/>
                      <a:pt x="4226" y="7552"/>
                      <a:pt x="3945" y="7677"/>
                    </a:cubicBezTo>
                    <a:cubicBezTo>
                      <a:pt x="3907" y="7692"/>
                      <a:pt x="3867" y="7706"/>
                      <a:pt x="3827" y="7715"/>
                    </a:cubicBezTo>
                    <a:cubicBezTo>
                      <a:pt x="3606" y="7766"/>
                      <a:pt x="3383" y="7791"/>
                      <a:pt x="3162" y="7791"/>
                    </a:cubicBezTo>
                    <a:cubicBezTo>
                      <a:pt x="2615" y="7791"/>
                      <a:pt x="2079" y="7637"/>
                      <a:pt x="1604" y="7339"/>
                    </a:cubicBezTo>
                    <a:cubicBezTo>
                      <a:pt x="937" y="6922"/>
                      <a:pt x="473" y="6269"/>
                      <a:pt x="299" y="5502"/>
                    </a:cubicBezTo>
                    <a:cubicBezTo>
                      <a:pt x="122" y="4735"/>
                      <a:pt x="255" y="3945"/>
                      <a:pt x="674" y="3279"/>
                    </a:cubicBezTo>
                    <a:cubicBezTo>
                      <a:pt x="1092" y="2612"/>
                      <a:pt x="1744" y="2148"/>
                      <a:pt x="2511" y="1973"/>
                    </a:cubicBezTo>
                    <a:lnTo>
                      <a:pt x="10537" y="133"/>
                    </a:lnTo>
                    <a:cubicBezTo>
                      <a:pt x="10584" y="122"/>
                      <a:pt x="10632" y="117"/>
                      <a:pt x="10681" y="117"/>
                    </a:cubicBezTo>
                    <a:close/>
                    <a:moveTo>
                      <a:pt x="10682" y="0"/>
                    </a:moveTo>
                    <a:cubicBezTo>
                      <a:pt x="10626" y="0"/>
                      <a:pt x="10569" y="7"/>
                      <a:pt x="10511" y="20"/>
                    </a:cubicBezTo>
                    <a:lnTo>
                      <a:pt x="2485" y="1859"/>
                    </a:lnTo>
                    <a:cubicBezTo>
                      <a:pt x="1687" y="2041"/>
                      <a:pt x="1008" y="2524"/>
                      <a:pt x="574" y="3216"/>
                    </a:cubicBezTo>
                    <a:cubicBezTo>
                      <a:pt x="139" y="3911"/>
                      <a:pt x="1" y="4732"/>
                      <a:pt x="184" y="5528"/>
                    </a:cubicBezTo>
                    <a:cubicBezTo>
                      <a:pt x="366" y="6326"/>
                      <a:pt x="849" y="7005"/>
                      <a:pt x="1542" y="7440"/>
                    </a:cubicBezTo>
                    <a:cubicBezTo>
                      <a:pt x="2035" y="7750"/>
                      <a:pt x="2595" y="7909"/>
                      <a:pt x="3164" y="7909"/>
                    </a:cubicBezTo>
                    <a:cubicBezTo>
                      <a:pt x="3393" y="7909"/>
                      <a:pt x="3625" y="7883"/>
                      <a:pt x="3853" y="7829"/>
                    </a:cubicBezTo>
                    <a:cubicBezTo>
                      <a:pt x="3902" y="7819"/>
                      <a:pt x="3949" y="7803"/>
                      <a:pt x="3994" y="7784"/>
                    </a:cubicBezTo>
                    <a:cubicBezTo>
                      <a:pt x="4324" y="7637"/>
                      <a:pt x="4508" y="7272"/>
                      <a:pt x="4427" y="6918"/>
                    </a:cubicBezTo>
                    <a:cubicBezTo>
                      <a:pt x="4345" y="6567"/>
                      <a:pt x="4031" y="6327"/>
                      <a:pt x="3685" y="6327"/>
                    </a:cubicBezTo>
                    <a:cubicBezTo>
                      <a:pt x="3629" y="6327"/>
                      <a:pt x="3571" y="6334"/>
                      <a:pt x="3514" y="6347"/>
                    </a:cubicBezTo>
                    <a:cubicBezTo>
                      <a:pt x="3399" y="6373"/>
                      <a:pt x="3284" y="6385"/>
                      <a:pt x="3169" y="6385"/>
                    </a:cubicBezTo>
                    <a:cubicBezTo>
                      <a:pt x="2882" y="6385"/>
                      <a:pt x="2600" y="6306"/>
                      <a:pt x="2350" y="6150"/>
                    </a:cubicBezTo>
                    <a:cubicBezTo>
                      <a:pt x="2002" y="5931"/>
                      <a:pt x="1760" y="5590"/>
                      <a:pt x="1668" y="5189"/>
                    </a:cubicBezTo>
                    <a:cubicBezTo>
                      <a:pt x="1575" y="4787"/>
                      <a:pt x="1646" y="4375"/>
                      <a:pt x="1864" y="4025"/>
                    </a:cubicBezTo>
                    <a:cubicBezTo>
                      <a:pt x="2082" y="3677"/>
                      <a:pt x="2425" y="3433"/>
                      <a:pt x="2825" y="3341"/>
                    </a:cubicBezTo>
                    <a:lnTo>
                      <a:pt x="10851" y="1502"/>
                    </a:lnTo>
                    <a:cubicBezTo>
                      <a:pt x="11259" y="1407"/>
                      <a:pt x="11515" y="998"/>
                      <a:pt x="11422" y="591"/>
                    </a:cubicBezTo>
                    <a:cubicBezTo>
                      <a:pt x="11342" y="240"/>
                      <a:pt x="11028" y="0"/>
                      <a:pt x="106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140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"/>
          <p:cNvSpPr/>
          <p:nvPr/>
        </p:nvSpPr>
        <p:spPr>
          <a:xfrm>
            <a:off x="3599425" y="1809713"/>
            <a:ext cx="777300" cy="777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4288" dist="19050" dir="3180000" algn="bl" rotWithShape="0">
              <a:schemeClr val="accent5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5" name="Google Shape;775;p36"/>
          <p:cNvSpPr txBox="1"/>
          <p:nvPr/>
        </p:nvSpPr>
        <p:spPr>
          <a:xfrm>
            <a:off x="956662" y="2102853"/>
            <a:ext cx="2335177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5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Which ones has most and longest rides?</a:t>
            </a:r>
            <a:endParaRPr sz="1400" dirty="0">
              <a:solidFill>
                <a:schemeClr val="bg2">
                  <a:lumMod val="5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6" name="Google Shape;776;p36"/>
          <p:cNvSpPr txBox="1"/>
          <p:nvPr/>
        </p:nvSpPr>
        <p:spPr>
          <a:xfrm>
            <a:off x="956663" y="1645950"/>
            <a:ext cx="2211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bg2">
                    <a:lumMod val="50000"/>
                  </a:schemeClr>
                </a:solidFill>
                <a:latin typeface="Ultra"/>
                <a:ea typeface="Ultra"/>
                <a:cs typeface="Ultra"/>
                <a:sym typeface="Ultra"/>
              </a:rPr>
              <a:t>Neighbourhoods</a:t>
            </a:r>
            <a:endParaRPr sz="2200" dirty="0">
              <a:solidFill>
                <a:schemeClr val="bg2">
                  <a:lumMod val="50000"/>
                </a:schemeClr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777" name="Google Shape;777;p36"/>
          <p:cNvSpPr txBox="1"/>
          <p:nvPr/>
        </p:nvSpPr>
        <p:spPr>
          <a:xfrm>
            <a:off x="5976337" y="2102853"/>
            <a:ext cx="22110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5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10 stations with rides for diff users</a:t>
            </a:r>
            <a:endParaRPr sz="1400" dirty="0">
              <a:solidFill>
                <a:schemeClr val="bg2">
                  <a:lumMod val="5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8" name="Google Shape;778;p36"/>
          <p:cNvSpPr txBox="1"/>
          <p:nvPr/>
        </p:nvSpPr>
        <p:spPr>
          <a:xfrm>
            <a:off x="5976337" y="1645950"/>
            <a:ext cx="2211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bg2">
                    <a:lumMod val="50000"/>
                  </a:schemeClr>
                </a:solidFill>
                <a:latin typeface="Ultra"/>
                <a:ea typeface="Ultra"/>
                <a:cs typeface="Ultra"/>
                <a:sym typeface="Ultra"/>
              </a:rPr>
              <a:t>Stations</a:t>
            </a:r>
            <a:endParaRPr sz="2200" dirty="0">
              <a:solidFill>
                <a:schemeClr val="bg2">
                  <a:lumMod val="50000"/>
                </a:schemeClr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779" name="Google Shape;779;p36"/>
          <p:cNvSpPr txBox="1"/>
          <p:nvPr/>
        </p:nvSpPr>
        <p:spPr>
          <a:xfrm>
            <a:off x="956663" y="3348049"/>
            <a:ext cx="22110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5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the subway stations close to the top bike stations</a:t>
            </a:r>
            <a:endParaRPr sz="1400" dirty="0">
              <a:solidFill>
                <a:schemeClr val="bg2">
                  <a:lumMod val="5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0" name="Google Shape;780;p36"/>
          <p:cNvSpPr txBox="1"/>
          <p:nvPr/>
        </p:nvSpPr>
        <p:spPr>
          <a:xfrm>
            <a:off x="956663" y="2891146"/>
            <a:ext cx="2211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bg2">
                    <a:lumMod val="50000"/>
                  </a:schemeClr>
                </a:solidFill>
                <a:latin typeface="Ultra"/>
                <a:ea typeface="Ultra"/>
                <a:cs typeface="Ultra"/>
                <a:sym typeface="Ultra"/>
              </a:rPr>
              <a:t>Subway Stations</a:t>
            </a:r>
            <a:endParaRPr sz="2200" dirty="0">
              <a:solidFill>
                <a:schemeClr val="bg2">
                  <a:lumMod val="50000"/>
                </a:schemeClr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781" name="Google Shape;781;p36"/>
          <p:cNvSpPr txBox="1"/>
          <p:nvPr/>
        </p:nvSpPr>
        <p:spPr>
          <a:xfrm>
            <a:off x="5976337" y="3348049"/>
            <a:ext cx="22110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5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future work ! We want to explore the congested lanes</a:t>
            </a:r>
            <a:endParaRPr sz="1400" dirty="0">
              <a:solidFill>
                <a:schemeClr val="bg2">
                  <a:lumMod val="5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2" name="Google Shape;782;p36"/>
          <p:cNvSpPr txBox="1"/>
          <p:nvPr/>
        </p:nvSpPr>
        <p:spPr>
          <a:xfrm>
            <a:off x="5976337" y="2891146"/>
            <a:ext cx="2211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bg2">
                    <a:lumMod val="50000"/>
                  </a:schemeClr>
                </a:solidFill>
                <a:latin typeface="Ultra"/>
                <a:ea typeface="Ultra"/>
                <a:cs typeface="Ultra"/>
                <a:sym typeface="Ultra"/>
              </a:rPr>
              <a:t>Bike Lanes</a:t>
            </a:r>
            <a:endParaRPr sz="2200" dirty="0">
              <a:solidFill>
                <a:schemeClr val="bg2">
                  <a:lumMod val="50000"/>
                </a:schemeClr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783" name="Google Shape;783;p36"/>
          <p:cNvSpPr/>
          <p:nvPr/>
        </p:nvSpPr>
        <p:spPr>
          <a:xfrm>
            <a:off x="3599425" y="3055513"/>
            <a:ext cx="777300" cy="777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4288" dist="19050" dir="3180000" algn="bl" rotWithShape="0">
              <a:schemeClr val="accent5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4" name="Google Shape;784;p36"/>
          <p:cNvSpPr/>
          <p:nvPr/>
        </p:nvSpPr>
        <p:spPr>
          <a:xfrm>
            <a:off x="4767275" y="1809713"/>
            <a:ext cx="777300" cy="777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4288" dist="19050" dir="3180000" algn="bl" rotWithShape="0">
              <a:schemeClr val="accent5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5" name="Google Shape;785;p36"/>
          <p:cNvSpPr/>
          <p:nvPr/>
        </p:nvSpPr>
        <p:spPr>
          <a:xfrm>
            <a:off x="4767275" y="3055513"/>
            <a:ext cx="777300" cy="777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4288" dist="19050" dir="3180000" algn="bl" rotWithShape="0">
              <a:schemeClr val="accent5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790" name="Google Shape;790;p36"/>
          <p:cNvCxnSpPr>
            <a:stCxn id="774" idx="2"/>
            <a:endCxn id="776" idx="3"/>
          </p:cNvCxnSpPr>
          <p:nvPr/>
        </p:nvCxnSpPr>
        <p:spPr>
          <a:xfrm rot="10800000">
            <a:off x="3167725" y="1912463"/>
            <a:ext cx="431700" cy="2859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91" name="Google Shape;791;p36"/>
          <p:cNvCxnSpPr>
            <a:stCxn id="783" idx="2"/>
            <a:endCxn id="780" idx="3"/>
          </p:cNvCxnSpPr>
          <p:nvPr/>
        </p:nvCxnSpPr>
        <p:spPr>
          <a:xfrm rot="10800000">
            <a:off x="3167725" y="3157663"/>
            <a:ext cx="431700" cy="2865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92" name="Google Shape;792;p36"/>
          <p:cNvCxnSpPr>
            <a:stCxn id="785" idx="6"/>
            <a:endCxn id="782" idx="1"/>
          </p:cNvCxnSpPr>
          <p:nvPr/>
        </p:nvCxnSpPr>
        <p:spPr>
          <a:xfrm rot="10800000" flipH="1">
            <a:off x="5544575" y="3157663"/>
            <a:ext cx="431700" cy="2865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93" name="Google Shape;793;p36"/>
          <p:cNvCxnSpPr>
            <a:stCxn id="784" idx="6"/>
            <a:endCxn id="778" idx="1"/>
          </p:cNvCxnSpPr>
          <p:nvPr/>
        </p:nvCxnSpPr>
        <p:spPr>
          <a:xfrm rot="10800000" flipH="1">
            <a:off x="5544575" y="1912463"/>
            <a:ext cx="431700" cy="2859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51A545A-9C03-E510-2D54-F854049F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44" y="1817819"/>
            <a:ext cx="722461" cy="722461"/>
          </a:xfrm>
          <a:prstGeom prst="rect">
            <a:avLst/>
          </a:prstGeom>
        </p:spPr>
      </p:pic>
      <p:pic>
        <p:nvPicPr>
          <p:cNvPr id="1026" name="Picture 2" descr="Subway - Free transport icons">
            <a:extLst>
              <a:ext uri="{FF2B5EF4-FFF2-40B4-BE49-F238E27FC236}">
                <a16:creationId xmlns:a16="http://schemas.microsoft.com/office/drawing/2014/main" id="{8AF0253E-B511-6685-EDD4-22F8ABF4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24" y="3197743"/>
            <a:ext cx="431701" cy="4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ne Icons - Free SVG &amp; PNG Lane Images - Noun Project">
            <a:extLst>
              <a:ext uri="{FF2B5EF4-FFF2-40B4-BE49-F238E27FC236}">
                <a16:creationId xmlns:a16="http://schemas.microsoft.com/office/drawing/2014/main" id="{BE643546-410F-1C32-4B2D-34A4B060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78" y="3204693"/>
            <a:ext cx="439105" cy="4391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1030" name="Picture 6" descr="Bike parking - Free transport icons">
            <a:extLst>
              <a:ext uri="{FF2B5EF4-FFF2-40B4-BE49-F238E27FC236}">
                <a16:creationId xmlns:a16="http://schemas.microsoft.com/office/drawing/2014/main" id="{E7467DAF-D5B6-443B-7F0D-BA79FF599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05" y="1895540"/>
            <a:ext cx="57270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7D3EC0-223B-7EFB-C981-66E24AE8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Exploratory Data Analysis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A5723D6-F39F-2898-0AB4-39D5EDBE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688" y="257709"/>
            <a:ext cx="1008521" cy="100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52" y="266679"/>
            <a:ext cx="7071552" cy="583163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:Neighbourhoods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65AA-2A59-2A4B-37D4-FDBE832AB467}"/>
              </a:ext>
            </a:extLst>
          </p:cNvPr>
          <p:cNvSpPr txBox="1">
            <a:spLocks/>
          </p:cNvSpPr>
          <p:nvPr/>
        </p:nvSpPr>
        <p:spPr>
          <a:xfrm>
            <a:off x="2280494" y="-1140209"/>
            <a:ext cx="7921161" cy="58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600" b="1">
                <a:solidFill>
                  <a:schemeClr val="bg2">
                    <a:lumMod val="50000"/>
                  </a:schemeClr>
                </a:solidFill>
              </a:rPr>
              <a:t>Data Cleaning-Ridership Data</a:t>
            </a:r>
            <a:endParaRPr lang="en-CA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3691C4D-201A-0E19-1E6C-E0103A00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87" y="100424"/>
            <a:ext cx="722461" cy="722461"/>
          </a:xfrm>
          <a:prstGeom prst="rect">
            <a:avLst/>
          </a:prstGeom>
        </p:spPr>
      </p:pic>
      <p:sp>
        <p:nvSpPr>
          <p:cNvPr id="5" name="Google Shape;745;p35">
            <a:extLst>
              <a:ext uri="{FF2B5EF4-FFF2-40B4-BE49-F238E27FC236}">
                <a16:creationId xmlns:a16="http://schemas.microsoft.com/office/drawing/2014/main" id="{4E463859-F3F2-BF48-E57E-C269437302D0}"/>
              </a:ext>
            </a:extLst>
          </p:cNvPr>
          <p:cNvSpPr txBox="1">
            <a:spLocks/>
          </p:cNvSpPr>
          <p:nvPr/>
        </p:nvSpPr>
        <p:spPr>
          <a:xfrm>
            <a:off x="439236" y="1210115"/>
            <a:ext cx="330066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9AD769-35C1-9027-8A97-9E94BC474DA2}"/>
              </a:ext>
            </a:extLst>
          </p:cNvPr>
          <p:cNvSpPr txBox="1">
            <a:spLocks/>
          </p:cNvSpPr>
          <p:nvPr/>
        </p:nvSpPr>
        <p:spPr>
          <a:xfrm>
            <a:off x="847152" y="765754"/>
            <a:ext cx="3849624" cy="5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How many rides start/end?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894D0-1B47-8D84-A70E-37EAB1C1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798" y="1292903"/>
            <a:ext cx="6190403" cy="358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153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4" y="266679"/>
            <a:ext cx="6660072" cy="583163"/>
          </a:xfrm>
        </p:spPr>
        <p:txBody>
          <a:bodyPr>
            <a:normAutofit fontScale="90000"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:Neighbourhoods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65AA-2A59-2A4B-37D4-FDBE832AB467}"/>
              </a:ext>
            </a:extLst>
          </p:cNvPr>
          <p:cNvSpPr txBox="1">
            <a:spLocks/>
          </p:cNvSpPr>
          <p:nvPr/>
        </p:nvSpPr>
        <p:spPr>
          <a:xfrm>
            <a:off x="2280495" y="-1140209"/>
            <a:ext cx="7875684" cy="58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600" b="1">
                <a:solidFill>
                  <a:schemeClr val="bg2">
                    <a:lumMod val="50000"/>
                  </a:schemeClr>
                </a:solidFill>
              </a:rPr>
              <a:t>Data Cleaning-Ridership Data</a:t>
            </a:r>
            <a:endParaRPr lang="en-CA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3691C4D-201A-0E19-1E6C-E0103A00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76" y="119481"/>
            <a:ext cx="718313" cy="722461"/>
          </a:xfrm>
          <a:prstGeom prst="rect">
            <a:avLst/>
          </a:prstGeom>
        </p:spPr>
      </p:pic>
      <p:sp>
        <p:nvSpPr>
          <p:cNvPr id="5" name="Google Shape;745;p35">
            <a:extLst>
              <a:ext uri="{FF2B5EF4-FFF2-40B4-BE49-F238E27FC236}">
                <a16:creationId xmlns:a16="http://schemas.microsoft.com/office/drawing/2014/main" id="{4E463859-F3F2-BF48-E57E-C269437302D0}"/>
              </a:ext>
            </a:extLst>
          </p:cNvPr>
          <p:cNvSpPr txBox="1">
            <a:spLocks/>
          </p:cNvSpPr>
          <p:nvPr/>
        </p:nvSpPr>
        <p:spPr>
          <a:xfrm>
            <a:off x="439236" y="1210115"/>
            <a:ext cx="328171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9AD769-35C1-9027-8A97-9E94BC474DA2}"/>
              </a:ext>
            </a:extLst>
          </p:cNvPr>
          <p:cNvSpPr txBox="1">
            <a:spLocks/>
          </p:cNvSpPr>
          <p:nvPr/>
        </p:nvSpPr>
        <p:spPr>
          <a:xfrm>
            <a:off x="-1489758" y="773221"/>
            <a:ext cx="9235547" cy="5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What is the average trip duration?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FA73E-330D-0EE8-E60F-3D2846B5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65" y="1303204"/>
            <a:ext cx="6008773" cy="3573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145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3" y="266679"/>
            <a:ext cx="6788089" cy="583163"/>
          </a:xfrm>
        </p:spPr>
        <p:txBody>
          <a:bodyPr>
            <a:normAutofit fontScale="90000"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:Neighbourhoods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65AA-2A59-2A4B-37D4-FDBE832AB467}"/>
              </a:ext>
            </a:extLst>
          </p:cNvPr>
          <p:cNvSpPr txBox="1">
            <a:spLocks/>
          </p:cNvSpPr>
          <p:nvPr/>
        </p:nvSpPr>
        <p:spPr>
          <a:xfrm>
            <a:off x="2280494" y="-1140209"/>
            <a:ext cx="7921161" cy="58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600" b="1">
                <a:solidFill>
                  <a:schemeClr val="bg2">
                    <a:lumMod val="50000"/>
                  </a:schemeClr>
                </a:solidFill>
              </a:rPr>
              <a:t>Data Cleaning-Ridership Data</a:t>
            </a:r>
            <a:endParaRPr lang="en-CA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3691C4D-201A-0E19-1E6C-E0103A00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493" y="127381"/>
            <a:ext cx="722461" cy="722461"/>
          </a:xfrm>
          <a:prstGeom prst="rect">
            <a:avLst/>
          </a:prstGeom>
        </p:spPr>
      </p:pic>
      <p:sp>
        <p:nvSpPr>
          <p:cNvPr id="5" name="Google Shape;745;p35">
            <a:extLst>
              <a:ext uri="{FF2B5EF4-FFF2-40B4-BE49-F238E27FC236}">
                <a16:creationId xmlns:a16="http://schemas.microsoft.com/office/drawing/2014/main" id="{4E463859-F3F2-BF48-E57E-C269437302D0}"/>
              </a:ext>
            </a:extLst>
          </p:cNvPr>
          <p:cNvSpPr txBox="1">
            <a:spLocks/>
          </p:cNvSpPr>
          <p:nvPr/>
        </p:nvSpPr>
        <p:spPr>
          <a:xfrm>
            <a:off x="439236" y="1210115"/>
            <a:ext cx="330066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9AD769-35C1-9027-8A97-9E94BC474DA2}"/>
              </a:ext>
            </a:extLst>
          </p:cNvPr>
          <p:cNvSpPr txBox="1">
            <a:spLocks/>
          </p:cNvSpPr>
          <p:nvPr/>
        </p:nvSpPr>
        <p:spPr>
          <a:xfrm>
            <a:off x="0" y="697558"/>
            <a:ext cx="7780506" cy="5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How many rides increased from 2017 to 2021?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78E14-6DA4-B70A-4A41-FB1813242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55" y="1210115"/>
            <a:ext cx="6694889" cy="3723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561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3" y="266679"/>
            <a:ext cx="6863895" cy="583163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:Neighbourhoods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65AA-2A59-2A4B-37D4-FDBE832AB467}"/>
              </a:ext>
            </a:extLst>
          </p:cNvPr>
          <p:cNvSpPr txBox="1">
            <a:spLocks/>
          </p:cNvSpPr>
          <p:nvPr/>
        </p:nvSpPr>
        <p:spPr>
          <a:xfrm>
            <a:off x="2280494" y="-1140209"/>
            <a:ext cx="7921161" cy="58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600" b="1">
                <a:solidFill>
                  <a:schemeClr val="bg2">
                    <a:lumMod val="50000"/>
                  </a:schemeClr>
                </a:solidFill>
              </a:rPr>
              <a:t>Data Cleaning-Ridership Data</a:t>
            </a:r>
            <a:endParaRPr lang="en-CA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3691C4D-201A-0E19-1E6C-E0103A00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218" y="127381"/>
            <a:ext cx="722461" cy="722461"/>
          </a:xfrm>
          <a:prstGeom prst="rect">
            <a:avLst/>
          </a:prstGeom>
        </p:spPr>
      </p:pic>
      <p:sp>
        <p:nvSpPr>
          <p:cNvPr id="5" name="Google Shape;745;p35">
            <a:extLst>
              <a:ext uri="{FF2B5EF4-FFF2-40B4-BE49-F238E27FC236}">
                <a16:creationId xmlns:a16="http://schemas.microsoft.com/office/drawing/2014/main" id="{4E463859-F3F2-BF48-E57E-C269437302D0}"/>
              </a:ext>
            </a:extLst>
          </p:cNvPr>
          <p:cNvSpPr txBox="1">
            <a:spLocks/>
          </p:cNvSpPr>
          <p:nvPr/>
        </p:nvSpPr>
        <p:spPr>
          <a:xfrm>
            <a:off x="439236" y="1210115"/>
            <a:ext cx="330066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9AD769-35C1-9027-8A97-9E94BC474DA2}"/>
              </a:ext>
            </a:extLst>
          </p:cNvPr>
          <p:cNvSpPr txBox="1">
            <a:spLocks/>
          </p:cNvSpPr>
          <p:nvPr/>
        </p:nvSpPr>
        <p:spPr>
          <a:xfrm>
            <a:off x="234419" y="738397"/>
            <a:ext cx="7780506" cy="5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But, how much did rides increase when normalized?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FCAB7-277E-2628-D3A0-D56A0D45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41" y="1210115"/>
            <a:ext cx="6241518" cy="3703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71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>
            <a:spLocks noGrp="1"/>
          </p:cNvSpPr>
          <p:nvPr>
            <p:ph type="title"/>
          </p:nvPr>
        </p:nvSpPr>
        <p:spPr>
          <a:xfrm>
            <a:off x="2915088" y="1641588"/>
            <a:ext cx="5153630" cy="1635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Dataset Cleaning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27" name="Google Shape;427;p31"/>
          <p:cNvGrpSpPr/>
          <p:nvPr/>
        </p:nvGrpSpPr>
        <p:grpSpPr>
          <a:xfrm>
            <a:off x="1315399" y="1253511"/>
            <a:ext cx="2594461" cy="1797056"/>
            <a:chOff x="526908" y="658930"/>
            <a:chExt cx="2594461" cy="179705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28" name="Google Shape;428;p31"/>
            <p:cNvSpPr/>
            <p:nvPr/>
          </p:nvSpPr>
          <p:spPr>
            <a:xfrm rot="-421805">
              <a:off x="631529" y="801764"/>
              <a:ext cx="2385220" cy="1511388"/>
            </a:xfrm>
            <a:custGeom>
              <a:avLst/>
              <a:gdLst/>
              <a:ahLst/>
              <a:cxnLst/>
              <a:rect l="l" t="t" r="r" b="b"/>
              <a:pathLst>
                <a:path w="89755" h="56873" extrusionOk="0">
                  <a:moveTo>
                    <a:pt x="50369" y="1978"/>
                  </a:moveTo>
                  <a:lnTo>
                    <a:pt x="60596" y="14269"/>
                  </a:lnTo>
                  <a:cubicBezTo>
                    <a:pt x="60464" y="14362"/>
                    <a:pt x="60334" y="14458"/>
                    <a:pt x="60204" y="14554"/>
                  </a:cubicBezTo>
                  <a:cubicBezTo>
                    <a:pt x="60196" y="14373"/>
                    <a:pt x="60132" y="14191"/>
                    <a:pt x="60009" y="14038"/>
                  </a:cubicBezTo>
                  <a:lnTo>
                    <a:pt x="53058" y="5379"/>
                  </a:lnTo>
                  <a:cubicBezTo>
                    <a:pt x="52882" y="5159"/>
                    <a:pt x="52620" y="5045"/>
                    <a:pt x="52357" y="5045"/>
                  </a:cubicBezTo>
                  <a:cubicBezTo>
                    <a:pt x="52351" y="5045"/>
                    <a:pt x="52346" y="5045"/>
                    <a:pt x="52340" y="5045"/>
                  </a:cubicBezTo>
                  <a:lnTo>
                    <a:pt x="49955" y="2074"/>
                  </a:lnTo>
                  <a:lnTo>
                    <a:pt x="50369" y="1978"/>
                  </a:lnTo>
                  <a:close/>
                  <a:moveTo>
                    <a:pt x="62930" y="17443"/>
                  </a:moveTo>
                  <a:cubicBezTo>
                    <a:pt x="62914" y="17465"/>
                    <a:pt x="62914" y="17496"/>
                    <a:pt x="62930" y="17521"/>
                  </a:cubicBezTo>
                  <a:lnTo>
                    <a:pt x="67453" y="23875"/>
                  </a:lnTo>
                  <a:lnTo>
                    <a:pt x="62528" y="17740"/>
                  </a:lnTo>
                  <a:cubicBezTo>
                    <a:pt x="62660" y="17638"/>
                    <a:pt x="62795" y="17540"/>
                    <a:pt x="62930" y="17443"/>
                  </a:cubicBezTo>
                  <a:close/>
                  <a:moveTo>
                    <a:pt x="17974" y="21256"/>
                  </a:moveTo>
                  <a:cubicBezTo>
                    <a:pt x="21126" y="21256"/>
                    <a:pt x="24166" y="22094"/>
                    <a:pt x="26827" y="23586"/>
                  </a:cubicBezTo>
                  <a:lnTo>
                    <a:pt x="26476" y="24161"/>
                  </a:lnTo>
                  <a:cubicBezTo>
                    <a:pt x="23879" y="22712"/>
                    <a:pt x="20988" y="21962"/>
                    <a:pt x="18036" y="21962"/>
                  </a:cubicBezTo>
                  <a:cubicBezTo>
                    <a:pt x="17004" y="21962"/>
                    <a:pt x="15965" y="22053"/>
                    <a:pt x="14928" y="22239"/>
                  </a:cubicBezTo>
                  <a:cubicBezTo>
                    <a:pt x="13339" y="22523"/>
                    <a:pt x="11822" y="23016"/>
                    <a:pt x="10405" y="23697"/>
                  </a:cubicBezTo>
                  <a:lnTo>
                    <a:pt x="10040" y="23094"/>
                  </a:lnTo>
                  <a:cubicBezTo>
                    <a:pt x="11775" y="22249"/>
                    <a:pt x="13643" y="21680"/>
                    <a:pt x="15576" y="21418"/>
                  </a:cubicBezTo>
                  <a:cubicBezTo>
                    <a:pt x="16379" y="21309"/>
                    <a:pt x="17180" y="21256"/>
                    <a:pt x="17974" y="21256"/>
                  </a:cubicBezTo>
                  <a:close/>
                  <a:moveTo>
                    <a:pt x="9276" y="23489"/>
                  </a:moveTo>
                  <a:lnTo>
                    <a:pt x="9640" y="24090"/>
                  </a:lnTo>
                  <a:cubicBezTo>
                    <a:pt x="9230" y="24313"/>
                    <a:pt x="8830" y="24552"/>
                    <a:pt x="8440" y="24809"/>
                  </a:cubicBezTo>
                  <a:lnTo>
                    <a:pt x="8042" y="24230"/>
                  </a:lnTo>
                  <a:cubicBezTo>
                    <a:pt x="8444" y="23967"/>
                    <a:pt x="8856" y="23719"/>
                    <a:pt x="9276" y="23489"/>
                  </a:cubicBezTo>
                  <a:close/>
                  <a:moveTo>
                    <a:pt x="64258" y="16592"/>
                  </a:moveTo>
                  <a:cubicBezTo>
                    <a:pt x="64258" y="16601"/>
                    <a:pt x="64261" y="16612"/>
                    <a:pt x="64267" y="16620"/>
                  </a:cubicBezTo>
                  <a:lnTo>
                    <a:pt x="70431" y="27584"/>
                  </a:lnTo>
                  <a:lnTo>
                    <a:pt x="68949" y="25738"/>
                  </a:lnTo>
                  <a:lnTo>
                    <a:pt x="63044" y="17441"/>
                  </a:lnTo>
                  <a:cubicBezTo>
                    <a:pt x="63031" y="17422"/>
                    <a:pt x="63009" y="17413"/>
                    <a:pt x="62987" y="17413"/>
                  </a:cubicBezTo>
                  <a:cubicBezTo>
                    <a:pt x="62981" y="17413"/>
                    <a:pt x="62975" y="17413"/>
                    <a:pt x="62970" y="17415"/>
                  </a:cubicBezTo>
                  <a:cubicBezTo>
                    <a:pt x="63383" y="17121"/>
                    <a:pt x="63813" y="16845"/>
                    <a:pt x="64258" y="16592"/>
                  </a:cubicBezTo>
                  <a:close/>
                  <a:moveTo>
                    <a:pt x="71071" y="14627"/>
                  </a:moveTo>
                  <a:lnTo>
                    <a:pt x="71619" y="28128"/>
                  </a:lnTo>
                  <a:lnTo>
                    <a:pt x="69965" y="14719"/>
                  </a:lnTo>
                  <a:cubicBezTo>
                    <a:pt x="70334" y="14674"/>
                    <a:pt x="70703" y="14645"/>
                    <a:pt x="71071" y="14627"/>
                  </a:cubicBezTo>
                  <a:close/>
                  <a:moveTo>
                    <a:pt x="73004" y="14658"/>
                  </a:moveTo>
                  <a:cubicBezTo>
                    <a:pt x="73373" y="14690"/>
                    <a:pt x="73741" y="14733"/>
                    <a:pt x="74107" y="14788"/>
                  </a:cubicBezTo>
                  <a:lnTo>
                    <a:pt x="71955" y="28135"/>
                  </a:lnTo>
                  <a:lnTo>
                    <a:pt x="73004" y="14658"/>
                  </a:lnTo>
                  <a:close/>
                  <a:moveTo>
                    <a:pt x="68252" y="15024"/>
                  </a:moveTo>
                  <a:lnTo>
                    <a:pt x="71309" y="28183"/>
                  </a:lnTo>
                  <a:lnTo>
                    <a:pt x="67182" y="15318"/>
                  </a:lnTo>
                  <a:cubicBezTo>
                    <a:pt x="67532" y="15207"/>
                    <a:pt x="67891" y="15109"/>
                    <a:pt x="68252" y="15024"/>
                  </a:cubicBezTo>
                  <a:close/>
                  <a:moveTo>
                    <a:pt x="69828" y="14736"/>
                  </a:moveTo>
                  <a:lnTo>
                    <a:pt x="71489" y="28192"/>
                  </a:lnTo>
                  <a:cubicBezTo>
                    <a:pt x="71477" y="28192"/>
                    <a:pt x="71464" y="28192"/>
                    <a:pt x="71452" y="28194"/>
                  </a:cubicBezTo>
                  <a:lnTo>
                    <a:pt x="68388" y="14993"/>
                  </a:lnTo>
                  <a:cubicBezTo>
                    <a:pt x="68616" y="14941"/>
                    <a:pt x="68848" y="14892"/>
                    <a:pt x="69082" y="14851"/>
                  </a:cubicBezTo>
                  <a:cubicBezTo>
                    <a:pt x="69331" y="14807"/>
                    <a:pt x="69579" y="14769"/>
                    <a:pt x="69828" y="14736"/>
                  </a:cubicBezTo>
                  <a:close/>
                  <a:moveTo>
                    <a:pt x="75792" y="15152"/>
                  </a:moveTo>
                  <a:cubicBezTo>
                    <a:pt x="76147" y="15251"/>
                    <a:pt x="76500" y="15361"/>
                    <a:pt x="76850" y="15486"/>
                  </a:cubicBezTo>
                  <a:lnTo>
                    <a:pt x="72261" y="28199"/>
                  </a:lnTo>
                  <a:lnTo>
                    <a:pt x="75792" y="15152"/>
                  </a:lnTo>
                  <a:close/>
                  <a:moveTo>
                    <a:pt x="71788" y="14610"/>
                  </a:moveTo>
                  <a:cubicBezTo>
                    <a:pt x="72148" y="14610"/>
                    <a:pt x="72509" y="14622"/>
                    <a:pt x="72865" y="14648"/>
                  </a:cubicBezTo>
                  <a:lnTo>
                    <a:pt x="71809" y="28218"/>
                  </a:lnTo>
                  <a:cubicBezTo>
                    <a:pt x="71793" y="28215"/>
                    <a:pt x="71776" y="28213"/>
                    <a:pt x="71761" y="28209"/>
                  </a:cubicBezTo>
                  <a:lnTo>
                    <a:pt x="71210" y="14620"/>
                  </a:lnTo>
                  <a:cubicBezTo>
                    <a:pt x="71402" y="14613"/>
                    <a:pt x="71596" y="14610"/>
                    <a:pt x="71788" y="14610"/>
                  </a:cubicBezTo>
                  <a:close/>
                  <a:moveTo>
                    <a:pt x="67051" y="15360"/>
                  </a:moveTo>
                  <a:lnTo>
                    <a:pt x="71179" y="28228"/>
                  </a:lnTo>
                  <a:cubicBezTo>
                    <a:pt x="71158" y="28234"/>
                    <a:pt x="71137" y="28237"/>
                    <a:pt x="71116" y="28242"/>
                  </a:cubicBezTo>
                  <a:lnTo>
                    <a:pt x="65499" y="15992"/>
                  </a:lnTo>
                  <a:cubicBezTo>
                    <a:pt x="65494" y="15983"/>
                    <a:pt x="65489" y="15974"/>
                    <a:pt x="65482" y="15969"/>
                  </a:cubicBezTo>
                  <a:cubicBezTo>
                    <a:pt x="65989" y="15739"/>
                    <a:pt x="66512" y="15535"/>
                    <a:pt x="67051" y="15360"/>
                  </a:cubicBezTo>
                  <a:close/>
                  <a:moveTo>
                    <a:pt x="65368" y="16021"/>
                  </a:moveTo>
                  <a:cubicBezTo>
                    <a:pt x="65368" y="16031"/>
                    <a:pt x="65369" y="16040"/>
                    <a:pt x="65373" y="16049"/>
                  </a:cubicBezTo>
                  <a:lnTo>
                    <a:pt x="70974" y="28261"/>
                  </a:lnTo>
                  <a:lnTo>
                    <a:pt x="70959" y="28244"/>
                  </a:lnTo>
                  <a:lnTo>
                    <a:pt x="64386" y="16553"/>
                  </a:lnTo>
                  <a:cubicBezTo>
                    <a:pt x="64381" y="16544"/>
                    <a:pt x="64376" y="16537"/>
                    <a:pt x="64367" y="16532"/>
                  </a:cubicBezTo>
                  <a:cubicBezTo>
                    <a:pt x="64692" y="16350"/>
                    <a:pt x="65027" y="16180"/>
                    <a:pt x="65368" y="16021"/>
                  </a:cubicBezTo>
                  <a:close/>
                  <a:moveTo>
                    <a:pt x="74242" y="14811"/>
                  </a:moveTo>
                  <a:cubicBezTo>
                    <a:pt x="74718" y="14889"/>
                    <a:pt x="75191" y="14991"/>
                    <a:pt x="75658" y="15116"/>
                  </a:cubicBezTo>
                  <a:lnTo>
                    <a:pt x="72091" y="28296"/>
                  </a:lnTo>
                  <a:cubicBezTo>
                    <a:pt x="72084" y="28292"/>
                    <a:pt x="72077" y="28291"/>
                    <a:pt x="72071" y="28289"/>
                  </a:cubicBezTo>
                  <a:lnTo>
                    <a:pt x="74242" y="14811"/>
                  </a:lnTo>
                  <a:close/>
                  <a:moveTo>
                    <a:pt x="78631" y="16257"/>
                  </a:moveTo>
                  <a:cubicBezTo>
                    <a:pt x="78960" y="16425"/>
                    <a:pt x="79284" y="16605"/>
                    <a:pt x="79601" y="16797"/>
                  </a:cubicBezTo>
                  <a:lnTo>
                    <a:pt x="72569" y="28334"/>
                  </a:lnTo>
                  <a:lnTo>
                    <a:pt x="78631" y="16257"/>
                  </a:lnTo>
                  <a:close/>
                  <a:moveTo>
                    <a:pt x="76979" y="15533"/>
                  </a:moveTo>
                  <a:cubicBezTo>
                    <a:pt x="77499" y="15725"/>
                    <a:pt x="78010" y="15945"/>
                    <a:pt x="78508" y="16194"/>
                  </a:cubicBezTo>
                  <a:lnTo>
                    <a:pt x="72367" y="28431"/>
                  </a:lnTo>
                  <a:cubicBezTo>
                    <a:pt x="72355" y="28424"/>
                    <a:pt x="72344" y="28417"/>
                    <a:pt x="72332" y="28410"/>
                  </a:cubicBezTo>
                  <a:lnTo>
                    <a:pt x="76979" y="15533"/>
                  </a:lnTo>
                  <a:close/>
                  <a:moveTo>
                    <a:pt x="81042" y="17782"/>
                  </a:moveTo>
                  <a:cubicBezTo>
                    <a:pt x="81339" y="18012"/>
                    <a:pt x="81625" y="18250"/>
                    <a:pt x="81902" y="18497"/>
                  </a:cubicBezTo>
                  <a:cubicBezTo>
                    <a:pt x="81895" y="18502"/>
                    <a:pt x="81888" y="18508"/>
                    <a:pt x="81881" y="18514"/>
                  </a:cubicBezTo>
                  <a:lnTo>
                    <a:pt x="72831" y="28512"/>
                  </a:lnTo>
                  <a:lnTo>
                    <a:pt x="81031" y="17805"/>
                  </a:lnTo>
                  <a:cubicBezTo>
                    <a:pt x="81036" y="17798"/>
                    <a:pt x="81040" y="17791"/>
                    <a:pt x="81042" y="17782"/>
                  </a:cubicBezTo>
                  <a:close/>
                  <a:moveTo>
                    <a:pt x="79719" y="16868"/>
                  </a:moveTo>
                  <a:cubicBezTo>
                    <a:pt x="79961" y="17018"/>
                    <a:pt x="80200" y="17174"/>
                    <a:pt x="80437" y="17339"/>
                  </a:cubicBezTo>
                  <a:cubicBezTo>
                    <a:pt x="80607" y="17458"/>
                    <a:pt x="80775" y="17579"/>
                    <a:pt x="80939" y="17704"/>
                  </a:cubicBezTo>
                  <a:cubicBezTo>
                    <a:pt x="80933" y="17709"/>
                    <a:pt x="80926" y="17715"/>
                    <a:pt x="80920" y="17721"/>
                  </a:cubicBezTo>
                  <a:lnTo>
                    <a:pt x="72592" y="28595"/>
                  </a:lnTo>
                  <a:cubicBezTo>
                    <a:pt x="72588" y="28592"/>
                    <a:pt x="72583" y="28589"/>
                    <a:pt x="72580" y="28583"/>
                  </a:cubicBezTo>
                  <a:lnTo>
                    <a:pt x="79719" y="16868"/>
                  </a:lnTo>
                  <a:close/>
                  <a:moveTo>
                    <a:pt x="70074" y="29077"/>
                  </a:moveTo>
                  <a:lnTo>
                    <a:pt x="70074" y="29077"/>
                  </a:lnTo>
                  <a:cubicBezTo>
                    <a:pt x="70069" y="29087"/>
                    <a:pt x="70064" y="29096"/>
                    <a:pt x="70058" y="29106"/>
                  </a:cubicBezTo>
                  <a:lnTo>
                    <a:pt x="70033" y="29096"/>
                  </a:lnTo>
                  <a:lnTo>
                    <a:pt x="70074" y="29077"/>
                  </a:lnTo>
                  <a:close/>
                  <a:moveTo>
                    <a:pt x="69858" y="29179"/>
                  </a:moveTo>
                  <a:lnTo>
                    <a:pt x="70003" y="29233"/>
                  </a:lnTo>
                  <a:cubicBezTo>
                    <a:pt x="70001" y="29236"/>
                    <a:pt x="70000" y="29241"/>
                    <a:pt x="69998" y="29245"/>
                  </a:cubicBezTo>
                  <a:lnTo>
                    <a:pt x="69823" y="29196"/>
                  </a:lnTo>
                  <a:lnTo>
                    <a:pt x="69821" y="29196"/>
                  </a:lnTo>
                  <a:lnTo>
                    <a:pt x="69858" y="29179"/>
                  </a:lnTo>
                  <a:close/>
                  <a:moveTo>
                    <a:pt x="69631" y="29286"/>
                  </a:moveTo>
                  <a:lnTo>
                    <a:pt x="69956" y="29376"/>
                  </a:lnTo>
                  <a:cubicBezTo>
                    <a:pt x="69949" y="29397"/>
                    <a:pt x="69944" y="29418"/>
                    <a:pt x="69939" y="29439"/>
                  </a:cubicBezTo>
                  <a:lnTo>
                    <a:pt x="69472" y="29363"/>
                  </a:lnTo>
                  <a:lnTo>
                    <a:pt x="69472" y="29363"/>
                  </a:lnTo>
                  <a:lnTo>
                    <a:pt x="69631" y="29286"/>
                  </a:lnTo>
                  <a:close/>
                  <a:moveTo>
                    <a:pt x="69250" y="29468"/>
                  </a:moveTo>
                  <a:lnTo>
                    <a:pt x="69913" y="29574"/>
                  </a:lnTo>
                  <a:cubicBezTo>
                    <a:pt x="69911" y="29579"/>
                    <a:pt x="69911" y="29584"/>
                    <a:pt x="69911" y="29589"/>
                  </a:cubicBezTo>
                  <a:lnTo>
                    <a:pt x="69123" y="29527"/>
                  </a:lnTo>
                  <a:lnTo>
                    <a:pt x="69250" y="29468"/>
                  </a:lnTo>
                  <a:close/>
                  <a:moveTo>
                    <a:pt x="68872" y="29646"/>
                  </a:moveTo>
                  <a:lnTo>
                    <a:pt x="69897" y="29726"/>
                  </a:lnTo>
                  <a:cubicBezTo>
                    <a:pt x="69896" y="29757"/>
                    <a:pt x="69894" y="29788"/>
                    <a:pt x="69894" y="29818"/>
                  </a:cubicBezTo>
                  <a:lnTo>
                    <a:pt x="68360" y="29889"/>
                  </a:lnTo>
                  <a:lnTo>
                    <a:pt x="68872" y="29646"/>
                  </a:lnTo>
                  <a:close/>
                  <a:moveTo>
                    <a:pt x="69901" y="29956"/>
                  </a:moveTo>
                  <a:cubicBezTo>
                    <a:pt x="69901" y="29962"/>
                    <a:pt x="69901" y="29967"/>
                    <a:pt x="69903" y="29972"/>
                  </a:cubicBezTo>
                  <a:lnTo>
                    <a:pt x="67548" y="30275"/>
                  </a:lnTo>
                  <a:lnTo>
                    <a:pt x="68038" y="30043"/>
                  </a:lnTo>
                  <a:lnTo>
                    <a:pt x="69901" y="29956"/>
                  </a:lnTo>
                  <a:close/>
                  <a:moveTo>
                    <a:pt x="81997" y="18584"/>
                  </a:moveTo>
                  <a:cubicBezTo>
                    <a:pt x="84461" y="20823"/>
                    <a:pt x="86110" y="23796"/>
                    <a:pt x="86707" y="27127"/>
                  </a:cubicBezTo>
                  <a:cubicBezTo>
                    <a:pt x="86934" y="28405"/>
                    <a:pt x="86996" y="29672"/>
                    <a:pt x="86905" y="30910"/>
                  </a:cubicBezTo>
                  <a:lnTo>
                    <a:pt x="73146" y="29840"/>
                  </a:lnTo>
                  <a:cubicBezTo>
                    <a:pt x="73146" y="29830"/>
                    <a:pt x="73146" y="29818"/>
                    <a:pt x="73146" y="29806"/>
                  </a:cubicBezTo>
                  <a:lnTo>
                    <a:pt x="86768" y="29179"/>
                  </a:lnTo>
                  <a:cubicBezTo>
                    <a:pt x="86806" y="29177"/>
                    <a:pt x="86835" y="29144"/>
                    <a:pt x="86834" y="29106"/>
                  </a:cubicBezTo>
                  <a:cubicBezTo>
                    <a:pt x="86832" y="29070"/>
                    <a:pt x="86801" y="29040"/>
                    <a:pt x="86766" y="29040"/>
                  </a:cubicBezTo>
                  <a:cubicBezTo>
                    <a:pt x="86765" y="29040"/>
                    <a:pt x="86763" y="29040"/>
                    <a:pt x="86761" y="29040"/>
                  </a:cubicBezTo>
                  <a:lnTo>
                    <a:pt x="73428" y="29655"/>
                  </a:lnTo>
                  <a:lnTo>
                    <a:pt x="86666" y="27948"/>
                  </a:lnTo>
                  <a:cubicBezTo>
                    <a:pt x="86704" y="27944"/>
                    <a:pt x="86731" y="27910"/>
                    <a:pt x="86726" y="27872"/>
                  </a:cubicBezTo>
                  <a:cubicBezTo>
                    <a:pt x="86721" y="27836"/>
                    <a:pt x="86690" y="27811"/>
                    <a:pt x="86655" y="27811"/>
                  </a:cubicBezTo>
                  <a:cubicBezTo>
                    <a:pt x="86653" y="27811"/>
                    <a:pt x="86651" y="27811"/>
                    <a:pt x="86648" y="27811"/>
                  </a:cubicBezTo>
                  <a:lnTo>
                    <a:pt x="73125" y="29555"/>
                  </a:lnTo>
                  <a:cubicBezTo>
                    <a:pt x="73123" y="29551"/>
                    <a:pt x="73123" y="29546"/>
                    <a:pt x="73122" y="29541"/>
                  </a:cubicBezTo>
                  <a:lnTo>
                    <a:pt x="86396" y="26318"/>
                  </a:lnTo>
                  <a:cubicBezTo>
                    <a:pt x="86432" y="26310"/>
                    <a:pt x="86454" y="26273"/>
                    <a:pt x="86446" y="26235"/>
                  </a:cubicBezTo>
                  <a:cubicBezTo>
                    <a:pt x="86438" y="26204"/>
                    <a:pt x="86409" y="26183"/>
                    <a:pt x="86378" y="26183"/>
                  </a:cubicBezTo>
                  <a:cubicBezTo>
                    <a:pt x="86373" y="26183"/>
                    <a:pt x="86368" y="26184"/>
                    <a:pt x="86363" y="26185"/>
                  </a:cubicBezTo>
                  <a:lnTo>
                    <a:pt x="73369" y="29338"/>
                  </a:lnTo>
                  <a:lnTo>
                    <a:pt x="86060" y="25129"/>
                  </a:lnTo>
                  <a:cubicBezTo>
                    <a:pt x="86096" y="25117"/>
                    <a:pt x="86115" y="25079"/>
                    <a:pt x="86103" y="25042"/>
                  </a:cubicBezTo>
                  <a:cubicBezTo>
                    <a:pt x="86093" y="25013"/>
                    <a:pt x="86067" y="24995"/>
                    <a:pt x="86039" y="24995"/>
                  </a:cubicBezTo>
                  <a:cubicBezTo>
                    <a:pt x="86031" y="24995"/>
                    <a:pt x="86024" y="24997"/>
                    <a:pt x="86016" y="24999"/>
                  </a:cubicBezTo>
                  <a:lnTo>
                    <a:pt x="73059" y="29297"/>
                  </a:lnTo>
                  <a:cubicBezTo>
                    <a:pt x="73056" y="29285"/>
                    <a:pt x="73052" y="29274"/>
                    <a:pt x="73049" y="29264"/>
                  </a:cubicBezTo>
                  <a:lnTo>
                    <a:pt x="85412" y="23399"/>
                  </a:lnTo>
                  <a:cubicBezTo>
                    <a:pt x="85447" y="23382"/>
                    <a:pt x="85462" y="23340"/>
                    <a:pt x="85445" y="23307"/>
                  </a:cubicBezTo>
                  <a:cubicBezTo>
                    <a:pt x="85434" y="23282"/>
                    <a:pt x="85409" y="23267"/>
                    <a:pt x="85383" y="23267"/>
                  </a:cubicBezTo>
                  <a:cubicBezTo>
                    <a:pt x="85373" y="23267"/>
                    <a:pt x="85363" y="23270"/>
                    <a:pt x="85353" y="23274"/>
                  </a:cubicBezTo>
                  <a:lnTo>
                    <a:pt x="73241" y="29020"/>
                  </a:lnTo>
                  <a:lnTo>
                    <a:pt x="84841" y="22300"/>
                  </a:lnTo>
                  <a:cubicBezTo>
                    <a:pt x="84873" y="22281"/>
                    <a:pt x="84886" y="22237"/>
                    <a:pt x="84867" y="22204"/>
                  </a:cubicBezTo>
                  <a:cubicBezTo>
                    <a:pt x="84854" y="22183"/>
                    <a:pt x="84831" y="22171"/>
                    <a:pt x="84807" y="22171"/>
                  </a:cubicBezTo>
                  <a:cubicBezTo>
                    <a:pt x="84795" y="22171"/>
                    <a:pt x="84782" y="22174"/>
                    <a:pt x="84771" y="22180"/>
                  </a:cubicBezTo>
                  <a:lnTo>
                    <a:pt x="72945" y="29034"/>
                  </a:lnTo>
                  <a:cubicBezTo>
                    <a:pt x="72941" y="29028"/>
                    <a:pt x="72940" y="29025"/>
                    <a:pt x="72938" y="29021"/>
                  </a:cubicBezTo>
                  <a:lnTo>
                    <a:pt x="83994" y="20916"/>
                  </a:lnTo>
                  <a:cubicBezTo>
                    <a:pt x="84023" y="20894"/>
                    <a:pt x="84030" y="20850"/>
                    <a:pt x="84008" y="20821"/>
                  </a:cubicBezTo>
                  <a:cubicBezTo>
                    <a:pt x="83994" y="20802"/>
                    <a:pt x="83973" y="20792"/>
                    <a:pt x="83951" y="20792"/>
                  </a:cubicBezTo>
                  <a:cubicBezTo>
                    <a:pt x="83937" y="20792"/>
                    <a:pt x="83923" y="20796"/>
                    <a:pt x="83911" y="20805"/>
                  </a:cubicBezTo>
                  <a:lnTo>
                    <a:pt x="73068" y="28755"/>
                  </a:lnTo>
                  <a:lnTo>
                    <a:pt x="83222" y="19941"/>
                  </a:lnTo>
                  <a:cubicBezTo>
                    <a:pt x="83251" y="19917"/>
                    <a:pt x="83255" y="19874"/>
                    <a:pt x="83229" y="19844"/>
                  </a:cubicBezTo>
                  <a:cubicBezTo>
                    <a:pt x="83215" y="19829"/>
                    <a:pt x="83196" y="19821"/>
                    <a:pt x="83177" y="19821"/>
                  </a:cubicBezTo>
                  <a:cubicBezTo>
                    <a:pt x="83161" y="19821"/>
                    <a:pt x="83145" y="19826"/>
                    <a:pt x="83132" y="19837"/>
                  </a:cubicBezTo>
                  <a:lnTo>
                    <a:pt x="72794" y="28808"/>
                  </a:lnTo>
                  <a:cubicBezTo>
                    <a:pt x="72787" y="28798"/>
                    <a:pt x="72780" y="28789"/>
                    <a:pt x="72774" y="28781"/>
                  </a:cubicBezTo>
                  <a:lnTo>
                    <a:pt x="81984" y="18606"/>
                  </a:lnTo>
                  <a:cubicBezTo>
                    <a:pt x="81990" y="18599"/>
                    <a:pt x="81994" y="18591"/>
                    <a:pt x="81997" y="18584"/>
                  </a:cubicBezTo>
                  <a:close/>
                  <a:moveTo>
                    <a:pt x="69922" y="30107"/>
                  </a:moveTo>
                  <a:cubicBezTo>
                    <a:pt x="69925" y="30130"/>
                    <a:pt x="69930" y="30152"/>
                    <a:pt x="69934" y="30173"/>
                  </a:cubicBezTo>
                  <a:lnTo>
                    <a:pt x="65484" y="31253"/>
                  </a:lnTo>
                  <a:lnTo>
                    <a:pt x="67144" y="30465"/>
                  </a:lnTo>
                  <a:lnTo>
                    <a:pt x="69922" y="30107"/>
                  </a:lnTo>
                  <a:close/>
                  <a:moveTo>
                    <a:pt x="73423" y="30000"/>
                  </a:moveTo>
                  <a:lnTo>
                    <a:pt x="86894" y="31049"/>
                  </a:lnTo>
                  <a:cubicBezTo>
                    <a:pt x="86863" y="31420"/>
                    <a:pt x="86820" y="31787"/>
                    <a:pt x="86763" y="32150"/>
                  </a:cubicBezTo>
                  <a:lnTo>
                    <a:pt x="73423" y="30000"/>
                  </a:lnTo>
                  <a:close/>
                  <a:moveTo>
                    <a:pt x="13250" y="24990"/>
                  </a:moveTo>
                  <a:lnTo>
                    <a:pt x="15624" y="32310"/>
                  </a:lnTo>
                  <a:lnTo>
                    <a:pt x="15624" y="32310"/>
                  </a:lnTo>
                  <a:lnTo>
                    <a:pt x="12196" y="26651"/>
                  </a:lnTo>
                  <a:lnTo>
                    <a:pt x="11707" y="25593"/>
                  </a:lnTo>
                  <a:cubicBezTo>
                    <a:pt x="12206" y="25366"/>
                    <a:pt x="12722" y="25164"/>
                    <a:pt x="13250" y="24990"/>
                  </a:cubicBezTo>
                  <a:close/>
                  <a:moveTo>
                    <a:pt x="55496" y="11287"/>
                  </a:moveTo>
                  <a:lnTo>
                    <a:pt x="56830" y="12948"/>
                  </a:lnTo>
                  <a:lnTo>
                    <a:pt x="42977" y="31645"/>
                  </a:lnTo>
                  <a:cubicBezTo>
                    <a:pt x="42879" y="31506"/>
                    <a:pt x="42720" y="31426"/>
                    <a:pt x="42551" y="31426"/>
                  </a:cubicBezTo>
                  <a:cubicBezTo>
                    <a:pt x="42494" y="31426"/>
                    <a:pt x="42435" y="31435"/>
                    <a:pt x="42378" y="31454"/>
                  </a:cubicBezTo>
                  <a:lnTo>
                    <a:pt x="42051" y="31567"/>
                  </a:lnTo>
                  <a:lnTo>
                    <a:pt x="41843" y="31291"/>
                  </a:lnTo>
                  <a:cubicBezTo>
                    <a:pt x="41739" y="31155"/>
                    <a:pt x="41582" y="31082"/>
                    <a:pt x="41423" y="31082"/>
                  </a:cubicBezTo>
                  <a:cubicBezTo>
                    <a:pt x="41317" y="31082"/>
                    <a:pt x="41211" y="31114"/>
                    <a:pt x="41118" y="31181"/>
                  </a:cubicBezTo>
                  <a:lnTo>
                    <a:pt x="40835" y="31381"/>
                  </a:lnTo>
                  <a:lnTo>
                    <a:pt x="40557" y="31175"/>
                  </a:lnTo>
                  <a:cubicBezTo>
                    <a:pt x="40462" y="31106"/>
                    <a:pt x="40353" y="31072"/>
                    <a:pt x="40245" y="31072"/>
                  </a:cubicBezTo>
                  <a:cubicBezTo>
                    <a:pt x="40089" y="31072"/>
                    <a:pt x="39935" y="31142"/>
                    <a:pt x="39831" y="31274"/>
                  </a:cubicBezTo>
                  <a:lnTo>
                    <a:pt x="39618" y="31546"/>
                  </a:lnTo>
                  <a:lnTo>
                    <a:pt x="39294" y="31428"/>
                  </a:lnTo>
                  <a:cubicBezTo>
                    <a:pt x="39234" y="31406"/>
                    <a:pt x="39172" y="31395"/>
                    <a:pt x="39112" y="31395"/>
                  </a:cubicBezTo>
                  <a:cubicBezTo>
                    <a:pt x="38903" y="31395"/>
                    <a:pt x="38707" y="31521"/>
                    <a:pt x="38624" y="31726"/>
                  </a:cubicBezTo>
                  <a:lnTo>
                    <a:pt x="38560" y="31887"/>
                  </a:lnTo>
                  <a:cubicBezTo>
                    <a:pt x="38480" y="31917"/>
                    <a:pt x="38446" y="31982"/>
                    <a:pt x="38423" y="32043"/>
                  </a:cubicBezTo>
                  <a:lnTo>
                    <a:pt x="38150" y="32026"/>
                  </a:lnTo>
                  <a:cubicBezTo>
                    <a:pt x="38137" y="32025"/>
                    <a:pt x="38124" y="32024"/>
                    <a:pt x="38111" y="32024"/>
                  </a:cubicBezTo>
                  <a:cubicBezTo>
                    <a:pt x="37885" y="32024"/>
                    <a:pt x="37692" y="32167"/>
                    <a:pt x="37620" y="32372"/>
                  </a:cubicBezTo>
                  <a:cubicBezTo>
                    <a:pt x="37594" y="32365"/>
                    <a:pt x="37568" y="32344"/>
                    <a:pt x="37533" y="32316"/>
                  </a:cubicBezTo>
                  <a:cubicBezTo>
                    <a:pt x="37484" y="32277"/>
                    <a:pt x="37425" y="32229"/>
                    <a:pt x="37345" y="32229"/>
                  </a:cubicBezTo>
                  <a:cubicBezTo>
                    <a:pt x="37327" y="32229"/>
                    <a:pt x="37308" y="32231"/>
                    <a:pt x="37287" y="32237"/>
                  </a:cubicBezTo>
                  <a:cubicBezTo>
                    <a:pt x="37178" y="32268"/>
                    <a:pt x="37145" y="32358"/>
                    <a:pt x="37118" y="32431"/>
                  </a:cubicBezTo>
                  <a:cubicBezTo>
                    <a:pt x="37094" y="32500"/>
                    <a:pt x="37076" y="32540"/>
                    <a:pt x="37028" y="32554"/>
                  </a:cubicBezTo>
                  <a:cubicBezTo>
                    <a:pt x="37019" y="32556"/>
                    <a:pt x="37011" y="32557"/>
                    <a:pt x="37003" y="32557"/>
                  </a:cubicBezTo>
                  <a:cubicBezTo>
                    <a:pt x="36965" y="32557"/>
                    <a:pt x="36933" y="32534"/>
                    <a:pt x="36886" y="32497"/>
                  </a:cubicBezTo>
                  <a:cubicBezTo>
                    <a:pt x="36838" y="32456"/>
                    <a:pt x="36778" y="32409"/>
                    <a:pt x="36699" y="32409"/>
                  </a:cubicBezTo>
                  <a:cubicBezTo>
                    <a:pt x="36681" y="32409"/>
                    <a:pt x="36662" y="32411"/>
                    <a:pt x="36642" y="32417"/>
                  </a:cubicBezTo>
                  <a:cubicBezTo>
                    <a:pt x="36531" y="32448"/>
                    <a:pt x="36498" y="32538"/>
                    <a:pt x="36472" y="32611"/>
                  </a:cubicBezTo>
                  <a:cubicBezTo>
                    <a:pt x="36446" y="32680"/>
                    <a:pt x="36429" y="32718"/>
                    <a:pt x="36380" y="32732"/>
                  </a:cubicBezTo>
                  <a:cubicBezTo>
                    <a:pt x="36371" y="32735"/>
                    <a:pt x="36362" y="32736"/>
                    <a:pt x="36353" y="32736"/>
                  </a:cubicBezTo>
                  <a:cubicBezTo>
                    <a:pt x="36316" y="32736"/>
                    <a:pt x="36284" y="32713"/>
                    <a:pt x="36238" y="32675"/>
                  </a:cubicBezTo>
                  <a:cubicBezTo>
                    <a:pt x="36190" y="32635"/>
                    <a:pt x="36132" y="32588"/>
                    <a:pt x="36053" y="32588"/>
                  </a:cubicBezTo>
                  <a:cubicBezTo>
                    <a:pt x="36039" y="32588"/>
                    <a:pt x="36024" y="32590"/>
                    <a:pt x="36008" y="32594"/>
                  </a:cubicBezTo>
                  <a:cubicBezTo>
                    <a:pt x="34630" y="28963"/>
                    <a:pt x="32167" y="25815"/>
                    <a:pt x="28910" y="23572"/>
                  </a:cubicBezTo>
                  <a:cubicBezTo>
                    <a:pt x="28787" y="23487"/>
                    <a:pt x="28664" y="23404"/>
                    <a:pt x="28540" y="23323"/>
                  </a:cubicBezTo>
                  <a:lnTo>
                    <a:pt x="32888" y="16172"/>
                  </a:lnTo>
                  <a:lnTo>
                    <a:pt x="33341" y="18708"/>
                  </a:lnTo>
                  <a:cubicBezTo>
                    <a:pt x="33362" y="18821"/>
                    <a:pt x="33424" y="18920"/>
                    <a:pt x="33520" y="18985"/>
                  </a:cubicBezTo>
                  <a:cubicBezTo>
                    <a:pt x="33592" y="19036"/>
                    <a:pt x="33677" y="19062"/>
                    <a:pt x="33764" y="19062"/>
                  </a:cubicBezTo>
                  <a:cubicBezTo>
                    <a:pt x="33790" y="19062"/>
                    <a:pt x="33814" y="19060"/>
                    <a:pt x="33840" y="19056"/>
                  </a:cubicBezTo>
                  <a:cubicBezTo>
                    <a:pt x="33953" y="19036"/>
                    <a:pt x="34051" y="18972"/>
                    <a:pt x="34117" y="18878"/>
                  </a:cubicBezTo>
                  <a:cubicBezTo>
                    <a:pt x="34183" y="18785"/>
                    <a:pt x="34209" y="18670"/>
                    <a:pt x="34188" y="18556"/>
                  </a:cubicBezTo>
                  <a:lnTo>
                    <a:pt x="33630" y="15436"/>
                  </a:lnTo>
                  <a:lnTo>
                    <a:pt x="34437" y="15292"/>
                  </a:lnTo>
                  <a:cubicBezTo>
                    <a:pt x="34666" y="15251"/>
                    <a:pt x="34860" y="15126"/>
                    <a:pt x="34991" y="14954"/>
                  </a:cubicBezTo>
                  <a:lnTo>
                    <a:pt x="55496" y="11287"/>
                  </a:lnTo>
                  <a:close/>
                  <a:moveTo>
                    <a:pt x="69215" y="30490"/>
                  </a:moveTo>
                  <a:lnTo>
                    <a:pt x="68417" y="30836"/>
                  </a:lnTo>
                  <a:lnTo>
                    <a:pt x="61574" y="33106"/>
                  </a:lnTo>
                  <a:lnTo>
                    <a:pt x="64869" y="31544"/>
                  </a:lnTo>
                  <a:lnTo>
                    <a:pt x="69215" y="30490"/>
                  </a:lnTo>
                  <a:close/>
                  <a:moveTo>
                    <a:pt x="27961" y="24275"/>
                  </a:moveTo>
                  <a:cubicBezTo>
                    <a:pt x="31127" y="26362"/>
                    <a:pt x="33648" y="29416"/>
                    <a:pt x="35023" y="33087"/>
                  </a:cubicBezTo>
                  <a:cubicBezTo>
                    <a:pt x="34998" y="33077"/>
                    <a:pt x="34974" y="33059"/>
                    <a:pt x="34945" y="33035"/>
                  </a:cubicBezTo>
                  <a:cubicBezTo>
                    <a:pt x="34895" y="32994"/>
                    <a:pt x="34836" y="32948"/>
                    <a:pt x="34756" y="32948"/>
                  </a:cubicBezTo>
                  <a:cubicBezTo>
                    <a:pt x="34738" y="32948"/>
                    <a:pt x="34719" y="32950"/>
                    <a:pt x="34699" y="32955"/>
                  </a:cubicBezTo>
                  <a:cubicBezTo>
                    <a:pt x="34588" y="32987"/>
                    <a:pt x="34555" y="33077"/>
                    <a:pt x="34529" y="33149"/>
                  </a:cubicBezTo>
                  <a:cubicBezTo>
                    <a:pt x="34503" y="33217"/>
                    <a:pt x="34488" y="33257"/>
                    <a:pt x="34437" y="33271"/>
                  </a:cubicBezTo>
                  <a:cubicBezTo>
                    <a:pt x="34429" y="33273"/>
                    <a:pt x="34420" y="33274"/>
                    <a:pt x="34412" y="33274"/>
                  </a:cubicBezTo>
                  <a:cubicBezTo>
                    <a:pt x="34383" y="33274"/>
                    <a:pt x="34358" y="33260"/>
                    <a:pt x="34327" y="33236"/>
                  </a:cubicBezTo>
                  <a:cubicBezTo>
                    <a:pt x="33095" y="29963"/>
                    <a:pt x="30907" y="27139"/>
                    <a:pt x="27975" y="25098"/>
                  </a:cubicBezTo>
                  <a:cubicBezTo>
                    <a:pt x="27856" y="25015"/>
                    <a:pt x="27735" y="24932"/>
                    <a:pt x="27612" y="24852"/>
                  </a:cubicBezTo>
                  <a:lnTo>
                    <a:pt x="27961" y="24275"/>
                  </a:lnTo>
                  <a:close/>
                  <a:moveTo>
                    <a:pt x="14452" y="24651"/>
                  </a:moveTo>
                  <a:lnTo>
                    <a:pt x="16658" y="34017"/>
                  </a:lnTo>
                  <a:lnTo>
                    <a:pt x="16658" y="34017"/>
                  </a:lnTo>
                  <a:lnTo>
                    <a:pt x="15936" y="32826"/>
                  </a:lnTo>
                  <a:lnTo>
                    <a:pt x="13382" y="24949"/>
                  </a:lnTo>
                  <a:cubicBezTo>
                    <a:pt x="13732" y="24836"/>
                    <a:pt x="14088" y="24738"/>
                    <a:pt x="14452" y="24651"/>
                  </a:cubicBezTo>
                  <a:close/>
                  <a:moveTo>
                    <a:pt x="37345" y="32347"/>
                  </a:moveTo>
                  <a:cubicBezTo>
                    <a:pt x="37382" y="32347"/>
                    <a:pt x="37414" y="32371"/>
                    <a:pt x="37459" y="32408"/>
                  </a:cubicBezTo>
                  <a:cubicBezTo>
                    <a:pt x="37497" y="32438"/>
                    <a:pt x="37540" y="32474"/>
                    <a:pt x="37594" y="32488"/>
                  </a:cubicBezTo>
                  <a:cubicBezTo>
                    <a:pt x="37594" y="32493"/>
                    <a:pt x="37592" y="32497"/>
                    <a:pt x="37592" y="32502"/>
                  </a:cubicBezTo>
                  <a:lnTo>
                    <a:pt x="37559" y="32845"/>
                  </a:lnTo>
                  <a:lnTo>
                    <a:pt x="37222" y="32921"/>
                  </a:lnTo>
                  <a:cubicBezTo>
                    <a:pt x="36945" y="32987"/>
                    <a:pt x="36768" y="33257"/>
                    <a:pt x="36822" y="33535"/>
                  </a:cubicBezTo>
                  <a:lnTo>
                    <a:pt x="36822" y="33534"/>
                  </a:lnTo>
                  <a:lnTo>
                    <a:pt x="36887" y="33873"/>
                  </a:lnTo>
                  <a:lnTo>
                    <a:pt x="36584" y="34041"/>
                  </a:lnTo>
                  <a:cubicBezTo>
                    <a:pt x="36557" y="34057"/>
                    <a:pt x="36531" y="34074"/>
                    <a:pt x="36507" y="34093"/>
                  </a:cubicBezTo>
                  <a:cubicBezTo>
                    <a:pt x="36371" y="33624"/>
                    <a:pt x="36219" y="33161"/>
                    <a:pt x="36049" y="32706"/>
                  </a:cubicBezTo>
                  <a:cubicBezTo>
                    <a:pt x="36088" y="32706"/>
                    <a:pt x="36119" y="32729"/>
                    <a:pt x="36165" y="32767"/>
                  </a:cubicBezTo>
                  <a:cubicBezTo>
                    <a:pt x="36214" y="32806"/>
                    <a:pt x="36273" y="32853"/>
                    <a:pt x="36352" y="32853"/>
                  </a:cubicBezTo>
                  <a:cubicBezTo>
                    <a:pt x="36370" y="32853"/>
                    <a:pt x="36390" y="32851"/>
                    <a:pt x="36411" y="32845"/>
                  </a:cubicBezTo>
                  <a:cubicBezTo>
                    <a:pt x="36520" y="32815"/>
                    <a:pt x="36553" y="32725"/>
                    <a:pt x="36581" y="32651"/>
                  </a:cubicBezTo>
                  <a:cubicBezTo>
                    <a:pt x="36605" y="32583"/>
                    <a:pt x="36623" y="32543"/>
                    <a:pt x="36673" y="32529"/>
                  </a:cubicBezTo>
                  <a:cubicBezTo>
                    <a:pt x="36681" y="32527"/>
                    <a:pt x="36689" y="32526"/>
                    <a:pt x="36697" y="32526"/>
                  </a:cubicBezTo>
                  <a:cubicBezTo>
                    <a:pt x="36734" y="32526"/>
                    <a:pt x="36766" y="32549"/>
                    <a:pt x="36813" y="32587"/>
                  </a:cubicBezTo>
                  <a:cubicBezTo>
                    <a:pt x="36862" y="32627"/>
                    <a:pt x="36920" y="32675"/>
                    <a:pt x="37000" y="32675"/>
                  </a:cubicBezTo>
                  <a:cubicBezTo>
                    <a:pt x="37018" y="32675"/>
                    <a:pt x="37038" y="32672"/>
                    <a:pt x="37059" y="32666"/>
                  </a:cubicBezTo>
                  <a:cubicBezTo>
                    <a:pt x="37168" y="32635"/>
                    <a:pt x="37201" y="32545"/>
                    <a:pt x="37229" y="32472"/>
                  </a:cubicBezTo>
                  <a:cubicBezTo>
                    <a:pt x="37253" y="32405"/>
                    <a:pt x="37270" y="32365"/>
                    <a:pt x="37319" y="32351"/>
                  </a:cubicBezTo>
                  <a:cubicBezTo>
                    <a:pt x="37328" y="32349"/>
                    <a:pt x="37336" y="32347"/>
                    <a:pt x="37345" y="32347"/>
                  </a:cubicBezTo>
                  <a:close/>
                  <a:moveTo>
                    <a:pt x="61687" y="18437"/>
                  </a:moveTo>
                  <a:lnTo>
                    <a:pt x="67730" y="25967"/>
                  </a:lnTo>
                  <a:lnTo>
                    <a:pt x="60755" y="19488"/>
                  </a:lnTo>
                  <a:cubicBezTo>
                    <a:pt x="60741" y="19475"/>
                    <a:pt x="60724" y="19469"/>
                    <a:pt x="60707" y="19469"/>
                  </a:cubicBezTo>
                  <a:cubicBezTo>
                    <a:pt x="60688" y="19469"/>
                    <a:pt x="60670" y="19477"/>
                    <a:pt x="60656" y="19491"/>
                  </a:cubicBezTo>
                  <a:cubicBezTo>
                    <a:pt x="60630" y="19519"/>
                    <a:pt x="60632" y="19562"/>
                    <a:pt x="60660" y="19588"/>
                  </a:cubicBezTo>
                  <a:lnTo>
                    <a:pt x="68323" y="26706"/>
                  </a:lnTo>
                  <a:lnTo>
                    <a:pt x="68992" y="27541"/>
                  </a:lnTo>
                  <a:lnTo>
                    <a:pt x="59945" y="20424"/>
                  </a:lnTo>
                  <a:cubicBezTo>
                    <a:pt x="59932" y="20415"/>
                    <a:pt x="59918" y="20410"/>
                    <a:pt x="59903" y="20410"/>
                  </a:cubicBezTo>
                  <a:cubicBezTo>
                    <a:pt x="59882" y="20410"/>
                    <a:pt x="59862" y="20419"/>
                    <a:pt x="59848" y="20436"/>
                  </a:cubicBezTo>
                  <a:cubicBezTo>
                    <a:pt x="59825" y="20466"/>
                    <a:pt x="59830" y="20509"/>
                    <a:pt x="59860" y="20533"/>
                  </a:cubicBezTo>
                  <a:lnTo>
                    <a:pt x="69375" y="28015"/>
                  </a:lnTo>
                  <a:lnTo>
                    <a:pt x="69633" y="28337"/>
                  </a:lnTo>
                  <a:lnTo>
                    <a:pt x="69577" y="28362"/>
                  </a:lnTo>
                  <a:lnTo>
                    <a:pt x="59022" y="21785"/>
                  </a:lnTo>
                  <a:cubicBezTo>
                    <a:pt x="59010" y="21778"/>
                    <a:pt x="58998" y="21775"/>
                    <a:pt x="58985" y="21775"/>
                  </a:cubicBezTo>
                  <a:cubicBezTo>
                    <a:pt x="58962" y="21775"/>
                    <a:pt x="58940" y="21786"/>
                    <a:pt x="58926" y="21808"/>
                  </a:cubicBezTo>
                  <a:cubicBezTo>
                    <a:pt x="58906" y="21839"/>
                    <a:pt x="58916" y="21882"/>
                    <a:pt x="58949" y="21903"/>
                  </a:cubicBezTo>
                  <a:lnTo>
                    <a:pt x="69430" y="28433"/>
                  </a:lnTo>
                  <a:lnTo>
                    <a:pt x="69335" y="28478"/>
                  </a:lnTo>
                  <a:lnTo>
                    <a:pt x="58407" y="22857"/>
                  </a:lnTo>
                  <a:cubicBezTo>
                    <a:pt x="58397" y="22852"/>
                    <a:pt x="58386" y="22850"/>
                    <a:pt x="58375" y="22850"/>
                  </a:cubicBezTo>
                  <a:cubicBezTo>
                    <a:pt x="58350" y="22850"/>
                    <a:pt x="58326" y="22863"/>
                    <a:pt x="58313" y="22887"/>
                  </a:cubicBezTo>
                  <a:cubicBezTo>
                    <a:pt x="58296" y="22921"/>
                    <a:pt x="58310" y="22963"/>
                    <a:pt x="58343" y="22980"/>
                  </a:cubicBezTo>
                  <a:lnTo>
                    <a:pt x="69177" y="28552"/>
                  </a:lnTo>
                  <a:lnTo>
                    <a:pt x="68904" y="28682"/>
                  </a:lnTo>
                  <a:lnTo>
                    <a:pt x="57675" y="24563"/>
                  </a:lnTo>
                  <a:cubicBezTo>
                    <a:pt x="57667" y="24560"/>
                    <a:pt x="57659" y="24559"/>
                    <a:pt x="57652" y="24559"/>
                  </a:cubicBezTo>
                  <a:cubicBezTo>
                    <a:pt x="57624" y="24559"/>
                    <a:pt x="57597" y="24576"/>
                    <a:pt x="57586" y="24604"/>
                  </a:cubicBezTo>
                  <a:cubicBezTo>
                    <a:pt x="57574" y="24641"/>
                    <a:pt x="57591" y="24679"/>
                    <a:pt x="57628" y="24693"/>
                  </a:cubicBezTo>
                  <a:lnTo>
                    <a:pt x="68729" y="28765"/>
                  </a:lnTo>
                  <a:lnTo>
                    <a:pt x="68557" y="28847"/>
                  </a:lnTo>
                  <a:lnTo>
                    <a:pt x="57292" y="25737"/>
                  </a:lnTo>
                  <a:cubicBezTo>
                    <a:pt x="57286" y="25735"/>
                    <a:pt x="57279" y="25734"/>
                    <a:pt x="57273" y="25734"/>
                  </a:cubicBezTo>
                  <a:cubicBezTo>
                    <a:pt x="57243" y="25734"/>
                    <a:pt x="57216" y="25754"/>
                    <a:pt x="57207" y="25785"/>
                  </a:cubicBezTo>
                  <a:cubicBezTo>
                    <a:pt x="57197" y="25822"/>
                    <a:pt x="57219" y="25860"/>
                    <a:pt x="57256" y="25870"/>
                  </a:cubicBezTo>
                  <a:lnTo>
                    <a:pt x="68365" y="28937"/>
                  </a:lnTo>
                  <a:lnTo>
                    <a:pt x="67975" y="29122"/>
                  </a:lnTo>
                  <a:lnTo>
                    <a:pt x="56942" y="27344"/>
                  </a:lnTo>
                  <a:cubicBezTo>
                    <a:pt x="56938" y="27343"/>
                    <a:pt x="56934" y="27342"/>
                    <a:pt x="56930" y="27342"/>
                  </a:cubicBezTo>
                  <a:cubicBezTo>
                    <a:pt x="56897" y="27342"/>
                    <a:pt x="56869" y="27367"/>
                    <a:pt x="56862" y="27401"/>
                  </a:cubicBezTo>
                  <a:cubicBezTo>
                    <a:pt x="56857" y="27439"/>
                    <a:pt x="56883" y="27473"/>
                    <a:pt x="56920" y="27479"/>
                  </a:cubicBezTo>
                  <a:lnTo>
                    <a:pt x="67756" y="29226"/>
                  </a:lnTo>
                  <a:lnTo>
                    <a:pt x="67402" y="29394"/>
                  </a:lnTo>
                  <a:lnTo>
                    <a:pt x="56790" y="28568"/>
                  </a:lnTo>
                  <a:cubicBezTo>
                    <a:pt x="56788" y="28568"/>
                    <a:pt x="56785" y="28567"/>
                    <a:pt x="56783" y="28567"/>
                  </a:cubicBezTo>
                  <a:cubicBezTo>
                    <a:pt x="56748" y="28567"/>
                    <a:pt x="56719" y="28594"/>
                    <a:pt x="56715" y="28630"/>
                  </a:cubicBezTo>
                  <a:cubicBezTo>
                    <a:pt x="56714" y="28668"/>
                    <a:pt x="56741" y="28703"/>
                    <a:pt x="56779" y="28705"/>
                  </a:cubicBezTo>
                  <a:lnTo>
                    <a:pt x="67151" y="29511"/>
                  </a:lnTo>
                  <a:lnTo>
                    <a:pt x="66142" y="29991"/>
                  </a:lnTo>
                  <a:lnTo>
                    <a:pt x="56743" y="30424"/>
                  </a:lnTo>
                  <a:cubicBezTo>
                    <a:pt x="56705" y="30426"/>
                    <a:pt x="56675" y="30459"/>
                    <a:pt x="56677" y="30497"/>
                  </a:cubicBezTo>
                  <a:cubicBezTo>
                    <a:pt x="56679" y="30533"/>
                    <a:pt x="56710" y="30562"/>
                    <a:pt x="56746" y="30562"/>
                  </a:cubicBezTo>
                  <a:lnTo>
                    <a:pt x="56750" y="30562"/>
                  </a:lnTo>
                  <a:lnTo>
                    <a:pt x="65820" y="30143"/>
                  </a:lnTo>
                  <a:lnTo>
                    <a:pt x="64796" y="30630"/>
                  </a:lnTo>
                  <a:lnTo>
                    <a:pt x="56845" y="31653"/>
                  </a:lnTo>
                  <a:cubicBezTo>
                    <a:pt x="56807" y="31659"/>
                    <a:pt x="56781" y="31693"/>
                    <a:pt x="56786" y="31731"/>
                  </a:cubicBezTo>
                  <a:cubicBezTo>
                    <a:pt x="56790" y="31766"/>
                    <a:pt x="56819" y="31792"/>
                    <a:pt x="56854" y="31792"/>
                  </a:cubicBezTo>
                  <a:cubicBezTo>
                    <a:pt x="56857" y="31792"/>
                    <a:pt x="56861" y="31792"/>
                    <a:pt x="56862" y="31790"/>
                  </a:cubicBezTo>
                  <a:lnTo>
                    <a:pt x="64393" y="30820"/>
                  </a:lnTo>
                  <a:lnTo>
                    <a:pt x="64393" y="30820"/>
                  </a:lnTo>
                  <a:lnTo>
                    <a:pt x="61378" y="32249"/>
                  </a:lnTo>
                  <a:lnTo>
                    <a:pt x="57117" y="33284"/>
                  </a:lnTo>
                  <a:cubicBezTo>
                    <a:pt x="57079" y="33293"/>
                    <a:pt x="57056" y="33329"/>
                    <a:pt x="57065" y="33368"/>
                  </a:cubicBezTo>
                  <a:cubicBezTo>
                    <a:pt x="57074" y="33399"/>
                    <a:pt x="57101" y="33419"/>
                    <a:pt x="57133" y="33419"/>
                  </a:cubicBezTo>
                  <a:cubicBezTo>
                    <a:pt x="57138" y="33419"/>
                    <a:pt x="57143" y="33419"/>
                    <a:pt x="57150" y="33418"/>
                  </a:cubicBezTo>
                  <a:lnTo>
                    <a:pt x="60765" y="32540"/>
                  </a:lnTo>
                  <a:lnTo>
                    <a:pt x="57224" y="34219"/>
                  </a:lnTo>
                  <a:cubicBezTo>
                    <a:pt x="57053" y="33653"/>
                    <a:pt x="56911" y="33071"/>
                    <a:pt x="56805" y="32476"/>
                  </a:cubicBezTo>
                  <a:cubicBezTo>
                    <a:pt x="55841" y="27084"/>
                    <a:pt x="57863" y="21836"/>
                    <a:pt x="61687" y="18437"/>
                  </a:cubicBezTo>
                  <a:close/>
                  <a:moveTo>
                    <a:pt x="43163" y="33626"/>
                  </a:moveTo>
                  <a:cubicBezTo>
                    <a:pt x="43235" y="33728"/>
                    <a:pt x="43341" y="33802"/>
                    <a:pt x="43469" y="33833"/>
                  </a:cubicBezTo>
                  <a:lnTo>
                    <a:pt x="43679" y="33884"/>
                  </a:lnTo>
                  <a:lnTo>
                    <a:pt x="43634" y="34095"/>
                  </a:lnTo>
                  <a:cubicBezTo>
                    <a:pt x="43625" y="34140"/>
                    <a:pt x="43621" y="34185"/>
                    <a:pt x="43623" y="34228"/>
                  </a:cubicBezTo>
                  <a:lnTo>
                    <a:pt x="42475" y="34554"/>
                  </a:lnTo>
                  <a:lnTo>
                    <a:pt x="42475" y="34554"/>
                  </a:lnTo>
                  <a:lnTo>
                    <a:pt x="43163" y="33626"/>
                  </a:lnTo>
                  <a:close/>
                  <a:moveTo>
                    <a:pt x="10475" y="26225"/>
                  </a:moveTo>
                  <a:lnTo>
                    <a:pt x="15181" y="34562"/>
                  </a:lnTo>
                  <a:lnTo>
                    <a:pt x="9732" y="26679"/>
                  </a:lnTo>
                  <a:cubicBezTo>
                    <a:pt x="9974" y="26521"/>
                    <a:pt x="10222" y="26369"/>
                    <a:pt x="10475" y="26225"/>
                  </a:cubicBezTo>
                  <a:close/>
                  <a:moveTo>
                    <a:pt x="28098" y="34843"/>
                  </a:moveTo>
                  <a:lnTo>
                    <a:pt x="28098" y="34843"/>
                  </a:lnTo>
                  <a:cubicBezTo>
                    <a:pt x="28077" y="34876"/>
                    <a:pt x="28064" y="34912"/>
                    <a:pt x="28051" y="34943"/>
                  </a:cubicBezTo>
                  <a:cubicBezTo>
                    <a:pt x="28027" y="35012"/>
                    <a:pt x="28010" y="35052"/>
                    <a:pt x="27960" y="35066"/>
                  </a:cubicBezTo>
                  <a:cubicBezTo>
                    <a:pt x="27951" y="35069"/>
                    <a:pt x="27942" y="35070"/>
                    <a:pt x="27934" y="35070"/>
                  </a:cubicBezTo>
                  <a:cubicBezTo>
                    <a:pt x="27898" y="35070"/>
                    <a:pt x="27866" y="35046"/>
                    <a:pt x="27819" y="35009"/>
                  </a:cubicBezTo>
                  <a:cubicBezTo>
                    <a:pt x="27809" y="35000"/>
                    <a:pt x="27799" y="34992"/>
                    <a:pt x="27788" y="34985"/>
                  </a:cubicBezTo>
                  <a:lnTo>
                    <a:pt x="28098" y="34843"/>
                  </a:lnTo>
                  <a:close/>
                  <a:moveTo>
                    <a:pt x="16026" y="24358"/>
                  </a:moveTo>
                  <a:lnTo>
                    <a:pt x="17404" y="35248"/>
                  </a:lnTo>
                  <a:lnTo>
                    <a:pt x="16888" y="34400"/>
                  </a:lnTo>
                  <a:lnTo>
                    <a:pt x="14585" y="24618"/>
                  </a:lnTo>
                  <a:cubicBezTo>
                    <a:pt x="14829" y="24563"/>
                    <a:pt x="15077" y="24512"/>
                    <a:pt x="15326" y="24467"/>
                  </a:cubicBezTo>
                  <a:cubicBezTo>
                    <a:pt x="15560" y="24426"/>
                    <a:pt x="15794" y="24390"/>
                    <a:pt x="16026" y="24358"/>
                  </a:cubicBezTo>
                  <a:close/>
                  <a:moveTo>
                    <a:pt x="27385" y="35170"/>
                  </a:moveTo>
                  <a:lnTo>
                    <a:pt x="27385" y="35170"/>
                  </a:lnTo>
                  <a:cubicBezTo>
                    <a:pt x="27367" y="35210"/>
                    <a:pt x="27348" y="35234"/>
                    <a:pt x="27312" y="35244"/>
                  </a:cubicBezTo>
                  <a:cubicBezTo>
                    <a:pt x="27303" y="35247"/>
                    <a:pt x="27294" y="35248"/>
                    <a:pt x="27286" y="35248"/>
                  </a:cubicBezTo>
                  <a:cubicBezTo>
                    <a:pt x="27270" y="35248"/>
                    <a:pt x="27256" y="35244"/>
                    <a:pt x="27241" y="35238"/>
                  </a:cubicBezTo>
                  <a:lnTo>
                    <a:pt x="27385" y="35170"/>
                  </a:lnTo>
                  <a:close/>
                  <a:moveTo>
                    <a:pt x="9025" y="27167"/>
                  </a:moveTo>
                  <a:lnTo>
                    <a:pt x="14764" y="35471"/>
                  </a:lnTo>
                  <a:lnTo>
                    <a:pt x="14764" y="35471"/>
                  </a:lnTo>
                  <a:lnTo>
                    <a:pt x="8267" y="27763"/>
                  </a:lnTo>
                  <a:cubicBezTo>
                    <a:pt x="8513" y="27557"/>
                    <a:pt x="8766" y="27357"/>
                    <a:pt x="9025" y="27167"/>
                  </a:cubicBezTo>
                  <a:close/>
                  <a:moveTo>
                    <a:pt x="67008" y="31449"/>
                  </a:moveTo>
                  <a:lnTo>
                    <a:pt x="57678" y="35506"/>
                  </a:lnTo>
                  <a:cubicBezTo>
                    <a:pt x="57616" y="35352"/>
                    <a:pt x="57557" y="35196"/>
                    <a:pt x="57498" y="35038"/>
                  </a:cubicBezTo>
                  <a:lnTo>
                    <a:pt x="60552" y="33591"/>
                  </a:lnTo>
                  <a:lnTo>
                    <a:pt x="67008" y="31449"/>
                  </a:lnTo>
                  <a:close/>
                  <a:moveTo>
                    <a:pt x="59896" y="16206"/>
                  </a:moveTo>
                  <a:lnTo>
                    <a:pt x="60268" y="16670"/>
                  </a:lnTo>
                  <a:cubicBezTo>
                    <a:pt x="55824" y="20573"/>
                    <a:pt x="53462" y="26639"/>
                    <a:pt x="54577" y="32874"/>
                  </a:cubicBezTo>
                  <a:lnTo>
                    <a:pt x="54579" y="32874"/>
                  </a:lnTo>
                  <a:cubicBezTo>
                    <a:pt x="54721" y="33669"/>
                    <a:pt x="54914" y="34445"/>
                    <a:pt x="55157" y="35198"/>
                  </a:cubicBezTo>
                  <a:lnTo>
                    <a:pt x="54480" y="35520"/>
                  </a:lnTo>
                  <a:cubicBezTo>
                    <a:pt x="52315" y="28710"/>
                    <a:pt x="54348" y="20992"/>
                    <a:pt x="59896" y="16206"/>
                  </a:cubicBezTo>
                  <a:close/>
                  <a:moveTo>
                    <a:pt x="40345" y="32327"/>
                  </a:moveTo>
                  <a:lnTo>
                    <a:pt x="40519" y="32455"/>
                  </a:lnTo>
                  <a:cubicBezTo>
                    <a:pt x="40612" y="32523"/>
                    <a:pt x="40722" y="32558"/>
                    <a:pt x="40832" y="32558"/>
                  </a:cubicBezTo>
                  <a:cubicBezTo>
                    <a:pt x="40939" y="32558"/>
                    <a:pt x="41045" y="32525"/>
                    <a:pt x="41137" y="32460"/>
                  </a:cubicBezTo>
                  <a:lnTo>
                    <a:pt x="41313" y="32336"/>
                  </a:lnTo>
                  <a:lnTo>
                    <a:pt x="41443" y="32507"/>
                  </a:lnTo>
                  <a:cubicBezTo>
                    <a:pt x="41545" y="32642"/>
                    <a:pt x="41698" y="32715"/>
                    <a:pt x="41860" y="32715"/>
                  </a:cubicBezTo>
                  <a:cubicBezTo>
                    <a:pt x="41917" y="32715"/>
                    <a:pt x="41976" y="32706"/>
                    <a:pt x="42034" y="32687"/>
                  </a:cubicBezTo>
                  <a:lnTo>
                    <a:pt x="42240" y="32616"/>
                  </a:lnTo>
                  <a:lnTo>
                    <a:pt x="42247" y="32633"/>
                  </a:lnTo>
                  <a:lnTo>
                    <a:pt x="41208" y="34034"/>
                  </a:lnTo>
                  <a:cubicBezTo>
                    <a:pt x="41040" y="33977"/>
                    <a:pt x="40862" y="33946"/>
                    <a:pt x="40680" y="33946"/>
                  </a:cubicBezTo>
                  <a:cubicBezTo>
                    <a:pt x="40534" y="33946"/>
                    <a:pt x="40386" y="33966"/>
                    <a:pt x="40238" y="34008"/>
                  </a:cubicBezTo>
                  <a:cubicBezTo>
                    <a:pt x="39819" y="34126"/>
                    <a:pt x="39473" y="34401"/>
                    <a:pt x="39261" y="34780"/>
                  </a:cubicBezTo>
                  <a:cubicBezTo>
                    <a:pt x="39170" y="34947"/>
                    <a:pt x="39107" y="35123"/>
                    <a:pt x="39078" y="35305"/>
                  </a:cubicBezTo>
                  <a:lnTo>
                    <a:pt x="37506" y="35560"/>
                  </a:lnTo>
                  <a:lnTo>
                    <a:pt x="37549" y="35516"/>
                  </a:lnTo>
                  <a:cubicBezTo>
                    <a:pt x="37708" y="35355"/>
                    <a:pt x="37746" y="35109"/>
                    <a:pt x="37642" y="34907"/>
                  </a:cubicBezTo>
                  <a:lnTo>
                    <a:pt x="37542" y="34713"/>
                  </a:lnTo>
                  <a:lnTo>
                    <a:pt x="37732" y="34609"/>
                  </a:lnTo>
                  <a:cubicBezTo>
                    <a:pt x="37932" y="34498"/>
                    <a:pt x="38037" y="34273"/>
                    <a:pt x="37994" y="34048"/>
                  </a:cubicBezTo>
                  <a:lnTo>
                    <a:pt x="37994" y="34048"/>
                  </a:lnTo>
                  <a:lnTo>
                    <a:pt x="37994" y="34050"/>
                  </a:lnTo>
                  <a:lnTo>
                    <a:pt x="37952" y="33837"/>
                  </a:lnTo>
                  <a:lnTo>
                    <a:pt x="38165" y="33788"/>
                  </a:lnTo>
                  <a:cubicBezTo>
                    <a:pt x="38387" y="33736"/>
                    <a:pt x="38551" y="33549"/>
                    <a:pt x="38572" y="33324"/>
                  </a:cubicBezTo>
                  <a:lnTo>
                    <a:pt x="38593" y="33110"/>
                  </a:lnTo>
                  <a:lnTo>
                    <a:pt x="38809" y="33123"/>
                  </a:lnTo>
                  <a:cubicBezTo>
                    <a:pt x="38820" y="33124"/>
                    <a:pt x="38831" y="33124"/>
                    <a:pt x="38842" y="33124"/>
                  </a:cubicBezTo>
                  <a:cubicBezTo>
                    <a:pt x="39056" y="33124"/>
                    <a:pt x="39250" y="32995"/>
                    <a:pt x="39331" y="32794"/>
                  </a:cubicBezTo>
                  <a:lnTo>
                    <a:pt x="39412" y="32592"/>
                  </a:lnTo>
                  <a:lnTo>
                    <a:pt x="39616" y="32666"/>
                  </a:lnTo>
                  <a:cubicBezTo>
                    <a:pt x="39676" y="32688"/>
                    <a:pt x="39738" y="32699"/>
                    <a:pt x="39798" y="32699"/>
                  </a:cubicBezTo>
                  <a:cubicBezTo>
                    <a:pt x="39956" y="32699"/>
                    <a:pt x="40109" y="32627"/>
                    <a:pt x="40210" y="32498"/>
                  </a:cubicBezTo>
                  <a:lnTo>
                    <a:pt x="40345" y="32327"/>
                  </a:lnTo>
                  <a:close/>
                  <a:moveTo>
                    <a:pt x="26336" y="35398"/>
                  </a:moveTo>
                  <a:cubicBezTo>
                    <a:pt x="26371" y="35398"/>
                    <a:pt x="26401" y="35419"/>
                    <a:pt x="26443" y="35454"/>
                  </a:cubicBezTo>
                  <a:lnTo>
                    <a:pt x="26202" y="35563"/>
                  </a:lnTo>
                  <a:cubicBezTo>
                    <a:pt x="26207" y="35549"/>
                    <a:pt x="26213" y="35535"/>
                    <a:pt x="26218" y="35523"/>
                  </a:cubicBezTo>
                  <a:cubicBezTo>
                    <a:pt x="26242" y="35454"/>
                    <a:pt x="26259" y="35416"/>
                    <a:pt x="26310" y="35402"/>
                  </a:cubicBezTo>
                  <a:cubicBezTo>
                    <a:pt x="26319" y="35399"/>
                    <a:pt x="26328" y="35398"/>
                    <a:pt x="26336" y="35398"/>
                  </a:cubicBezTo>
                  <a:close/>
                  <a:moveTo>
                    <a:pt x="17269" y="24246"/>
                  </a:moveTo>
                  <a:lnTo>
                    <a:pt x="17777" y="35863"/>
                  </a:lnTo>
                  <a:lnTo>
                    <a:pt x="17579" y="35539"/>
                  </a:lnTo>
                  <a:lnTo>
                    <a:pt x="16163" y="24341"/>
                  </a:lnTo>
                  <a:cubicBezTo>
                    <a:pt x="16533" y="24296"/>
                    <a:pt x="16902" y="24265"/>
                    <a:pt x="17269" y="24246"/>
                  </a:cubicBezTo>
                  <a:close/>
                  <a:moveTo>
                    <a:pt x="23188" y="25146"/>
                  </a:moveTo>
                  <a:lnTo>
                    <a:pt x="23188" y="25146"/>
                  </a:lnTo>
                  <a:cubicBezTo>
                    <a:pt x="23915" y="25413"/>
                    <a:pt x="24620" y="25733"/>
                    <a:pt x="25295" y="26104"/>
                  </a:cubicBezTo>
                  <a:lnTo>
                    <a:pt x="22410" y="30852"/>
                  </a:lnTo>
                  <a:lnTo>
                    <a:pt x="24867" y="25991"/>
                  </a:lnTo>
                  <a:cubicBezTo>
                    <a:pt x="24884" y="25957"/>
                    <a:pt x="24871" y="25915"/>
                    <a:pt x="24838" y="25898"/>
                  </a:cubicBezTo>
                  <a:cubicBezTo>
                    <a:pt x="24828" y="25893"/>
                    <a:pt x="24817" y="25891"/>
                    <a:pt x="24807" y="25891"/>
                  </a:cubicBezTo>
                  <a:cubicBezTo>
                    <a:pt x="24781" y="25891"/>
                    <a:pt x="24757" y="25904"/>
                    <a:pt x="24744" y="25929"/>
                  </a:cubicBezTo>
                  <a:lnTo>
                    <a:pt x="21489" y="32365"/>
                  </a:lnTo>
                  <a:lnTo>
                    <a:pt x="19350" y="35885"/>
                  </a:lnTo>
                  <a:lnTo>
                    <a:pt x="19350" y="35885"/>
                  </a:lnTo>
                  <a:lnTo>
                    <a:pt x="23205" y="25219"/>
                  </a:lnTo>
                  <a:cubicBezTo>
                    <a:pt x="23214" y="25193"/>
                    <a:pt x="23207" y="25165"/>
                    <a:pt x="23188" y="25146"/>
                  </a:cubicBezTo>
                  <a:close/>
                  <a:moveTo>
                    <a:pt x="34755" y="33064"/>
                  </a:moveTo>
                  <a:cubicBezTo>
                    <a:pt x="34792" y="33064"/>
                    <a:pt x="34824" y="33088"/>
                    <a:pt x="34870" y="33125"/>
                  </a:cubicBezTo>
                  <a:cubicBezTo>
                    <a:pt x="34920" y="33165"/>
                    <a:pt x="34977" y="33212"/>
                    <a:pt x="35056" y="33212"/>
                  </a:cubicBezTo>
                  <a:cubicBezTo>
                    <a:pt x="35060" y="33212"/>
                    <a:pt x="35064" y="33212"/>
                    <a:pt x="35068" y="33212"/>
                  </a:cubicBezTo>
                  <a:cubicBezTo>
                    <a:pt x="35329" y="33927"/>
                    <a:pt x="35547" y="34664"/>
                    <a:pt x="35719" y="35423"/>
                  </a:cubicBezTo>
                  <a:cubicBezTo>
                    <a:pt x="35750" y="35560"/>
                    <a:pt x="35778" y="35698"/>
                    <a:pt x="35805" y="35837"/>
                  </a:cubicBezTo>
                  <a:lnTo>
                    <a:pt x="35104" y="35949"/>
                  </a:lnTo>
                  <a:cubicBezTo>
                    <a:pt x="34926" y="35071"/>
                    <a:pt x="34685" y="34216"/>
                    <a:pt x="34382" y="33390"/>
                  </a:cubicBezTo>
                  <a:lnTo>
                    <a:pt x="34384" y="33390"/>
                  </a:lnTo>
                  <a:cubicBezTo>
                    <a:pt x="34392" y="33391"/>
                    <a:pt x="34400" y="33392"/>
                    <a:pt x="34409" y="33392"/>
                  </a:cubicBezTo>
                  <a:cubicBezTo>
                    <a:pt x="34428" y="33392"/>
                    <a:pt x="34447" y="33389"/>
                    <a:pt x="34469" y="33383"/>
                  </a:cubicBezTo>
                  <a:cubicBezTo>
                    <a:pt x="34579" y="33354"/>
                    <a:pt x="34612" y="33262"/>
                    <a:pt x="34638" y="33189"/>
                  </a:cubicBezTo>
                  <a:cubicBezTo>
                    <a:pt x="34664" y="33122"/>
                    <a:pt x="34680" y="33082"/>
                    <a:pt x="34730" y="33068"/>
                  </a:cubicBezTo>
                  <a:cubicBezTo>
                    <a:pt x="34739" y="33065"/>
                    <a:pt x="34747" y="33064"/>
                    <a:pt x="34755" y="33064"/>
                  </a:cubicBezTo>
                  <a:close/>
                  <a:moveTo>
                    <a:pt x="24168" y="36017"/>
                  </a:moveTo>
                  <a:cubicBezTo>
                    <a:pt x="24166" y="36018"/>
                    <a:pt x="24166" y="36020"/>
                    <a:pt x="24166" y="36020"/>
                  </a:cubicBezTo>
                  <a:cubicBezTo>
                    <a:pt x="24140" y="36089"/>
                    <a:pt x="24124" y="36129"/>
                    <a:pt x="24074" y="36143"/>
                  </a:cubicBezTo>
                  <a:cubicBezTo>
                    <a:pt x="24065" y="36145"/>
                    <a:pt x="24057" y="36146"/>
                    <a:pt x="24049" y="36146"/>
                  </a:cubicBezTo>
                  <a:cubicBezTo>
                    <a:pt x="24026" y="36146"/>
                    <a:pt x="24005" y="36137"/>
                    <a:pt x="23981" y="36121"/>
                  </a:cubicBezTo>
                  <a:lnTo>
                    <a:pt x="24168" y="36017"/>
                  </a:lnTo>
                  <a:close/>
                  <a:moveTo>
                    <a:pt x="18007" y="24229"/>
                  </a:moveTo>
                  <a:cubicBezTo>
                    <a:pt x="18370" y="24229"/>
                    <a:pt x="18732" y="24242"/>
                    <a:pt x="19091" y="24267"/>
                  </a:cubicBezTo>
                  <a:cubicBezTo>
                    <a:pt x="19086" y="24275"/>
                    <a:pt x="19082" y="24286"/>
                    <a:pt x="19082" y="24294"/>
                  </a:cubicBezTo>
                  <a:lnTo>
                    <a:pt x="18154" y="36488"/>
                  </a:lnTo>
                  <a:lnTo>
                    <a:pt x="17925" y="36109"/>
                  </a:lnTo>
                  <a:lnTo>
                    <a:pt x="17406" y="24241"/>
                  </a:lnTo>
                  <a:cubicBezTo>
                    <a:pt x="17607" y="24232"/>
                    <a:pt x="17808" y="24229"/>
                    <a:pt x="18007" y="24229"/>
                  </a:cubicBezTo>
                  <a:close/>
                  <a:moveTo>
                    <a:pt x="55443" y="36013"/>
                  </a:moveTo>
                  <a:cubicBezTo>
                    <a:pt x="55493" y="36147"/>
                    <a:pt x="55545" y="36278"/>
                    <a:pt x="55598" y="36412"/>
                  </a:cubicBezTo>
                  <a:lnTo>
                    <a:pt x="54906" y="36712"/>
                  </a:lnTo>
                  <a:lnTo>
                    <a:pt x="54906" y="36712"/>
                  </a:lnTo>
                  <a:cubicBezTo>
                    <a:pt x="54855" y="36588"/>
                    <a:pt x="54807" y="36462"/>
                    <a:pt x="54760" y="36337"/>
                  </a:cubicBezTo>
                  <a:lnTo>
                    <a:pt x="55443" y="36013"/>
                  </a:lnTo>
                  <a:close/>
                  <a:moveTo>
                    <a:pt x="10817" y="26035"/>
                  </a:moveTo>
                  <a:lnTo>
                    <a:pt x="14746" y="32519"/>
                  </a:lnTo>
                  <a:lnTo>
                    <a:pt x="16701" y="36763"/>
                  </a:lnTo>
                  <a:lnTo>
                    <a:pt x="16045" y="35812"/>
                  </a:lnTo>
                  <a:lnTo>
                    <a:pt x="10594" y="26157"/>
                  </a:lnTo>
                  <a:cubicBezTo>
                    <a:pt x="10669" y="26116"/>
                    <a:pt x="10743" y="26074"/>
                    <a:pt x="10817" y="26035"/>
                  </a:cubicBezTo>
                  <a:close/>
                  <a:moveTo>
                    <a:pt x="19215" y="24277"/>
                  </a:moveTo>
                  <a:lnTo>
                    <a:pt x="19215" y="24277"/>
                  </a:lnTo>
                  <a:cubicBezTo>
                    <a:pt x="19589" y="24306"/>
                    <a:pt x="19962" y="24351"/>
                    <a:pt x="20331" y="24409"/>
                  </a:cubicBezTo>
                  <a:cubicBezTo>
                    <a:pt x="20325" y="24416"/>
                    <a:pt x="20322" y="24424"/>
                    <a:pt x="20320" y="24435"/>
                  </a:cubicBezTo>
                  <a:lnTo>
                    <a:pt x="18348" y="36805"/>
                  </a:lnTo>
                  <a:lnTo>
                    <a:pt x="18277" y="36690"/>
                  </a:lnTo>
                  <a:lnTo>
                    <a:pt x="19221" y="24305"/>
                  </a:lnTo>
                  <a:lnTo>
                    <a:pt x="19219" y="24305"/>
                  </a:lnTo>
                  <a:cubicBezTo>
                    <a:pt x="19221" y="24296"/>
                    <a:pt x="19219" y="24286"/>
                    <a:pt x="19215" y="24277"/>
                  </a:cubicBezTo>
                  <a:close/>
                  <a:moveTo>
                    <a:pt x="21995" y="24765"/>
                  </a:moveTo>
                  <a:cubicBezTo>
                    <a:pt x="22379" y="24871"/>
                    <a:pt x="22760" y="24992"/>
                    <a:pt x="23134" y="25127"/>
                  </a:cubicBezTo>
                  <a:cubicBezTo>
                    <a:pt x="23108" y="25129"/>
                    <a:pt x="23084" y="25146"/>
                    <a:pt x="23075" y="25172"/>
                  </a:cubicBezTo>
                  <a:lnTo>
                    <a:pt x="18989" y="36479"/>
                  </a:lnTo>
                  <a:lnTo>
                    <a:pt x="18770" y="36839"/>
                  </a:lnTo>
                  <a:lnTo>
                    <a:pt x="22021" y="24840"/>
                  </a:lnTo>
                  <a:cubicBezTo>
                    <a:pt x="22029" y="24810"/>
                    <a:pt x="22017" y="24783"/>
                    <a:pt x="21995" y="24765"/>
                  </a:cubicBezTo>
                  <a:close/>
                  <a:moveTo>
                    <a:pt x="20455" y="24428"/>
                  </a:moveTo>
                  <a:lnTo>
                    <a:pt x="20455" y="24428"/>
                  </a:lnTo>
                  <a:cubicBezTo>
                    <a:pt x="20959" y="24511"/>
                    <a:pt x="21458" y="24620"/>
                    <a:pt x="21948" y="24753"/>
                  </a:cubicBezTo>
                  <a:cubicBezTo>
                    <a:pt x="21920" y="24755"/>
                    <a:pt x="21896" y="24774"/>
                    <a:pt x="21887" y="24803"/>
                  </a:cubicBezTo>
                  <a:lnTo>
                    <a:pt x="18547" y="37135"/>
                  </a:lnTo>
                  <a:lnTo>
                    <a:pt x="18457" y="36988"/>
                  </a:lnTo>
                  <a:lnTo>
                    <a:pt x="20455" y="24457"/>
                  </a:lnTo>
                  <a:cubicBezTo>
                    <a:pt x="20457" y="24447"/>
                    <a:pt x="20457" y="24438"/>
                    <a:pt x="20455" y="24428"/>
                  </a:cubicBezTo>
                  <a:close/>
                  <a:moveTo>
                    <a:pt x="26431" y="26793"/>
                  </a:moveTo>
                  <a:cubicBezTo>
                    <a:pt x="28910" y="28448"/>
                    <a:pt x="30903" y="30827"/>
                    <a:pt x="32069" y="33688"/>
                  </a:cubicBezTo>
                  <a:cubicBezTo>
                    <a:pt x="31989" y="33728"/>
                    <a:pt x="31961" y="33804"/>
                    <a:pt x="31937" y="33866"/>
                  </a:cubicBezTo>
                  <a:lnTo>
                    <a:pt x="31939" y="33866"/>
                  </a:lnTo>
                  <a:cubicBezTo>
                    <a:pt x="31913" y="33935"/>
                    <a:pt x="31897" y="33975"/>
                    <a:pt x="31847" y="33989"/>
                  </a:cubicBezTo>
                  <a:cubicBezTo>
                    <a:pt x="31839" y="33991"/>
                    <a:pt x="31831" y="33992"/>
                    <a:pt x="31823" y="33992"/>
                  </a:cubicBezTo>
                  <a:cubicBezTo>
                    <a:pt x="31786" y="33992"/>
                    <a:pt x="31754" y="33969"/>
                    <a:pt x="31707" y="33932"/>
                  </a:cubicBezTo>
                  <a:cubicBezTo>
                    <a:pt x="31658" y="33891"/>
                    <a:pt x="31599" y="33844"/>
                    <a:pt x="31520" y="33844"/>
                  </a:cubicBezTo>
                  <a:cubicBezTo>
                    <a:pt x="31502" y="33844"/>
                    <a:pt x="31482" y="33846"/>
                    <a:pt x="31461" y="33852"/>
                  </a:cubicBezTo>
                  <a:cubicBezTo>
                    <a:pt x="31352" y="33884"/>
                    <a:pt x="31317" y="33974"/>
                    <a:pt x="31291" y="34046"/>
                  </a:cubicBezTo>
                  <a:cubicBezTo>
                    <a:pt x="31265" y="34116"/>
                    <a:pt x="31250" y="34154"/>
                    <a:pt x="31199" y="34167"/>
                  </a:cubicBezTo>
                  <a:cubicBezTo>
                    <a:pt x="31190" y="34170"/>
                    <a:pt x="31181" y="34171"/>
                    <a:pt x="31172" y="34171"/>
                  </a:cubicBezTo>
                  <a:cubicBezTo>
                    <a:pt x="31135" y="34171"/>
                    <a:pt x="31104" y="34148"/>
                    <a:pt x="31059" y="34110"/>
                  </a:cubicBezTo>
                  <a:cubicBezTo>
                    <a:pt x="31010" y="34071"/>
                    <a:pt x="30951" y="34024"/>
                    <a:pt x="30872" y="34024"/>
                  </a:cubicBezTo>
                  <a:cubicBezTo>
                    <a:pt x="30854" y="34024"/>
                    <a:pt x="30834" y="34026"/>
                    <a:pt x="30813" y="34032"/>
                  </a:cubicBezTo>
                  <a:cubicBezTo>
                    <a:pt x="30702" y="34062"/>
                    <a:pt x="30670" y="34154"/>
                    <a:pt x="30644" y="34226"/>
                  </a:cubicBezTo>
                  <a:cubicBezTo>
                    <a:pt x="30618" y="34294"/>
                    <a:pt x="30602" y="34334"/>
                    <a:pt x="30552" y="34348"/>
                  </a:cubicBezTo>
                  <a:cubicBezTo>
                    <a:pt x="30543" y="34350"/>
                    <a:pt x="30534" y="34351"/>
                    <a:pt x="30526" y="34351"/>
                  </a:cubicBezTo>
                  <a:cubicBezTo>
                    <a:pt x="30488" y="34351"/>
                    <a:pt x="30457" y="34327"/>
                    <a:pt x="30412" y="34290"/>
                  </a:cubicBezTo>
                  <a:cubicBezTo>
                    <a:pt x="30362" y="34251"/>
                    <a:pt x="30303" y="34202"/>
                    <a:pt x="30223" y="34202"/>
                  </a:cubicBezTo>
                  <a:cubicBezTo>
                    <a:pt x="30205" y="34202"/>
                    <a:pt x="30186" y="34205"/>
                    <a:pt x="30166" y="34211"/>
                  </a:cubicBezTo>
                  <a:cubicBezTo>
                    <a:pt x="30055" y="34242"/>
                    <a:pt x="30022" y="34332"/>
                    <a:pt x="29994" y="34405"/>
                  </a:cubicBezTo>
                  <a:cubicBezTo>
                    <a:pt x="29970" y="34474"/>
                    <a:pt x="29953" y="34514"/>
                    <a:pt x="29904" y="34526"/>
                  </a:cubicBezTo>
                  <a:cubicBezTo>
                    <a:pt x="29895" y="34529"/>
                    <a:pt x="29886" y="34530"/>
                    <a:pt x="29877" y="34530"/>
                  </a:cubicBezTo>
                  <a:cubicBezTo>
                    <a:pt x="29840" y="34530"/>
                    <a:pt x="29809" y="34507"/>
                    <a:pt x="29762" y="34469"/>
                  </a:cubicBezTo>
                  <a:cubicBezTo>
                    <a:pt x="29713" y="34430"/>
                    <a:pt x="29655" y="34382"/>
                    <a:pt x="29577" y="34382"/>
                  </a:cubicBezTo>
                  <a:cubicBezTo>
                    <a:pt x="29558" y="34382"/>
                    <a:pt x="29539" y="34385"/>
                    <a:pt x="29518" y="34391"/>
                  </a:cubicBezTo>
                  <a:cubicBezTo>
                    <a:pt x="29407" y="34422"/>
                    <a:pt x="29374" y="34512"/>
                    <a:pt x="29347" y="34585"/>
                  </a:cubicBezTo>
                  <a:cubicBezTo>
                    <a:pt x="29322" y="34652"/>
                    <a:pt x="29305" y="34692"/>
                    <a:pt x="29257" y="34706"/>
                  </a:cubicBezTo>
                  <a:cubicBezTo>
                    <a:pt x="29247" y="34709"/>
                    <a:pt x="29238" y="34710"/>
                    <a:pt x="29230" y="34710"/>
                  </a:cubicBezTo>
                  <a:cubicBezTo>
                    <a:pt x="29192" y="34710"/>
                    <a:pt x="29161" y="34687"/>
                    <a:pt x="29115" y="34649"/>
                  </a:cubicBezTo>
                  <a:cubicBezTo>
                    <a:pt x="29066" y="34610"/>
                    <a:pt x="29007" y="34562"/>
                    <a:pt x="28928" y="34562"/>
                  </a:cubicBezTo>
                  <a:cubicBezTo>
                    <a:pt x="28910" y="34562"/>
                    <a:pt x="28890" y="34565"/>
                    <a:pt x="28869" y="34571"/>
                  </a:cubicBezTo>
                  <a:cubicBezTo>
                    <a:pt x="28760" y="34600"/>
                    <a:pt x="28727" y="34692"/>
                    <a:pt x="28699" y="34765"/>
                  </a:cubicBezTo>
                  <a:cubicBezTo>
                    <a:pt x="28675" y="34832"/>
                    <a:pt x="28657" y="34872"/>
                    <a:pt x="28607" y="34886"/>
                  </a:cubicBezTo>
                  <a:cubicBezTo>
                    <a:pt x="28598" y="34889"/>
                    <a:pt x="28590" y="34890"/>
                    <a:pt x="28582" y="34890"/>
                  </a:cubicBezTo>
                  <a:cubicBezTo>
                    <a:pt x="28545" y="34890"/>
                    <a:pt x="28514" y="34866"/>
                    <a:pt x="28467" y="34829"/>
                  </a:cubicBezTo>
                  <a:cubicBezTo>
                    <a:pt x="28424" y="34794"/>
                    <a:pt x="28375" y="34754"/>
                    <a:pt x="28309" y="34744"/>
                  </a:cubicBezTo>
                  <a:lnTo>
                    <a:pt x="31669" y="33198"/>
                  </a:lnTo>
                  <a:cubicBezTo>
                    <a:pt x="31703" y="33181"/>
                    <a:pt x="31719" y="33141"/>
                    <a:pt x="31702" y="33106"/>
                  </a:cubicBezTo>
                  <a:cubicBezTo>
                    <a:pt x="31690" y="33081"/>
                    <a:pt x="31665" y="33065"/>
                    <a:pt x="31639" y="33065"/>
                  </a:cubicBezTo>
                  <a:cubicBezTo>
                    <a:pt x="31629" y="33065"/>
                    <a:pt x="31619" y="33067"/>
                    <a:pt x="31610" y="33071"/>
                  </a:cubicBezTo>
                  <a:lnTo>
                    <a:pt x="27582" y="34928"/>
                  </a:lnTo>
                  <a:cubicBezTo>
                    <a:pt x="27579" y="34928"/>
                    <a:pt x="27577" y="34929"/>
                    <a:pt x="27574" y="34929"/>
                  </a:cubicBezTo>
                  <a:cubicBezTo>
                    <a:pt x="27544" y="34938"/>
                    <a:pt x="27520" y="34950"/>
                    <a:pt x="27501" y="34966"/>
                  </a:cubicBezTo>
                  <a:lnTo>
                    <a:pt x="27113" y="35144"/>
                  </a:lnTo>
                  <a:cubicBezTo>
                    <a:pt x="27076" y="35120"/>
                    <a:pt x="27034" y="35101"/>
                    <a:pt x="26984" y="35101"/>
                  </a:cubicBezTo>
                  <a:cubicBezTo>
                    <a:pt x="26965" y="35101"/>
                    <a:pt x="26945" y="35103"/>
                    <a:pt x="26924" y="35109"/>
                  </a:cubicBezTo>
                  <a:cubicBezTo>
                    <a:pt x="26815" y="35139"/>
                    <a:pt x="26782" y="35231"/>
                    <a:pt x="26755" y="35303"/>
                  </a:cubicBezTo>
                  <a:cubicBezTo>
                    <a:pt x="26755" y="35305"/>
                    <a:pt x="26753" y="35307"/>
                    <a:pt x="26753" y="35310"/>
                  </a:cubicBezTo>
                  <a:lnTo>
                    <a:pt x="26562" y="35397"/>
                  </a:lnTo>
                  <a:cubicBezTo>
                    <a:pt x="26550" y="35388"/>
                    <a:pt x="26536" y="35380"/>
                    <a:pt x="26523" y="35367"/>
                  </a:cubicBezTo>
                  <a:cubicBezTo>
                    <a:pt x="26473" y="35328"/>
                    <a:pt x="26414" y="35280"/>
                    <a:pt x="26334" y="35280"/>
                  </a:cubicBezTo>
                  <a:cubicBezTo>
                    <a:pt x="26316" y="35280"/>
                    <a:pt x="26297" y="35282"/>
                    <a:pt x="26277" y="35288"/>
                  </a:cubicBezTo>
                  <a:cubicBezTo>
                    <a:pt x="26168" y="35319"/>
                    <a:pt x="26135" y="35409"/>
                    <a:pt x="26107" y="35482"/>
                  </a:cubicBezTo>
                  <a:cubicBezTo>
                    <a:pt x="26083" y="35551"/>
                    <a:pt x="26065" y="35589"/>
                    <a:pt x="26015" y="35603"/>
                  </a:cubicBezTo>
                  <a:cubicBezTo>
                    <a:pt x="26006" y="35606"/>
                    <a:pt x="25997" y="35607"/>
                    <a:pt x="25989" y="35607"/>
                  </a:cubicBezTo>
                  <a:cubicBezTo>
                    <a:pt x="25953" y="35607"/>
                    <a:pt x="25921" y="35584"/>
                    <a:pt x="25875" y="35546"/>
                  </a:cubicBezTo>
                  <a:cubicBezTo>
                    <a:pt x="25826" y="35506"/>
                    <a:pt x="25767" y="35460"/>
                    <a:pt x="25688" y="35460"/>
                  </a:cubicBezTo>
                  <a:cubicBezTo>
                    <a:pt x="25670" y="35460"/>
                    <a:pt x="25651" y="35462"/>
                    <a:pt x="25631" y="35468"/>
                  </a:cubicBezTo>
                  <a:cubicBezTo>
                    <a:pt x="25520" y="35497"/>
                    <a:pt x="25487" y="35589"/>
                    <a:pt x="25461" y="35662"/>
                  </a:cubicBezTo>
                  <a:cubicBezTo>
                    <a:pt x="25435" y="35729"/>
                    <a:pt x="25420" y="35769"/>
                    <a:pt x="25369" y="35783"/>
                  </a:cubicBezTo>
                  <a:cubicBezTo>
                    <a:pt x="25360" y="35786"/>
                    <a:pt x="25351" y="35787"/>
                    <a:pt x="25343" y="35787"/>
                  </a:cubicBezTo>
                  <a:cubicBezTo>
                    <a:pt x="25306" y="35787"/>
                    <a:pt x="25274" y="35763"/>
                    <a:pt x="25229" y="35726"/>
                  </a:cubicBezTo>
                  <a:cubicBezTo>
                    <a:pt x="25180" y="35687"/>
                    <a:pt x="25121" y="35639"/>
                    <a:pt x="25042" y="35639"/>
                  </a:cubicBezTo>
                  <a:cubicBezTo>
                    <a:pt x="25024" y="35639"/>
                    <a:pt x="25004" y="35642"/>
                    <a:pt x="24983" y="35648"/>
                  </a:cubicBezTo>
                  <a:cubicBezTo>
                    <a:pt x="24872" y="35677"/>
                    <a:pt x="24839" y="35769"/>
                    <a:pt x="24812" y="35842"/>
                  </a:cubicBezTo>
                  <a:cubicBezTo>
                    <a:pt x="24788" y="35909"/>
                    <a:pt x="24770" y="35949"/>
                    <a:pt x="24722" y="35963"/>
                  </a:cubicBezTo>
                  <a:cubicBezTo>
                    <a:pt x="24713" y="35966"/>
                    <a:pt x="24704" y="35967"/>
                    <a:pt x="24696" y="35967"/>
                  </a:cubicBezTo>
                  <a:cubicBezTo>
                    <a:pt x="24658" y="35967"/>
                    <a:pt x="24626" y="35943"/>
                    <a:pt x="24580" y="35906"/>
                  </a:cubicBezTo>
                  <a:cubicBezTo>
                    <a:pt x="24550" y="35882"/>
                    <a:pt x="24519" y="35856"/>
                    <a:pt x="24481" y="35838"/>
                  </a:cubicBezTo>
                  <a:lnTo>
                    <a:pt x="31111" y="32097"/>
                  </a:lnTo>
                  <a:cubicBezTo>
                    <a:pt x="31144" y="32078"/>
                    <a:pt x="31156" y="32036"/>
                    <a:pt x="31137" y="32003"/>
                  </a:cubicBezTo>
                  <a:cubicBezTo>
                    <a:pt x="31124" y="31981"/>
                    <a:pt x="31101" y="31968"/>
                    <a:pt x="31077" y="31968"/>
                  </a:cubicBezTo>
                  <a:cubicBezTo>
                    <a:pt x="31066" y="31968"/>
                    <a:pt x="31054" y="31971"/>
                    <a:pt x="31044" y="31977"/>
                  </a:cubicBezTo>
                  <a:lnTo>
                    <a:pt x="23859" y="36031"/>
                  </a:lnTo>
                  <a:cubicBezTo>
                    <a:pt x="23826" y="36012"/>
                    <a:pt x="23789" y="35998"/>
                    <a:pt x="23745" y="35998"/>
                  </a:cubicBezTo>
                  <a:cubicBezTo>
                    <a:pt x="23727" y="35998"/>
                    <a:pt x="23707" y="36001"/>
                    <a:pt x="23686" y="36006"/>
                  </a:cubicBezTo>
                  <a:cubicBezTo>
                    <a:pt x="23577" y="36038"/>
                    <a:pt x="23544" y="36128"/>
                    <a:pt x="23517" y="36200"/>
                  </a:cubicBezTo>
                  <a:cubicBezTo>
                    <a:pt x="23513" y="36211"/>
                    <a:pt x="23510" y="36221"/>
                    <a:pt x="23504" y="36231"/>
                  </a:cubicBezTo>
                  <a:lnTo>
                    <a:pt x="23357" y="36315"/>
                  </a:lnTo>
                  <a:cubicBezTo>
                    <a:pt x="23335" y="36304"/>
                    <a:pt x="23312" y="36287"/>
                    <a:pt x="23285" y="36264"/>
                  </a:cubicBezTo>
                  <a:cubicBezTo>
                    <a:pt x="23235" y="36225"/>
                    <a:pt x="23176" y="36178"/>
                    <a:pt x="23097" y="36178"/>
                  </a:cubicBezTo>
                  <a:cubicBezTo>
                    <a:pt x="23079" y="36178"/>
                    <a:pt x="23059" y="36181"/>
                    <a:pt x="23039" y="36186"/>
                  </a:cubicBezTo>
                  <a:cubicBezTo>
                    <a:pt x="22928" y="36216"/>
                    <a:pt x="22895" y="36308"/>
                    <a:pt x="22869" y="36380"/>
                  </a:cubicBezTo>
                  <a:cubicBezTo>
                    <a:pt x="22843" y="36448"/>
                    <a:pt x="22827" y="36488"/>
                    <a:pt x="22777" y="36502"/>
                  </a:cubicBezTo>
                  <a:cubicBezTo>
                    <a:pt x="22768" y="36504"/>
                    <a:pt x="22759" y="36505"/>
                    <a:pt x="22751" y="36505"/>
                  </a:cubicBezTo>
                  <a:cubicBezTo>
                    <a:pt x="22714" y="36505"/>
                    <a:pt x="22682" y="36481"/>
                    <a:pt x="22635" y="36444"/>
                  </a:cubicBezTo>
                  <a:cubicBezTo>
                    <a:pt x="22587" y="36405"/>
                    <a:pt x="22527" y="36357"/>
                    <a:pt x="22448" y="36357"/>
                  </a:cubicBezTo>
                  <a:cubicBezTo>
                    <a:pt x="22430" y="36357"/>
                    <a:pt x="22411" y="36359"/>
                    <a:pt x="22391" y="36365"/>
                  </a:cubicBezTo>
                  <a:cubicBezTo>
                    <a:pt x="22280" y="36396"/>
                    <a:pt x="22247" y="36486"/>
                    <a:pt x="22220" y="36559"/>
                  </a:cubicBezTo>
                  <a:cubicBezTo>
                    <a:pt x="22195" y="36628"/>
                    <a:pt x="22178" y="36668"/>
                    <a:pt x="22128" y="36682"/>
                  </a:cubicBezTo>
                  <a:cubicBezTo>
                    <a:pt x="22119" y="36684"/>
                    <a:pt x="22111" y="36685"/>
                    <a:pt x="22103" y="36685"/>
                  </a:cubicBezTo>
                  <a:cubicBezTo>
                    <a:pt x="22068" y="36685"/>
                    <a:pt x="22037" y="36664"/>
                    <a:pt x="21995" y="36630"/>
                  </a:cubicBezTo>
                  <a:lnTo>
                    <a:pt x="30238" y="30703"/>
                  </a:lnTo>
                  <a:cubicBezTo>
                    <a:pt x="30270" y="30680"/>
                    <a:pt x="30276" y="30637"/>
                    <a:pt x="30254" y="30606"/>
                  </a:cubicBezTo>
                  <a:cubicBezTo>
                    <a:pt x="30240" y="30588"/>
                    <a:pt x="30218" y="30577"/>
                    <a:pt x="30197" y="30577"/>
                  </a:cubicBezTo>
                  <a:cubicBezTo>
                    <a:pt x="30183" y="30577"/>
                    <a:pt x="30169" y="30581"/>
                    <a:pt x="30157" y="30590"/>
                  </a:cubicBezTo>
                  <a:lnTo>
                    <a:pt x="21870" y="36550"/>
                  </a:lnTo>
                  <a:cubicBezTo>
                    <a:pt x="21848" y="36542"/>
                    <a:pt x="21824" y="36537"/>
                    <a:pt x="21799" y="36537"/>
                  </a:cubicBezTo>
                  <a:cubicBezTo>
                    <a:pt x="21781" y="36537"/>
                    <a:pt x="21762" y="36539"/>
                    <a:pt x="21742" y="36545"/>
                  </a:cubicBezTo>
                  <a:cubicBezTo>
                    <a:pt x="21633" y="36576"/>
                    <a:pt x="21598" y="36666"/>
                    <a:pt x="21572" y="36739"/>
                  </a:cubicBezTo>
                  <a:cubicBezTo>
                    <a:pt x="21567" y="36753"/>
                    <a:pt x="21562" y="36763"/>
                    <a:pt x="21558" y="36775"/>
                  </a:cubicBezTo>
                  <a:lnTo>
                    <a:pt x="21435" y="36862"/>
                  </a:lnTo>
                  <a:cubicBezTo>
                    <a:pt x="21406" y="36857"/>
                    <a:pt x="21378" y="36834"/>
                    <a:pt x="21338" y="36803"/>
                  </a:cubicBezTo>
                  <a:cubicBezTo>
                    <a:pt x="21312" y="36782"/>
                    <a:pt x="21283" y="36758"/>
                    <a:pt x="21248" y="36741"/>
                  </a:cubicBezTo>
                  <a:lnTo>
                    <a:pt x="29482" y="29728"/>
                  </a:lnTo>
                  <a:cubicBezTo>
                    <a:pt x="29511" y="29704"/>
                    <a:pt x="29515" y="29659"/>
                    <a:pt x="29489" y="29631"/>
                  </a:cubicBezTo>
                  <a:cubicBezTo>
                    <a:pt x="29475" y="29615"/>
                    <a:pt x="29456" y="29606"/>
                    <a:pt x="29436" y="29606"/>
                  </a:cubicBezTo>
                  <a:cubicBezTo>
                    <a:pt x="29421" y="29606"/>
                    <a:pt x="29405" y="29611"/>
                    <a:pt x="29392" y="29622"/>
                  </a:cubicBezTo>
                  <a:lnTo>
                    <a:pt x="20722" y="37009"/>
                  </a:lnTo>
                  <a:cubicBezTo>
                    <a:pt x="20711" y="37000"/>
                    <a:pt x="20701" y="36993"/>
                    <a:pt x="20689" y="36983"/>
                  </a:cubicBezTo>
                  <a:cubicBezTo>
                    <a:pt x="20640" y="36944"/>
                    <a:pt x="20582" y="36896"/>
                    <a:pt x="20503" y="36896"/>
                  </a:cubicBezTo>
                  <a:cubicBezTo>
                    <a:pt x="20484" y="36896"/>
                    <a:pt x="20464" y="36899"/>
                    <a:pt x="20443" y="36905"/>
                  </a:cubicBezTo>
                  <a:cubicBezTo>
                    <a:pt x="20334" y="36934"/>
                    <a:pt x="20299" y="37026"/>
                    <a:pt x="20273" y="37099"/>
                  </a:cubicBezTo>
                  <a:cubicBezTo>
                    <a:pt x="20247" y="37166"/>
                    <a:pt x="20232" y="37206"/>
                    <a:pt x="20182" y="37220"/>
                  </a:cubicBezTo>
                  <a:cubicBezTo>
                    <a:pt x="20172" y="37223"/>
                    <a:pt x="20164" y="37224"/>
                    <a:pt x="20156" y="37224"/>
                  </a:cubicBezTo>
                  <a:cubicBezTo>
                    <a:pt x="20141" y="37224"/>
                    <a:pt x="20127" y="37220"/>
                    <a:pt x="20112" y="37213"/>
                  </a:cubicBezTo>
                  <a:lnTo>
                    <a:pt x="28216" y="28369"/>
                  </a:lnTo>
                  <a:cubicBezTo>
                    <a:pt x="28242" y="28341"/>
                    <a:pt x="28240" y="28298"/>
                    <a:pt x="28212" y="28272"/>
                  </a:cubicBezTo>
                  <a:cubicBezTo>
                    <a:pt x="28199" y="28259"/>
                    <a:pt x="28183" y="28253"/>
                    <a:pt x="28166" y="28253"/>
                  </a:cubicBezTo>
                  <a:cubicBezTo>
                    <a:pt x="28147" y="28253"/>
                    <a:pt x="28128" y="28261"/>
                    <a:pt x="28116" y="28277"/>
                  </a:cubicBezTo>
                  <a:lnTo>
                    <a:pt x="20433" y="36661"/>
                  </a:lnTo>
                  <a:lnTo>
                    <a:pt x="20433" y="36661"/>
                  </a:lnTo>
                  <a:lnTo>
                    <a:pt x="21184" y="35423"/>
                  </a:lnTo>
                  <a:lnTo>
                    <a:pt x="27276" y="27569"/>
                  </a:lnTo>
                  <a:cubicBezTo>
                    <a:pt x="27298" y="27537"/>
                    <a:pt x="27293" y="27494"/>
                    <a:pt x="27264" y="27472"/>
                  </a:cubicBezTo>
                  <a:cubicBezTo>
                    <a:pt x="27250" y="27461"/>
                    <a:pt x="27235" y="27456"/>
                    <a:pt x="27220" y="27456"/>
                  </a:cubicBezTo>
                  <a:cubicBezTo>
                    <a:pt x="27200" y="27456"/>
                    <a:pt x="27180" y="27466"/>
                    <a:pt x="27167" y="27484"/>
                  </a:cubicBezTo>
                  <a:lnTo>
                    <a:pt x="21818" y="34380"/>
                  </a:lnTo>
                  <a:lnTo>
                    <a:pt x="21818" y="34380"/>
                  </a:lnTo>
                  <a:lnTo>
                    <a:pt x="26431" y="26793"/>
                  </a:lnTo>
                  <a:close/>
                  <a:moveTo>
                    <a:pt x="15380" y="33565"/>
                  </a:moveTo>
                  <a:lnTo>
                    <a:pt x="16779" y="35875"/>
                  </a:lnTo>
                  <a:lnTo>
                    <a:pt x="17390" y="37759"/>
                  </a:lnTo>
                  <a:lnTo>
                    <a:pt x="17390" y="37759"/>
                  </a:lnTo>
                  <a:lnTo>
                    <a:pt x="17157" y="37421"/>
                  </a:lnTo>
                  <a:lnTo>
                    <a:pt x="15380" y="33565"/>
                  </a:lnTo>
                  <a:close/>
                  <a:moveTo>
                    <a:pt x="17527" y="37109"/>
                  </a:moveTo>
                  <a:lnTo>
                    <a:pt x="17669" y="37343"/>
                  </a:lnTo>
                  <a:lnTo>
                    <a:pt x="17718" y="37726"/>
                  </a:lnTo>
                  <a:cubicBezTo>
                    <a:pt x="17706" y="37745"/>
                    <a:pt x="17695" y="37766"/>
                    <a:pt x="17686" y="37786"/>
                  </a:cubicBezTo>
                  <a:lnTo>
                    <a:pt x="17527" y="37109"/>
                  </a:lnTo>
                  <a:close/>
                  <a:moveTo>
                    <a:pt x="17091" y="36389"/>
                  </a:moveTo>
                  <a:lnTo>
                    <a:pt x="17297" y="36727"/>
                  </a:lnTo>
                  <a:lnTo>
                    <a:pt x="17550" y="37802"/>
                  </a:lnTo>
                  <a:lnTo>
                    <a:pt x="17091" y="36389"/>
                  </a:lnTo>
                  <a:close/>
                  <a:moveTo>
                    <a:pt x="8161" y="27853"/>
                  </a:moveTo>
                  <a:lnTo>
                    <a:pt x="15584" y="36659"/>
                  </a:lnTo>
                  <a:lnTo>
                    <a:pt x="16379" y="37807"/>
                  </a:lnTo>
                  <a:lnTo>
                    <a:pt x="16379" y="37807"/>
                  </a:lnTo>
                  <a:lnTo>
                    <a:pt x="6956" y="29001"/>
                  </a:lnTo>
                  <a:cubicBezTo>
                    <a:pt x="7335" y="28597"/>
                    <a:pt x="7739" y="28213"/>
                    <a:pt x="8161" y="27853"/>
                  </a:cubicBezTo>
                  <a:close/>
                  <a:moveTo>
                    <a:pt x="20500" y="37014"/>
                  </a:moveTo>
                  <a:cubicBezTo>
                    <a:pt x="20537" y="37014"/>
                    <a:pt x="20569" y="37037"/>
                    <a:pt x="20616" y="37075"/>
                  </a:cubicBezTo>
                  <a:cubicBezTo>
                    <a:pt x="20621" y="37078"/>
                    <a:pt x="20627" y="37083"/>
                    <a:pt x="20632" y="37087"/>
                  </a:cubicBezTo>
                  <a:lnTo>
                    <a:pt x="19683" y="37894"/>
                  </a:lnTo>
                  <a:lnTo>
                    <a:pt x="19683" y="37894"/>
                  </a:lnTo>
                  <a:lnTo>
                    <a:pt x="20040" y="37308"/>
                  </a:lnTo>
                  <a:cubicBezTo>
                    <a:pt x="20073" y="37328"/>
                    <a:pt x="20111" y="37342"/>
                    <a:pt x="20155" y="37342"/>
                  </a:cubicBezTo>
                  <a:cubicBezTo>
                    <a:pt x="20173" y="37342"/>
                    <a:pt x="20193" y="37340"/>
                    <a:pt x="20213" y="37334"/>
                  </a:cubicBezTo>
                  <a:cubicBezTo>
                    <a:pt x="20324" y="37303"/>
                    <a:pt x="20357" y="37213"/>
                    <a:pt x="20384" y="37141"/>
                  </a:cubicBezTo>
                  <a:cubicBezTo>
                    <a:pt x="20408" y="37071"/>
                    <a:pt x="20426" y="37031"/>
                    <a:pt x="20476" y="37018"/>
                  </a:cubicBezTo>
                  <a:cubicBezTo>
                    <a:pt x="20484" y="37015"/>
                    <a:pt x="20492" y="37014"/>
                    <a:pt x="20500" y="37014"/>
                  </a:cubicBezTo>
                  <a:close/>
                  <a:moveTo>
                    <a:pt x="32114" y="33799"/>
                  </a:moveTo>
                  <a:cubicBezTo>
                    <a:pt x="32432" y="34600"/>
                    <a:pt x="32687" y="35440"/>
                    <a:pt x="32869" y="36313"/>
                  </a:cubicBezTo>
                  <a:lnTo>
                    <a:pt x="29355" y="36881"/>
                  </a:lnTo>
                  <a:lnTo>
                    <a:pt x="32661" y="36122"/>
                  </a:lnTo>
                  <a:cubicBezTo>
                    <a:pt x="32697" y="36114"/>
                    <a:pt x="32720" y="36076"/>
                    <a:pt x="32711" y="36039"/>
                  </a:cubicBezTo>
                  <a:lnTo>
                    <a:pt x="32711" y="36038"/>
                  </a:lnTo>
                  <a:cubicBezTo>
                    <a:pt x="32703" y="36006"/>
                    <a:pt x="32674" y="35984"/>
                    <a:pt x="32643" y="35984"/>
                  </a:cubicBezTo>
                  <a:cubicBezTo>
                    <a:pt x="32638" y="35984"/>
                    <a:pt x="32634" y="35985"/>
                    <a:pt x="32630" y="35986"/>
                  </a:cubicBezTo>
                  <a:lnTo>
                    <a:pt x="27269" y="37218"/>
                  </a:lnTo>
                  <a:lnTo>
                    <a:pt x="22942" y="37918"/>
                  </a:lnTo>
                  <a:lnTo>
                    <a:pt x="22942" y="37918"/>
                  </a:lnTo>
                  <a:lnTo>
                    <a:pt x="32340" y="34929"/>
                  </a:lnTo>
                  <a:cubicBezTo>
                    <a:pt x="32377" y="34917"/>
                    <a:pt x="32396" y="34879"/>
                    <a:pt x="32385" y="34843"/>
                  </a:cubicBezTo>
                  <a:cubicBezTo>
                    <a:pt x="32376" y="34813"/>
                    <a:pt x="32349" y="34794"/>
                    <a:pt x="32320" y="34794"/>
                  </a:cubicBezTo>
                  <a:cubicBezTo>
                    <a:pt x="32313" y="34794"/>
                    <a:pt x="32306" y="34795"/>
                    <a:pt x="32299" y="34798"/>
                  </a:cubicBezTo>
                  <a:lnTo>
                    <a:pt x="22015" y="38069"/>
                  </a:lnTo>
                  <a:lnTo>
                    <a:pt x="20595" y="38299"/>
                  </a:lnTo>
                  <a:lnTo>
                    <a:pt x="26585" y="35539"/>
                  </a:lnTo>
                  <a:cubicBezTo>
                    <a:pt x="26601" y="35543"/>
                    <a:pt x="26619" y="35546"/>
                    <a:pt x="26637" y="35546"/>
                  </a:cubicBezTo>
                  <a:cubicBezTo>
                    <a:pt x="26655" y="35546"/>
                    <a:pt x="26675" y="35543"/>
                    <a:pt x="26696" y="35537"/>
                  </a:cubicBezTo>
                  <a:cubicBezTo>
                    <a:pt x="26765" y="35518"/>
                    <a:pt x="26805" y="35475"/>
                    <a:pt x="26831" y="35426"/>
                  </a:cubicBezTo>
                  <a:lnTo>
                    <a:pt x="27116" y="35295"/>
                  </a:lnTo>
                  <a:cubicBezTo>
                    <a:pt x="27161" y="35330"/>
                    <a:pt x="27216" y="35366"/>
                    <a:pt x="27284" y="35366"/>
                  </a:cubicBezTo>
                  <a:cubicBezTo>
                    <a:pt x="27303" y="35366"/>
                    <a:pt x="27323" y="35363"/>
                    <a:pt x="27343" y="35357"/>
                  </a:cubicBezTo>
                  <a:cubicBezTo>
                    <a:pt x="27454" y="35328"/>
                    <a:pt x="27487" y="35238"/>
                    <a:pt x="27513" y="35163"/>
                  </a:cubicBezTo>
                  <a:cubicBezTo>
                    <a:pt x="27523" y="35139"/>
                    <a:pt x="27532" y="35116"/>
                    <a:pt x="27541" y="35099"/>
                  </a:cubicBezTo>
                  <a:lnTo>
                    <a:pt x="27660" y="35044"/>
                  </a:lnTo>
                  <a:cubicBezTo>
                    <a:pt x="27686" y="35052"/>
                    <a:pt x="27712" y="35073"/>
                    <a:pt x="27747" y="35099"/>
                  </a:cubicBezTo>
                  <a:cubicBezTo>
                    <a:pt x="27795" y="35139"/>
                    <a:pt x="27855" y="35186"/>
                    <a:pt x="27934" y="35186"/>
                  </a:cubicBezTo>
                  <a:cubicBezTo>
                    <a:pt x="27952" y="35186"/>
                    <a:pt x="27971" y="35184"/>
                    <a:pt x="27991" y="35179"/>
                  </a:cubicBezTo>
                  <a:cubicBezTo>
                    <a:pt x="28102" y="35148"/>
                    <a:pt x="28135" y="35057"/>
                    <a:pt x="28162" y="34985"/>
                  </a:cubicBezTo>
                  <a:cubicBezTo>
                    <a:pt x="28187" y="34916"/>
                    <a:pt x="28204" y="34877"/>
                    <a:pt x="28252" y="34864"/>
                  </a:cubicBezTo>
                  <a:cubicBezTo>
                    <a:pt x="28262" y="34861"/>
                    <a:pt x="28271" y="34860"/>
                    <a:pt x="28279" y="34860"/>
                  </a:cubicBezTo>
                  <a:cubicBezTo>
                    <a:pt x="28316" y="34860"/>
                    <a:pt x="28348" y="34883"/>
                    <a:pt x="28394" y="34921"/>
                  </a:cubicBezTo>
                  <a:cubicBezTo>
                    <a:pt x="28443" y="34960"/>
                    <a:pt x="28502" y="35007"/>
                    <a:pt x="28581" y="35007"/>
                  </a:cubicBezTo>
                  <a:cubicBezTo>
                    <a:pt x="28599" y="35007"/>
                    <a:pt x="28619" y="35005"/>
                    <a:pt x="28640" y="34999"/>
                  </a:cubicBezTo>
                  <a:cubicBezTo>
                    <a:pt x="28749" y="34969"/>
                    <a:pt x="28782" y="34877"/>
                    <a:pt x="28810" y="34805"/>
                  </a:cubicBezTo>
                  <a:cubicBezTo>
                    <a:pt x="28834" y="34737"/>
                    <a:pt x="28851" y="34697"/>
                    <a:pt x="28902" y="34683"/>
                  </a:cubicBezTo>
                  <a:cubicBezTo>
                    <a:pt x="28910" y="34681"/>
                    <a:pt x="28919" y="34680"/>
                    <a:pt x="28927" y="34680"/>
                  </a:cubicBezTo>
                  <a:cubicBezTo>
                    <a:pt x="28964" y="34680"/>
                    <a:pt x="28995" y="34704"/>
                    <a:pt x="29042" y="34741"/>
                  </a:cubicBezTo>
                  <a:cubicBezTo>
                    <a:pt x="29091" y="34780"/>
                    <a:pt x="29150" y="34828"/>
                    <a:pt x="29231" y="34828"/>
                  </a:cubicBezTo>
                  <a:cubicBezTo>
                    <a:pt x="29249" y="34828"/>
                    <a:pt x="29268" y="34826"/>
                    <a:pt x="29288" y="34820"/>
                  </a:cubicBezTo>
                  <a:cubicBezTo>
                    <a:pt x="29397" y="34789"/>
                    <a:pt x="29431" y="34699"/>
                    <a:pt x="29457" y="34626"/>
                  </a:cubicBezTo>
                  <a:cubicBezTo>
                    <a:pt x="29483" y="34557"/>
                    <a:pt x="29499" y="34517"/>
                    <a:pt x="29549" y="34503"/>
                  </a:cubicBezTo>
                  <a:cubicBezTo>
                    <a:pt x="29558" y="34501"/>
                    <a:pt x="29566" y="34500"/>
                    <a:pt x="29574" y="34500"/>
                  </a:cubicBezTo>
                  <a:cubicBezTo>
                    <a:pt x="29612" y="34500"/>
                    <a:pt x="29642" y="34523"/>
                    <a:pt x="29689" y="34561"/>
                  </a:cubicBezTo>
                  <a:cubicBezTo>
                    <a:pt x="29739" y="34601"/>
                    <a:pt x="29797" y="34649"/>
                    <a:pt x="29876" y="34649"/>
                  </a:cubicBezTo>
                  <a:cubicBezTo>
                    <a:pt x="29895" y="34649"/>
                    <a:pt x="29914" y="34646"/>
                    <a:pt x="29935" y="34640"/>
                  </a:cubicBezTo>
                  <a:cubicBezTo>
                    <a:pt x="30044" y="34609"/>
                    <a:pt x="30079" y="34519"/>
                    <a:pt x="30105" y="34446"/>
                  </a:cubicBezTo>
                  <a:cubicBezTo>
                    <a:pt x="30131" y="34377"/>
                    <a:pt x="30147" y="34339"/>
                    <a:pt x="30197" y="34325"/>
                  </a:cubicBezTo>
                  <a:cubicBezTo>
                    <a:pt x="30206" y="34322"/>
                    <a:pt x="30215" y="34321"/>
                    <a:pt x="30224" y="34321"/>
                  </a:cubicBezTo>
                  <a:cubicBezTo>
                    <a:pt x="30260" y="34321"/>
                    <a:pt x="30291" y="34344"/>
                    <a:pt x="30337" y="34382"/>
                  </a:cubicBezTo>
                  <a:cubicBezTo>
                    <a:pt x="30386" y="34421"/>
                    <a:pt x="30445" y="34469"/>
                    <a:pt x="30524" y="34469"/>
                  </a:cubicBezTo>
                  <a:cubicBezTo>
                    <a:pt x="30543" y="34469"/>
                    <a:pt x="30562" y="34466"/>
                    <a:pt x="30583" y="34460"/>
                  </a:cubicBezTo>
                  <a:cubicBezTo>
                    <a:pt x="30694" y="34431"/>
                    <a:pt x="30727" y="34339"/>
                    <a:pt x="30753" y="34266"/>
                  </a:cubicBezTo>
                  <a:cubicBezTo>
                    <a:pt x="30779" y="34199"/>
                    <a:pt x="30794" y="34159"/>
                    <a:pt x="30844" y="34145"/>
                  </a:cubicBezTo>
                  <a:cubicBezTo>
                    <a:pt x="30854" y="34142"/>
                    <a:pt x="30862" y="34141"/>
                    <a:pt x="30871" y="34141"/>
                  </a:cubicBezTo>
                  <a:cubicBezTo>
                    <a:pt x="30908" y="34141"/>
                    <a:pt x="30939" y="34165"/>
                    <a:pt x="30985" y="34202"/>
                  </a:cubicBezTo>
                  <a:cubicBezTo>
                    <a:pt x="31034" y="34242"/>
                    <a:pt x="31094" y="34290"/>
                    <a:pt x="31174" y="34290"/>
                  </a:cubicBezTo>
                  <a:cubicBezTo>
                    <a:pt x="31192" y="34290"/>
                    <a:pt x="31211" y="34287"/>
                    <a:pt x="31231" y="34282"/>
                  </a:cubicBezTo>
                  <a:cubicBezTo>
                    <a:pt x="31341" y="34251"/>
                    <a:pt x="31374" y="34161"/>
                    <a:pt x="31400" y="34088"/>
                  </a:cubicBezTo>
                  <a:cubicBezTo>
                    <a:pt x="31426" y="34019"/>
                    <a:pt x="31442" y="33980"/>
                    <a:pt x="31492" y="33967"/>
                  </a:cubicBezTo>
                  <a:cubicBezTo>
                    <a:pt x="31502" y="33964"/>
                    <a:pt x="31510" y="33963"/>
                    <a:pt x="31519" y="33963"/>
                  </a:cubicBezTo>
                  <a:cubicBezTo>
                    <a:pt x="31556" y="33963"/>
                    <a:pt x="31587" y="33986"/>
                    <a:pt x="31632" y="34024"/>
                  </a:cubicBezTo>
                  <a:cubicBezTo>
                    <a:pt x="31681" y="34063"/>
                    <a:pt x="31739" y="34110"/>
                    <a:pt x="31819" y="34110"/>
                  </a:cubicBezTo>
                  <a:cubicBezTo>
                    <a:pt x="31837" y="34110"/>
                    <a:pt x="31857" y="34108"/>
                    <a:pt x="31878" y="34102"/>
                  </a:cubicBezTo>
                  <a:cubicBezTo>
                    <a:pt x="31989" y="34072"/>
                    <a:pt x="32022" y="33980"/>
                    <a:pt x="32048" y="33908"/>
                  </a:cubicBezTo>
                  <a:cubicBezTo>
                    <a:pt x="32069" y="33854"/>
                    <a:pt x="32082" y="33818"/>
                    <a:pt x="32114" y="33799"/>
                  </a:cubicBezTo>
                  <a:close/>
                  <a:moveTo>
                    <a:pt x="21153" y="36835"/>
                  </a:moveTo>
                  <a:cubicBezTo>
                    <a:pt x="21188" y="36835"/>
                    <a:pt x="21220" y="36858"/>
                    <a:pt x="21266" y="36895"/>
                  </a:cubicBezTo>
                  <a:cubicBezTo>
                    <a:pt x="21285" y="36910"/>
                    <a:pt x="21305" y="36926"/>
                    <a:pt x="21328" y="36941"/>
                  </a:cubicBezTo>
                  <a:lnTo>
                    <a:pt x="19437" y="38301"/>
                  </a:lnTo>
                  <a:lnTo>
                    <a:pt x="19456" y="38269"/>
                  </a:lnTo>
                  <a:lnTo>
                    <a:pt x="20762" y="37158"/>
                  </a:lnTo>
                  <a:cubicBezTo>
                    <a:pt x="20776" y="37160"/>
                    <a:pt x="20790" y="37162"/>
                    <a:pt x="20806" y="37162"/>
                  </a:cubicBezTo>
                  <a:cubicBezTo>
                    <a:pt x="20823" y="37162"/>
                    <a:pt x="20842" y="37160"/>
                    <a:pt x="20862" y="37154"/>
                  </a:cubicBezTo>
                  <a:cubicBezTo>
                    <a:pt x="20973" y="37123"/>
                    <a:pt x="21006" y="37033"/>
                    <a:pt x="21034" y="36960"/>
                  </a:cubicBezTo>
                  <a:cubicBezTo>
                    <a:pt x="21040" y="36940"/>
                    <a:pt x="21047" y="36922"/>
                    <a:pt x="21054" y="36907"/>
                  </a:cubicBezTo>
                  <a:lnTo>
                    <a:pt x="21139" y="36836"/>
                  </a:lnTo>
                  <a:cubicBezTo>
                    <a:pt x="21144" y="36835"/>
                    <a:pt x="21149" y="36835"/>
                    <a:pt x="21153" y="36835"/>
                  </a:cubicBezTo>
                  <a:close/>
                  <a:moveTo>
                    <a:pt x="6863" y="29101"/>
                  </a:moveTo>
                  <a:lnTo>
                    <a:pt x="16729" y="38321"/>
                  </a:lnTo>
                  <a:lnTo>
                    <a:pt x="6141" y="29943"/>
                  </a:lnTo>
                  <a:cubicBezTo>
                    <a:pt x="6371" y="29653"/>
                    <a:pt x="6612" y="29373"/>
                    <a:pt x="6863" y="29101"/>
                  </a:cubicBezTo>
                  <a:close/>
                  <a:moveTo>
                    <a:pt x="25688" y="35577"/>
                  </a:moveTo>
                  <a:cubicBezTo>
                    <a:pt x="25725" y="35577"/>
                    <a:pt x="25755" y="35601"/>
                    <a:pt x="25802" y="35638"/>
                  </a:cubicBezTo>
                  <a:cubicBezTo>
                    <a:pt x="25830" y="35660"/>
                    <a:pt x="25863" y="35686"/>
                    <a:pt x="25899" y="35703"/>
                  </a:cubicBezTo>
                  <a:lnTo>
                    <a:pt x="20088" y="38380"/>
                  </a:lnTo>
                  <a:lnTo>
                    <a:pt x="19934" y="38405"/>
                  </a:lnTo>
                  <a:lnTo>
                    <a:pt x="23413" y="36443"/>
                  </a:lnTo>
                  <a:cubicBezTo>
                    <a:pt x="23427" y="36441"/>
                    <a:pt x="23440" y="36439"/>
                    <a:pt x="23458" y="36434"/>
                  </a:cubicBezTo>
                  <a:cubicBezTo>
                    <a:pt x="23513" y="36418"/>
                    <a:pt x="23549" y="36387"/>
                    <a:pt x="23575" y="36349"/>
                  </a:cubicBezTo>
                  <a:lnTo>
                    <a:pt x="23870" y="36185"/>
                  </a:lnTo>
                  <a:cubicBezTo>
                    <a:pt x="23917" y="36222"/>
                    <a:pt x="23973" y="36263"/>
                    <a:pt x="24048" y="36263"/>
                  </a:cubicBezTo>
                  <a:cubicBezTo>
                    <a:pt x="24066" y="36263"/>
                    <a:pt x="24085" y="36261"/>
                    <a:pt x="24105" y="36256"/>
                  </a:cubicBezTo>
                  <a:cubicBezTo>
                    <a:pt x="24214" y="36225"/>
                    <a:pt x="24249" y="36135"/>
                    <a:pt x="24275" y="36062"/>
                  </a:cubicBezTo>
                  <a:cubicBezTo>
                    <a:pt x="24301" y="35993"/>
                    <a:pt x="24317" y="35954"/>
                    <a:pt x="24367" y="35941"/>
                  </a:cubicBezTo>
                  <a:cubicBezTo>
                    <a:pt x="24376" y="35938"/>
                    <a:pt x="24385" y="35937"/>
                    <a:pt x="24394" y="35937"/>
                  </a:cubicBezTo>
                  <a:cubicBezTo>
                    <a:pt x="24430" y="35937"/>
                    <a:pt x="24461" y="35960"/>
                    <a:pt x="24507" y="35998"/>
                  </a:cubicBezTo>
                  <a:cubicBezTo>
                    <a:pt x="24556" y="36037"/>
                    <a:pt x="24614" y="36084"/>
                    <a:pt x="24693" y="36084"/>
                  </a:cubicBezTo>
                  <a:cubicBezTo>
                    <a:pt x="24712" y="36084"/>
                    <a:pt x="24732" y="36082"/>
                    <a:pt x="24753" y="36076"/>
                  </a:cubicBezTo>
                  <a:cubicBezTo>
                    <a:pt x="24862" y="36044"/>
                    <a:pt x="24897" y="35954"/>
                    <a:pt x="24923" y="35882"/>
                  </a:cubicBezTo>
                  <a:cubicBezTo>
                    <a:pt x="24949" y="35814"/>
                    <a:pt x="24964" y="35774"/>
                    <a:pt x="25014" y="35760"/>
                  </a:cubicBezTo>
                  <a:cubicBezTo>
                    <a:pt x="25024" y="35758"/>
                    <a:pt x="25033" y="35757"/>
                    <a:pt x="25041" y="35757"/>
                  </a:cubicBezTo>
                  <a:cubicBezTo>
                    <a:pt x="25078" y="35757"/>
                    <a:pt x="25110" y="35780"/>
                    <a:pt x="25155" y="35818"/>
                  </a:cubicBezTo>
                  <a:cubicBezTo>
                    <a:pt x="25204" y="35857"/>
                    <a:pt x="25263" y="35904"/>
                    <a:pt x="25342" y="35904"/>
                  </a:cubicBezTo>
                  <a:cubicBezTo>
                    <a:pt x="25360" y="35904"/>
                    <a:pt x="25380" y="35901"/>
                    <a:pt x="25400" y="35896"/>
                  </a:cubicBezTo>
                  <a:cubicBezTo>
                    <a:pt x="25511" y="35866"/>
                    <a:pt x="25544" y="35774"/>
                    <a:pt x="25570" y="35702"/>
                  </a:cubicBezTo>
                  <a:cubicBezTo>
                    <a:pt x="25596" y="35634"/>
                    <a:pt x="25612" y="35594"/>
                    <a:pt x="25662" y="35580"/>
                  </a:cubicBezTo>
                  <a:cubicBezTo>
                    <a:pt x="25671" y="35578"/>
                    <a:pt x="25680" y="35577"/>
                    <a:pt x="25688" y="35577"/>
                  </a:cubicBezTo>
                  <a:close/>
                  <a:moveTo>
                    <a:pt x="6054" y="30052"/>
                  </a:moveTo>
                  <a:lnTo>
                    <a:pt x="16670" y="38453"/>
                  </a:lnTo>
                  <a:cubicBezTo>
                    <a:pt x="16663" y="38463"/>
                    <a:pt x="16656" y="38472"/>
                    <a:pt x="16649" y="38482"/>
                  </a:cubicBezTo>
                  <a:lnTo>
                    <a:pt x="5216" y="31264"/>
                  </a:lnTo>
                  <a:cubicBezTo>
                    <a:pt x="5211" y="31260"/>
                    <a:pt x="5206" y="31259"/>
                    <a:pt x="5200" y="31257"/>
                  </a:cubicBezTo>
                  <a:cubicBezTo>
                    <a:pt x="5465" y="30841"/>
                    <a:pt x="5751" y="30440"/>
                    <a:pt x="6054" y="30052"/>
                  </a:cubicBezTo>
                  <a:close/>
                  <a:moveTo>
                    <a:pt x="23097" y="36295"/>
                  </a:moveTo>
                  <a:cubicBezTo>
                    <a:pt x="23133" y="36295"/>
                    <a:pt x="23165" y="36319"/>
                    <a:pt x="23212" y="36356"/>
                  </a:cubicBezTo>
                  <a:cubicBezTo>
                    <a:pt x="23222" y="36365"/>
                    <a:pt x="23233" y="36372"/>
                    <a:pt x="23243" y="36380"/>
                  </a:cubicBezTo>
                  <a:lnTo>
                    <a:pt x="19543" y="38469"/>
                  </a:lnTo>
                  <a:lnTo>
                    <a:pt x="19541" y="38469"/>
                  </a:lnTo>
                  <a:lnTo>
                    <a:pt x="19409" y="38491"/>
                  </a:lnTo>
                  <a:lnTo>
                    <a:pt x="21524" y="36971"/>
                  </a:lnTo>
                  <a:cubicBezTo>
                    <a:pt x="21569" y="36955"/>
                    <a:pt x="21601" y="36928"/>
                    <a:pt x="21626" y="36896"/>
                  </a:cubicBezTo>
                  <a:lnTo>
                    <a:pt x="21898" y="36701"/>
                  </a:lnTo>
                  <a:cubicBezTo>
                    <a:pt x="21903" y="36706"/>
                    <a:pt x="21908" y="36711"/>
                    <a:pt x="21915" y="36715"/>
                  </a:cubicBezTo>
                  <a:cubicBezTo>
                    <a:pt x="21964" y="36755"/>
                    <a:pt x="22023" y="36803"/>
                    <a:pt x="22102" y="36803"/>
                  </a:cubicBezTo>
                  <a:cubicBezTo>
                    <a:pt x="22121" y="36803"/>
                    <a:pt x="22140" y="36800"/>
                    <a:pt x="22161" y="36794"/>
                  </a:cubicBezTo>
                  <a:cubicBezTo>
                    <a:pt x="22272" y="36763"/>
                    <a:pt x="22304" y="36673"/>
                    <a:pt x="22330" y="36600"/>
                  </a:cubicBezTo>
                  <a:cubicBezTo>
                    <a:pt x="22356" y="36531"/>
                    <a:pt x="22374" y="36493"/>
                    <a:pt x="22422" y="36479"/>
                  </a:cubicBezTo>
                  <a:cubicBezTo>
                    <a:pt x="22432" y="36476"/>
                    <a:pt x="22441" y="36475"/>
                    <a:pt x="22449" y="36475"/>
                  </a:cubicBezTo>
                  <a:cubicBezTo>
                    <a:pt x="22486" y="36475"/>
                    <a:pt x="22518" y="36498"/>
                    <a:pt x="22564" y="36536"/>
                  </a:cubicBezTo>
                  <a:cubicBezTo>
                    <a:pt x="22613" y="36575"/>
                    <a:pt x="22671" y="36623"/>
                    <a:pt x="22751" y="36623"/>
                  </a:cubicBezTo>
                  <a:cubicBezTo>
                    <a:pt x="22769" y="36623"/>
                    <a:pt x="22789" y="36620"/>
                    <a:pt x="22810" y="36614"/>
                  </a:cubicBezTo>
                  <a:cubicBezTo>
                    <a:pt x="22919" y="36585"/>
                    <a:pt x="22952" y="36493"/>
                    <a:pt x="22980" y="36420"/>
                  </a:cubicBezTo>
                  <a:cubicBezTo>
                    <a:pt x="23004" y="36353"/>
                    <a:pt x="23021" y="36313"/>
                    <a:pt x="23072" y="36299"/>
                  </a:cubicBezTo>
                  <a:cubicBezTo>
                    <a:pt x="23080" y="36296"/>
                    <a:pt x="23089" y="36295"/>
                    <a:pt x="23097" y="36295"/>
                  </a:cubicBezTo>
                  <a:close/>
                  <a:moveTo>
                    <a:pt x="5129" y="31369"/>
                  </a:moveTo>
                  <a:cubicBezTo>
                    <a:pt x="5133" y="31373"/>
                    <a:pt x="5138" y="31376"/>
                    <a:pt x="5142" y="31380"/>
                  </a:cubicBezTo>
                  <a:lnTo>
                    <a:pt x="16545" y="38579"/>
                  </a:lnTo>
                  <a:lnTo>
                    <a:pt x="4589" y="32339"/>
                  </a:lnTo>
                  <a:cubicBezTo>
                    <a:pt x="4584" y="32337"/>
                    <a:pt x="4579" y="32336"/>
                    <a:pt x="4574" y="32334"/>
                  </a:cubicBezTo>
                  <a:cubicBezTo>
                    <a:pt x="4747" y="32005"/>
                    <a:pt x="4932" y="31683"/>
                    <a:pt x="5129" y="31369"/>
                  </a:cubicBezTo>
                  <a:close/>
                  <a:moveTo>
                    <a:pt x="69724" y="31205"/>
                  </a:moveTo>
                  <a:lnTo>
                    <a:pt x="59519" y="38685"/>
                  </a:lnTo>
                  <a:cubicBezTo>
                    <a:pt x="59496" y="38702"/>
                    <a:pt x="59486" y="38732"/>
                    <a:pt x="59493" y="38758"/>
                  </a:cubicBezTo>
                  <a:lnTo>
                    <a:pt x="59493" y="38759"/>
                  </a:lnTo>
                  <a:cubicBezTo>
                    <a:pt x="58932" y="37992"/>
                    <a:pt x="58438" y="37168"/>
                    <a:pt x="58024" y="36294"/>
                  </a:cubicBezTo>
                  <a:lnTo>
                    <a:pt x="58061" y="36278"/>
                  </a:lnTo>
                  <a:cubicBezTo>
                    <a:pt x="58062" y="36283"/>
                    <a:pt x="58064" y="36290"/>
                    <a:pt x="58066" y="36296"/>
                  </a:cubicBezTo>
                  <a:cubicBezTo>
                    <a:pt x="58078" y="36322"/>
                    <a:pt x="58102" y="36335"/>
                    <a:pt x="58128" y="36335"/>
                  </a:cubicBezTo>
                  <a:cubicBezTo>
                    <a:pt x="58139" y="36335"/>
                    <a:pt x="58149" y="36334"/>
                    <a:pt x="58158" y="36328"/>
                  </a:cubicBezTo>
                  <a:lnTo>
                    <a:pt x="60525" y="35206"/>
                  </a:lnTo>
                  <a:lnTo>
                    <a:pt x="67605" y="32128"/>
                  </a:lnTo>
                  <a:lnTo>
                    <a:pt x="58670" y="37303"/>
                  </a:lnTo>
                  <a:cubicBezTo>
                    <a:pt x="58637" y="37322"/>
                    <a:pt x="58627" y="37364"/>
                    <a:pt x="58646" y="37397"/>
                  </a:cubicBezTo>
                  <a:cubicBezTo>
                    <a:pt x="58658" y="37419"/>
                    <a:pt x="58682" y="37431"/>
                    <a:pt x="58705" y="37431"/>
                  </a:cubicBezTo>
                  <a:cubicBezTo>
                    <a:pt x="58717" y="37431"/>
                    <a:pt x="58729" y="37428"/>
                    <a:pt x="58739" y="37423"/>
                  </a:cubicBezTo>
                  <a:lnTo>
                    <a:pt x="68708" y="31646"/>
                  </a:lnTo>
                  <a:lnTo>
                    <a:pt x="69724" y="31205"/>
                  </a:lnTo>
                  <a:close/>
                  <a:moveTo>
                    <a:pt x="4511" y="32452"/>
                  </a:moveTo>
                  <a:cubicBezTo>
                    <a:pt x="4516" y="32455"/>
                    <a:pt x="4520" y="32458"/>
                    <a:pt x="4527" y="32462"/>
                  </a:cubicBezTo>
                  <a:lnTo>
                    <a:pt x="16518" y="38720"/>
                  </a:lnTo>
                  <a:cubicBezTo>
                    <a:pt x="16509" y="38739"/>
                    <a:pt x="16500" y="38756"/>
                    <a:pt x="16493" y="38775"/>
                  </a:cubicBezTo>
                  <a:lnTo>
                    <a:pt x="3876" y="34015"/>
                  </a:lnTo>
                  <a:cubicBezTo>
                    <a:pt x="3869" y="34013"/>
                    <a:pt x="3861" y="34011"/>
                    <a:pt x="3854" y="34011"/>
                  </a:cubicBezTo>
                  <a:cubicBezTo>
                    <a:pt x="3836" y="34011"/>
                    <a:pt x="3818" y="34018"/>
                    <a:pt x="3805" y="34031"/>
                  </a:cubicBezTo>
                  <a:cubicBezTo>
                    <a:pt x="4011" y="33490"/>
                    <a:pt x="4246" y="32962"/>
                    <a:pt x="4511" y="32452"/>
                  </a:cubicBezTo>
                  <a:close/>
                  <a:moveTo>
                    <a:pt x="3784" y="34086"/>
                  </a:moveTo>
                  <a:cubicBezTo>
                    <a:pt x="3786" y="34112"/>
                    <a:pt x="3801" y="34135"/>
                    <a:pt x="3827" y="34145"/>
                  </a:cubicBezTo>
                  <a:lnTo>
                    <a:pt x="16409" y="38891"/>
                  </a:lnTo>
                  <a:lnTo>
                    <a:pt x="3481" y="35194"/>
                  </a:lnTo>
                  <a:cubicBezTo>
                    <a:pt x="3474" y="35192"/>
                    <a:pt x="3467" y="35191"/>
                    <a:pt x="3460" y="35191"/>
                  </a:cubicBezTo>
                  <a:cubicBezTo>
                    <a:pt x="3439" y="35191"/>
                    <a:pt x="3420" y="35201"/>
                    <a:pt x="3407" y="35219"/>
                  </a:cubicBezTo>
                  <a:cubicBezTo>
                    <a:pt x="3517" y="34834"/>
                    <a:pt x="3644" y="34458"/>
                    <a:pt x="3784" y="34086"/>
                  </a:cubicBezTo>
                  <a:close/>
                  <a:moveTo>
                    <a:pt x="43959" y="34983"/>
                  </a:moveTo>
                  <a:lnTo>
                    <a:pt x="43959" y="34983"/>
                  </a:lnTo>
                  <a:cubicBezTo>
                    <a:pt x="43866" y="35179"/>
                    <a:pt x="43902" y="35412"/>
                    <a:pt x="44054" y="35572"/>
                  </a:cubicBezTo>
                  <a:lnTo>
                    <a:pt x="44203" y="35729"/>
                  </a:lnTo>
                  <a:lnTo>
                    <a:pt x="44051" y="35883"/>
                  </a:lnTo>
                  <a:cubicBezTo>
                    <a:pt x="43892" y="36044"/>
                    <a:pt x="43853" y="36290"/>
                    <a:pt x="43957" y="36493"/>
                  </a:cubicBezTo>
                  <a:lnTo>
                    <a:pt x="44058" y="36685"/>
                  </a:lnTo>
                  <a:lnTo>
                    <a:pt x="43867" y="36791"/>
                  </a:lnTo>
                  <a:cubicBezTo>
                    <a:pt x="43668" y="36902"/>
                    <a:pt x="43563" y="37127"/>
                    <a:pt x="43606" y="37352"/>
                  </a:cubicBezTo>
                  <a:lnTo>
                    <a:pt x="43647" y="37565"/>
                  </a:lnTo>
                  <a:lnTo>
                    <a:pt x="43436" y="37611"/>
                  </a:lnTo>
                  <a:cubicBezTo>
                    <a:pt x="43213" y="37662"/>
                    <a:pt x="43048" y="37847"/>
                    <a:pt x="43027" y="38076"/>
                  </a:cubicBezTo>
                  <a:lnTo>
                    <a:pt x="43007" y="38290"/>
                  </a:lnTo>
                  <a:lnTo>
                    <a:pt x="42792" y="38276"/>
                  </a:lnTo>
                  <a:cubicBezTo>
                    <a:pt x="42781" y="38276"/>
                    <a:pt x="42770" y="38275"/>
                    <a:pt x="42759" y="38275"/>
                  </a:cubicBezTo>
                  <a:cubicBezTo>
                    <a:pt x="42544" y="38275"/>
                    <a:pt x="42350" y="38404"/>
                    <a:pt x="42269" y="38605"/>
                  </a:cubicBezTo>
                  <a:lnTo>
                    <a:pt x="42188" y="38808"/>
                  </a:lnTo>
                  <a:lnTo>
                    <a:pt x="41985" y="38734"/>
                  </a:lnTo>
                  <a:cubicBezTo>
                    <a:pt x="41925" y="38711"/>
                    <a:pt x="41864" y="38701"/>
                    <a:pt x="41803" y="38701"/>
                  </a:cubicBezTo>
                  <a:cubicBezTo>
                    <a:pt x="41645" y="38701"/>
                    <a:pt x="41492" y="38773"/>
                    <a:pt x="41389" y="38901"/>
                  </a:cubicBezTo>
                  <a:lnTo>
                    <a:pt x="41256" y="39073"/>
                  </a:lnTo>
                  <a:lnTo>
                    <a:pt x="41081" y="38945"/>
                  </a:lnTo>
                  <a:cubicBezTo>
                    <a:pt x="40989" y="38877"/>
                    <a:pt x="40879" y="38843"/>
                    <a:pt x="40768" y="38843"/>
                  </a:cubicBezTo>
                  <a:cubicBezTo>
                    <a:pt x="40719" y="38843"/>
                    <a:pt x="40671" y="38848"/>
                    <a:pt x="40624" y="38862"/>
                  </a:cubicBezTo>
                  <a:cubicBezTo>
                    <a:pt x="40567" y="38879"/>
                    <a:pt x="40513" y="38905"/>
                    <a:pt x="40463" y="38940"/>
                  </a:cubicBezTo>
                  <a:lnTo>
                    <a:pt x="40288" y="39064"/>
                  </a:lnTo>
                  <a:lnTo>
                    <a:pt x="40157" y="38891"/>
                  </a:lnTo>
                  <a:cubicBezTo>
                    <a:pt x="40055" y="38757"/>
                    <a:pt x="39899" y="38683"/>
                    <a:pt x="39739" y="38683"/>
                  </a:cubicBezTo>
                  <a:cubicBezTo>
                    <a:pt x="39681" y="38683"/>
                    <a:pt x="39623" y="38693"/>
                    <a:pt x="39566" y="38713"/>
                  </a:cubicBezTo>
                  <a:lnTo>
                    <a:pt x="39360" y="38784"/>
                  </a:lnTo>
                  <a:lnTo>
                    <a:pt x="39282" y="38579"/>
                  </a:lnTo>
                  <a:cubicBezTo>
                    <a:pt x="39204" y="38374"/>
                    <a:pt x="39006" y="38241"/>
                    <a:pt x="38790" y="38241"/>
                  </a:cubicBezTo>
                  <a:cubicBezTo>
                    <a:pt x="38782" y="38241"/>
                    <a:pt x="38774" y="38241"/>
                    <a:pt x="38766" y="38242"/>
                  </a:cubicBezTo>
                  <a:lnTo>
                    <a:pt x="38550" y="38252"/>
                  </a:lnTo>
                  <a:lnTo>
                    <a:pt x="38532" y="38036"/>
                  </a:lnTo>
                  <a:cubicBezTo>
                    <a:pt x="38513" y="37809"/>
                    <a:pt x="38352" y="37620"/>
                    <a:pt x="38131" y="37566"/>
                  </a:cubicBezTo>
                  <a:lnTo>
                    <a:pt x="37921" y="37515"/>
                  </a:lnTo>
                  <a:lnTo>
                    <a:pt x="37966" y="37303"/>
                  </a:lnTo>
                  <a:cubicBezTo>
                    <a:pt x="38001" y="37139"/>
                    <a:pt x="37954" y="36971"/>
                    <a:pt x="37848" y="36850"/>
                  </a:cubicBezTo>
                  <a:lnTo>
                    <a:pt x="39421" y="36595"/>
                  </a:lnTo>
                  <a:cubicBezTo>
                    <a:pt x="39727" y="36971"/>
                    <a:pt x="40191" y="37196"/>
                    <a:pt x="40683" y="37196"/>
                  </a:cubicBezTo>
                  <a:cubicBezTo>
                    <a:pt x="40830" y="37196"/>
                    <a:pt x="40979" y="37175"/>
                    <a:pt x="41126" y="37134"/>
                  </a:cubicBezTo>
                  <a:cubicBezTo>
                    <a:pt x="41879" y="36919"/>
                    <a:pt x="42357" y="36205"/>
                    <a:pt x="42304" y="35454"/>
                  </a:cubicBezTo>
                  <a:lnTo>
                    <a:pt x="43959" y="34983"/>
                  </a:lnTo>
                  <a:close/>
                  <a:moveTo>
                    <a:pt x="70342" y="30936"/>
                  </a:moveTo>
                  <a:lnTo>
                    <a:pt x="60289" y="39662"/>
                  </a:lnTo>
                  <a:cubicBezTo>
                    <a:pt x="60268" y="39679"/>
                    <a:pt x="60261" y="39707"/>
                    <a:pt x="60268" y="39731"/>
                  </a:cubicBezTo>
                  <a:cubicBezTo>
                    <a:pt x="60009" y="39431"/>
                    <a:pt x="59759" y="39120"/>
                    <a:pt x="59522" y="38799"/>
                  </a:cubicBezTo>
                  <a:lnTo>
                    <a:pt x="59522" y="38799"/>
                  </a:lnTo>
                  <a:cubicBezTo>
                    <a:pt x="59534" y="38806"/>
                    <a:pt x="59546" y="38811"/>
                    <a:pt x="59560" y="38811"/>
                  </a:cubicBezTo>
                  <a:cubicBezTo>
                    <a:pt x="59574" y="38811"/>
                    <a:pt x="59588" y="38806"/>
                    <a:pt x="59600" y="38798"/>
                  </a:cubicBezTo>
                  <a:lnTo>
                    <a:pt x="70297" y="30956"/>
                  </a:lnTo>
                  <a:lnTo>
                    <a:pt x="70342" y="30936"/>
                  </a:lnTo>
                  <a:close/>
                  <a:moveTo>
                    <a:pt x="40764" y="40018"/>
                  </a:moveTo>
                  <a:lnTo>
                    <a:pt x="40854" y="40086"/>
                  </a:lnTo>
                  <a:cubicBezTo>
                    <a:pt x="40828" y="40120"/>
                    <a:pt x="40804" y="40138"/>
                    <a:pt x="40766" y="40140"/>
                  </a:cubicBezTo>
                  <a:cubicBezTo>
                    <a:pt x="40764" y="40140"/>
                    <a:pt x="40762" y="40140"/>
                    <a:pt x="40761" y="40140"/>
                  </a:cubicBezTo>
                  <a:cubicBezTo>
                    <a:pt x="40719" y="40140"/>
                    <a:pt x="40696" y="40121"/>
                    <a:pt x="40667" y="40088"/>
                  </a:cubicBezTo>
                  <a:lnTo>
                    <a:pt x="40764" y="40018"/>
                  </a:lnTo>
                  <a:close/>
                  <a:moveTo>
                    <a:pt x="39549" y="39833"/>
                  </a:moveTo>
                  <a:lnTo>
                    <a:pt x="39648" y="39965"/>
                  </a:lnTo>
                  <a:cubicBezTo>
                    <a:pt x="39585" y="39992"/>
                    <a:pt x="39549" y="40048"/>
                    <a:pt x="39516" y="40095"/>
                  </a:cubicBezTo>
                  <a:lnTo>
                    <a:pt x="39518" y="40095"/>
                  </a:lnTo>
                  <a:cubicBezTo>
                    <a:pt x="39476" y="40155"/>
                    <a:pt x="39450" y="40190"/>
                    <a:pt x="39396" y="40193"/>
                  </a:cubicBezTo>
                  <a:cubicBezTo>
                    <a:pt x="39394" y="40193"/>
                    <a:pt x="39391" y="40193"/>
                    <a:pt x="39389" y="40193"/>
                  </a:cubicBezTo>
                  <a:cubicBezTo>
                    <a:pt x="39339" y="40193"/>
                    <a:pt x="39313" y="40159"/>
                    <a:pt x="39270" y="40105"/>
                  </a:cubicBezTo>
                  <a:cubicBezTo>
                    <a:pt x="39227" y="40049"/>
                    <a:pt x="39173" y="39985"/>
                    <a:pt x="39081" y="39973"/>
                  </a:cubicBezTo>
                  <a:cubicBezTo>
                    <a:pt x="39128" y="39970"/>
                    <a:pt x="39175" y="39961"/>
                    <a:pt x="39222" y="39946"/>
                  </a:cubicBezTo>
                  <a:lnTo>
                    <a:pt x="39549" y="39833"/>
                  </a:lnTo>
                  <a:close/>
                  <a:moveTo>
                    <a:pt x="37232" y="38432"/>
                  </a:moveTo>
                  <a:lnTo>
                    <a:pt x="37513" y="38501"/>
                  </a:lnTo>
                  <a:lnTo>
                    <a:pt x="37540" y="38846"/>
                  </a:lnTo>
                  <a:cubicBezTo>
                    <a:pt x="37562" y="39121"/>
                    <a:pt x="37789" y="39330"/>
                    <a:pt x="38064" y="39330"/>
                  </a:cubicBezTo>
                  <a:cubicBezTo>
                    <a:pt x="38073" y="39330"/>
                    <a:pt x="38082" y="39330"/>
                    <a:pt x="38091" y="39329"/>
                  </a:cubicBezTo>
                  <a:lnTo>
                    <a:pt x="38435" y="39314"/>
                  </a:lnTo>
                  <a:lnTo>
                    <a:pt x="38558" y="39636"/>
                  </a:lnTo>
                  <a:cubicBezTo>
                    <a:pt x="38635" y="39837"/>
                    <a:pt x="38820" y="39963"/>
                    <a:pt x="39022" y="39973"/>
                  </a:cubicBezTo>
                  <a:cubicBezTo>
                    <a:pt x="38924" y="39987"/>
                    <a:pt x="38874" y="40060"/>
                    <a:pt x="38834" y="40120"/>
                  </a:cubicBezTo>
                  <a:cubicBezTo>
                    <a:pt x="38792" y="40181"/>
                    <a:pt x="38766" y="40216"/>
                    <a:pt x="38713" y="40219"/>
                  </a:cubicBezTo>
                  <a:cubicBezTo>
                    <a:pt x="38711" y="40219"/>
                    <a:pt x="38710" y="40219"/>
                    <a:pt x="38708" y="40219"/>
                  </a:cubicBezTo>
                  <a:cubicBezTo>
                    <a:pt x="38654" y="40219"/>
                    <a:pt x="38630" y="40187"/>
                    <a:pt x="38586" y="40131"/>
                  </a:cubicBezTo>
                  <a:cubicBezTo>
                    <a:pt x="38539" y="40071"/>
                    <a:pt x="38483" y="39997"/>
                    <a:pt x="38372" y="39997"/>
                  </a:cubicBezTo>
                  <a:cubicBezTo>
                    <a:pt x="38369" y="39997"/>
                    <a:pt x="38365" y="39997"/>
                    <a:pt x="38361" y="39998"/>
                  </a:cubicBezTo>
                  <a:cubicBezTo>
                    <a:pt x="38247" y="40001"/>
                    <a:pt x="38193" y="40082"/>
                    <a:pt x="38148" y="40146"/>
                  </a:cubicBezTo>
                  <a:cubicBezTo>
                    <a:pt x="38108" y="40207"/>
                    <a:pt x="38082" y="40242"/>
                    <a:pt x="38029" y="40245"/>
                  </a:cubicBezTo>
                  <a:cubicBezTo>
                    <a:pt x="38027" y="40245"/>
                    <a:pt x="38026" y="40245"/>
                    <a:pt x="38024" y="40245"/>
                  </a:cubicBezTo>
                  <a:cubicBezTo>
                    <a:pt x="37970" y="40245"/>
                    <a:pt x="37946" y="40213"/>
                    <a:pt x="37900" y="40157"/>
                  </a:cubicBezTo>
                  <a:cubicBezTo>
                    <a:pt x="37855" y="40096"/>
                    <a:pt x="37796" y="40023"/>
                    <a:pt x="37685" y="40023"/>
                  </a:cubicBezTo>
                  <a:cubicBezTo>
                    <a:pt x="37682" y="40023"/>
                    <a:pt x="37680" y="40023"/>
                    <a:pt x="37677" y="40024"/>
                  </a:cubicBezTo>
                  <a:cubicBezTo>
                    <a:pt x="37563" y="40027"/>
                    <a:pt x="37507" y="40108"/>
                    <a:pt x="37464" y="40172"/>
                  </a:cubicBezTo>
                  <a:cubicBezTo>
                    <a:pt x="37424" y="40233"/>
                    <a:pt x="37398" y="40268"/>
                    <a:pt x="37345" y="40271"/>
                  </a:cubicBezTo>
                  <a:cubicBezTo>
                    <a:pt x="37343" y="40271"/>
                    <a:pt x="37341" y="40271"/>
                    <a:pt x="37340" y="40271"/>
                  </a:cubicBezTo>
                  <a:cubicBezTo>
                    <a:pt x="37296" y="40271"/>
                    <a:pt x="37272" y="40249"/>
                    <a:pt x="37241" y="40211"/>
                  </a:cubicBezTo>
                  <a:cubicBezTo>
                    <a:pt x="37265" y="39618"/>
                    <a:pt x="37261" y="39024"/>
                    <a:pt x="37232" y="38432"/>
                  </a:cubicBezTo>
                  <a:close/>
                  <a:moveTo>
                    <a:pt x="36020" y="37146"/>
                  </a:moveTo>
                  <a:cubicBezTo>
                    <a:pt x="36146" y="38143"/>
                    <a:pt x="36188" y="39151"/>
                    <a:pt x="36146" y="40157"/>
                  </a:cubicBezTo>
                  <a:cubicBezTo>
                    <a:pt x="36127" y="40179"/>
                    <a:pt x="36112" y="40204"/>
                    <a:pt x="36098" y="40224"/>
                  </a:cubicBezTo>
                  <a:cubicBezTo>
                    <a:pt x="36056" y="40287"/>
                    <a:pt x="36030" y="40321"/>
                    <a:pt x="35977" y="40323"/>
                  </a:cubicBezTo>
                  <a:cubicBezTo>
                    <a:pt x="35975" y="40323"/>
                    <a:pt x="35974" y="40323"/>
                    <a:pt x="35972" y="40323"/>
                  </a:cubicBezTo>
                  <a:cubicBezTo>
                    <a:pt x="35917" y="40323"/>
                    <a:pt x="35894" y="40290"/>
                    <a:pt x="35850" y="40235"/>
                  </a:cubicBezTo>
                  <a:cubicBezTo>
                    <a:pt x="35803" y="40174"/>
                    <a:pt x="35746" y="40101"/>
                    <a:pt x="35635" y="40101"/>
                  </a:cubicBezTo>
                  <a:cubicBezTo>
                    <a:pt x="35632" y="40101"/>
                    <a:pt x="35630" y="40101"/>
                    <a:pt x="35627" y="40101"/>
                  </a:cubicBezTo>
                  <a:cubicBezTo>
                    <a:pt x="35533" y="40105"/>
                    <a:pt x="35480" y="40159"/>
                    <a:pt x="35440" y="40212"/>
                  </a:cubicBezTo>
                  <a:cubicBezTo>
                    <a:pt x="35483" y="39234"/>
                    <a:pt x="35443" y="38247"/>
                    <a:pt x="35319" y="37260"/>
                  </a:cubicBezTo>
                  <a:lnTo>
                    <a:pt x="36020" y="37146"/>
                  </a:lnTo>
                  <a:close/>
                  <a:moveTo>
                    <a:pt x="30175" y="40427"/>
                  </a:moveTo>
                  <a:cubicBezTo>
                    <a:pt x="30191" y="40427"/>
                    <a:pt x="30204" y="40431"/>
                    <a:pt x="30218" y="40437"/>
                  </a:cubicBezTo>
                  <a:lnTo>
                    <a:pt x="30141" y="40430"/>
                  </a:lnTo>
                  <a:cubicBezTo>
                    <a:pt x="30150" y="40429"/>
                    <a:pt x="30157" y="40427"/>
                    <a:pt x="30167" y="40427"/>
                  </a:cubicBezTo>
                  <a:cubicBezTo>
                    <a:pt x="30170" y="40427"/>
                    <a:pt x="30172" y="40427"/>
                    <a:pt x="30175" y="40427"/>
                  </a:cubicBezTo>
                  <a:close/>
                  <a:moveTo>
                    <a:pt x="33083" y="37622"/>
                  </a:moveTo>
                  <a:cubicBezTo>
                    <a:pt x="33194" y="38553"/>
                    <a:pt x="33218" y="39478"/>
                    <a:pt x="33159" y="40387"/>
                  </a:cubicBezTo>
                  <a:cubicBezTo>
                    <a:pt x="33147" y="40373"/>
                    <a:pt x="33134" y="40358"/>
                    <a:pt x="33120" y="40339"/>
                  </a:cubicBezTo>
                  <a:cubicBezTo>
                    <a:pt x="33073" y="40280"/>
                    <a:pt x="33016" y="40205"/>
                    <a:pt x="32907" y="40205"/>
                  </a:cubicBezTo>
                  <a:cubicBezTo>
                    <a:pt x="32904" y="40205"/>
                    <a:pt x="32900" y="40205"/>
                    <a:pt x="32896" y="40205"/>
                  </a:cubicBezTo>
                  <a:cubicBezTo>
                    <a:pt x="32780" y="40211"/>
                    <a:pt x="32727" y="40290"/>
                    <a:pt x="32683" y="40354"/>
                  </a:cubicBezTo>
                  <a:cubicBezTo>
                    <a:pt x="32642" y="40417"/>
                    <a:pt x="32616" y="40451"/>
                    <a:pt x="32562" y="40453"/>
                  </a:cubicBezTo>
                  <a:cubicBezTo>
                    <a:pt x="32560" y="40453"/>
                    <a:pt x="32557" y="40453"/>
                    <a:pt x="32555" y="40453"/>
                  </a:cubicBezTo>
                  <a:cubicBezTo>
                    <a:pt x="32506" y="40453"/>
                    <a:pt x="32479" y="40419"/>
                    <a:pt x="32436" y="40365"/>
                  </a:cubicBezTo>
                  <a:cubicBezTo>
                    <a:pt x="32388" y="40305"/>
                    <a:pt x="32329" y="40231"/>
                    <a:pt x="32220" y="40231"/>
                  </a:cubicBezTo>
                  <a:cubicBezTo>
                    <a:pt x="32217" y="40231"/>
                    <a:pt x="32215" y="40231"/>
                    <a:pt x="32212" y="40231"/>
                  </a:cubicBezTo>
                  <a:cubicBezTo>
                    <a:pt x="32096" y="40236"/>
                    <a:pt x="32043" y="40316"/>
                    <a:pt x="31999" y="40380"/>
                  </a:cubicBezTo>
                  <a:cubicBezTo>
                    <a:pt x="31958" y="40443"/>
                    <a:pt x="31932" y="40477"/>
                    <a:pt x="31880" y="40479"/>
                  </a:cubicBezTo>
                  <a:cubicBezTo>
                    <a:pt x="31877" y="40479"/>
                    <a:pt x="31875" y="40479"/>
                    <a:pt x="31872" y="40479"/>
                  </a:cubicBezTo>
                  <a:cubicBezTo>
                    <a:pt x="31822" y="40479"/>
                    <a:pt x="31796" y="40445"/>
                    <a:pt x="31752" y="40391"/>
                  </a:cubicBezTo>
                  <a:cubicBezTo>
                    <a:pt x="31705" y="40332"/>
                    <a:pt x="31650" y="40257"/>
                    <a:pt x="31539" y="40257"/>
                  </a:cubicBezTo>
                  <a:cubicBezTo>
                    <a:pt x="31536" y="40257"/>
                    <a:pt x="31532" y="40257"/>
                    <a:pt x="31528" y="40257"/>
                  </a:cubicBezTo>
                  <a:cubicBezTo>
                    <a:pt x="31414" y="40262"/>
                    <a:pt x="31359" y="40342"/>
                    <a:pt x="31315" y="40406"/>
                  </a:cubicBezTo>
                  <a:cubicBezTo>
                    <a:pt x="31274" y="40469"/>
                    <a:pt x="31248" y="40503"/>
                    <a:pt x="31196" y="40505"/>
                  </a:cubicBezTo>
                  <a:cubicBezTo>
                    <a:pt x="31195" y="40505"/>
                    <a:pt x="31193" y="40505"/>
                    <a:pt x="31192" y="40505"/>
                  </a:cubicBezTo>
                  <a:cubicBezTo>
                    <a:pt x="31141" y="40505"/>
                    <a:pt x="31113" y="40472"/>
                    <a:pt x="31068" y="40417"/>
                  </a:cubicBezTo>
                  <a:cubicBezTo>
                    <a:pt x="31022" y="40357"/>
                    <a:pt x="30965" y="40283"/>
                    <a:pt x="30854" y="40283"/>
                  </a:cubicBezTo>
                  <a:cubicBezTo>
                    <a:pt x="30851" y="40283"/>
                    <a:pt x="30849" y="40283"/>
                    <a:pt x="30846" y="40283"/>
                  </a:cubicBezTo>
                  <a:cubicBezTo>
                    <a:pt x="30730" y="40288"/>
                    <a:pt x="30676" y="40368"/>
                    <a:pt x="30633" y="40432"/>
                  </a:cubicBezTo>
                  <a:cubicBezTo>
                    <a:pt x="30623" y="40448"/>
                    <a:pt x="30614" y="40462"/>
                    <a:pt x="30605" y="40472"/>
                  </a:cubicBezTo>
                  <a:lnTo>
                    <a:pt x="30394" y="40453"/>
                  </a:lnTo>
                  <a:cubicBezTo>
                    <a:pt x="30391" y="40449"/>
                    <a:pt x="30389" y="40446"/>
                    <a:pt x="30386" y="40443"/>
                  </a:cubicBezTo>
                  <a:cubicBezTo>
                    <a:pt x="30337" y="40382"/>
                    <a:pt x="30280" y="40309"/>
                    <a:pt x="30162" y="40309"/>
                  </a:cubicBezTo>
                  <a:cubicBezTo>
                    <a:pt x="30072" y="40313"/>
                    <a:pt x="30018" y="40363"/>
                    <a:pt x="29979" y="40417"/>
                  </a:cubicBezTo>
                  <a:lnTo>
                    <a:pt x="29625" y="40385"/>
                  </a:lnTo>
                  <a:cubicBezTo>
                    <a:pt x="29589" y="40355"/>
                    <a:pt x="29546" y="40335"/>
                    <a:pt x="29486" y="40335"/>
                  </a:cubicBezTo>
                  <a:cubicBezTo>
                    <a:pt x="29483" y="40335"/>
                    <a:pt x="29481" y="40335"/>
                    <a:pt x="29478" y="40335"/>
                  </a:cubicBezTo>
                  <a:cubicBezTo>
                    <a:pt x="29440" y="40337"/>
                    <a:pt x="29407" y="40347"/>
                    <a:pt x="29381" y="40363"/>
                  </a:cubicBezTo>
                  <a:lnTo>
                    <a:pt x="20848" y="39603"/>
                  </a:lnTo>
                  <a:lnTo>
                    <a:pt x="22502" y="39334"/>
                  </a:lnTo>
                  <a:lnTo>
                    <a:pt x="33042" y="38979"/>
                  </a:lnTo>
                  <a:cubicBezTo>
                    <a:pt x="33080" y="38978"/>
                    <a:pt x="33111" y="38946"/>
                    <a:pt x="33109" y="38908"/>
                  </a:cubicBezTo>
                  <a:cubicBezTo>
                    <a:pt x="33108" y="38870"/>
                    <a:pt x="33075" y="38843"/>
                    <a:pt x="33038" y="38841"/>
                  </a:cubicBezTo>
                  <a:lnTo>
                    <a:pt x="23579" y="39161"/>
                  </a:lnTo>
                  <a:lnTo>
                    <a:pt x="30682" y="38011"/>
                  </a:lnTo>
                  <a:lnTo>
                    <a:pt x="32955" y="37747"/>
                  </a:lnTo>
                  <a:cubicBezTo>
                    <a:pt x="32993" y="37741"/>
                    <a:pt x="33021" y="37708"/>
                    <a:pt x="33016" y="37670"/>
                  </a:cubicBezTo>
                  <a:cubicBezTo>
                    <a:pt x="33014" y="37657"/>
                    <a:pt x="33009" y="37646"/>
                    <a:pt x="33002" y="37636"/>
                  </a:cubicBezTo>
                  <a:lnTo>
                    <a:pt x="33083" y="37622"/>
                  </a:lnTo>
                  <a:close/>
                  <a:moveTo>
                    <a:pt x="30857" y="40401"/>
                  </a:moveTo>
                  <a:cubicBezTo>
                    <a:pt x="30906" y="40401"/>
                    <a:pt x="30933" y="40433"/>
                    <a:pt x="30978" y="40489"/>
                  </a:cubicBezTo>
                  <a:cubicBezTo>
                    <a:pt x="30981" y="40494"/>
                    <a:pt x="30986" y="40501"/>
                    <a:pt x="30992" y="40507"/>
                  </a:cubicBezTo>
                  <a:lnTo>
                    <a:pt x="30739" y="40484"/>
                  </a:lnTo>
                  <a:cubicBezTo>
                    <a:pt x="30775" y="40432"/>
                    <a:pt x="30801" y="40403"/>
                    <a:pt x="30850" y="40401"/>
                  </a:cubicBezTo>
                  <a:cubicBezTo>
                    <a:pt x="30852" y="40401"/>
                    <a:pt x="30855" y="40401"/>
                    <a:pt x="30857" y="40401"/>
                  </a:cubicBezTo>
                  <a:close/>
                  <a:moveTo>
                    <a:pt x="29764" y="40536"/>
                  </a:moveTo>
                  <a:lnTo>
                    <a:pt x="29871" y="40546"/>
                  </a:lnTo>
                  <a:cubicBezTo>
                    <a:pt x="29859" y="40552"/>
                    <a:pt x="29845" y="40557"/>
                    <a:pt x="29830" y="40557"/>
                  </a:cubicBezTo>
                  <a:cubicBezTo>
                    <a:pt x="29827" y="40557"/>
                    <a:pt x="29825" y="40557"/>
                    <a:pt x="29822" y="40557"/>
                  </a:cubicBezTo>
                  <a:cubicBezTo>
                    <a:pt x="29800" y="40557"/>
                    <a:pt x="29783" y="40550"/>
                    <a:pt x="29764" y="40536"/>
                  </a:cubicBezTo>
                  <a:close/>
                  <a:moveTo>
                    <a:pt x="31544" y="40374"/>
                  </a:moveTo>
                  <a:cubicBezTo>
                    <a:pt x="31589" y="40374"/>
                    <a:pt x="31618" y="40408"/>
                    <a:pt x="31660" y="40463"/>
                  </a:cubicBezTo>
                  <a:cubicBezTo>
                    <a:pt x="31693" y="40505"/>
                    <a:pt x="31731" y="40552"/>
                    <a:pt x="31788" y="40578"/>
                  </a:cubicBezTo>
                  <a:lnTo>
                    <a:pt x="31364" y="40540"/>
                  </a:lnTo>
                  <a:cubicBezTo>
                    <a:pt x="31383" y="40519"/>
                    <a:pt x="31399" y="40494"/>
                    <a:pt x="31412" y="40472"/>
                  </a:cubicBezTo>
                  <a:cubicBezTo>
                    <a:pt x="31454" y="40411"/>
                    <a:pt x="31480" y="40377"/>
                    <a:pt x="31534" y="40375"/>
                  </a:cubicBezTo>
                  <a:cubicBezTo>
                    <a:pt x="31537" y="40375"/>
                    <a:pt x="31540" y="40374"/>
                    <a:pt x="31544" y="40374"/>
                  </a:cubicBezTo>
                  <a:close/>
                  <a:moveTo>
                    <a:pt x="28999" y="40469"/>
                  </a:moveTo>
                  <a:lnTo>
                    <a:pt x="29262" y="40491"/>
                  </a:lnTo>
                  <a:cubicBezTo>
                    <a:pt x="29224" y="40548"/>
                    <a:pt x="29198" y="40581"/>
                    <a:pt x="29146" y="40583"/>
                  </a:cubicBezTo>
                  <a:cubicBezTo>
                    <a:pt x="29143" y="40583"/>
                    <a:pt x="29141" y="40583"/>
                    <a:pt x="29139" y="40583"/>
                  </a:cubicBezTo>
                  <a:cubicBezTo>
                    <a:pt x="29090" y="40583"/>
                    <a:pt x="29062" y="40549"/>
                    <a:pt x="29019" y="40494"/>
                  </a:cubicBezTo>
                  <a:cubicBezTo>
                    <a:pt x="29012" y="40486"/>
                    <a:pt x="29006" y="40477"/>
                    <a:pt x="28997" y="40469"/>
                  </a:cubicBezTo>
                  <a:close/>
                  <a:moveTo>
                    <a:pt x="28173" y="40394"/>
                  </a:moveTo>
                  <a:lnTo>
                    <a:pt x="28640" y="40436"/>
                  </a:lnTo>
                  <a:cubicBezTo>
                    <a:pt x="28618" y="40460"/>
                    <a:pt x="28600" y="40488"/>
                    <a:pt x="28583" y="40512"/>
                  </a:cubicBezTo>
                  <a:cubicBezTo>
                    <a:pt x="28543" y="40572"/>
                    <a:pt x="28517" y="40607"/>
                    <a:pt x="28464" y="40609"/>
                  </a:cubicBezTo>
                  <a:cubicBezTo>
                    <a:pt x="28462" y="40609"/>
                    <a:pt x="28461" y="40609"/>
                    <a:pt x="28460" y="40609"/>
                  </a:cubicBezTo>
                  <a:cubicBezTo>
                    <a:pt x="28408" y="40609"/>
                    <a:pt x="28381" y="40576"/>
                    <a:pt x="28337" y="40520"/>
                  </a:cubicBezTo>
                  <a:cubicBezTo>
                    <a:pt x="28297" y="40470"/>
                    <a:pt x="28251" y="40413"/>
                    <a:pt x="28173" y="40394"/>
                  </a:cubicBezTo>
                  <a:close/>
                  <a:moveTo>
                    <a:pt x="25392" y="40609"/>
                  </a:moveTo>
                  <a:cubicBezTo>
                    <a:pt x="25419" y="40609"/>
                    <a:pt x="25440" y="40619"/>
                    <a:pt x="25459" y="40636"/>
                  </a:cubicBezTo>
                  <a:lnTo>
                    <a:pt x="25459" y="40636"/>
                  </a:lnTo>
                  <a:lnTo>
                    <a:pt x="25349" y="40617"/>
                  </a:lnTo>
                  <a:cubicBezTo>
                    <a:pt x="25359" y="40612"/>
                    <a:pt x="25371" y="40609"/>
                    <a:pt x="25385" y="40609"/>
                  </a:cubicBezTo>
                  <a:cubicBezTo>
                    <a:pt x="25387" y="40609"/>
                    <a:pt x="25389" y="40609"/>
                    <a:pt x="25392" y="40609"/>
                  </a:cubicBezTo>
                  <a:close/>
                  <a:moveTo>
                    <a:pt x="20298" y="39691"/>
                  </a:moveTo>
                  <a:lnTo>
                    <a:pt x="28107" y="40389"/>
                  </a:lnTo>
                  <a:cubicBezTo>
                    <a:pt x="27996" y="40396"/>
                    <a:pt x="27942" y="40474"/>
                    <a:pt x="27899" y="40538"/>
                  </a:cubicBezTo>
                  <a:cubicBezTo>
                    <a:pt x="27859" y="40598"/>
                    <a:pt x="27833" y="40633"/>
                    <a:pt x="27780" y="40635"/>
                  </a:cubicBezTo>
                  <a:cubicBezTo>
                    <a:pt x="27777" y="40635"/>
                    <a:pt x="27775" y="40635"/>
                    <a:pt x="27773" y="40635"/>
                  </a:cubicBezTo>
                  <a:cubicBezTo>
                    <a:pt x="27726" y="40635"/>
                    <a:pt x="27696" y="40602"/>
                    <a:pt x="27653" y="40546"/>
                  </a:cubicBezTo>
                  <a:cubicBezTo>
                    <a:pt x="27605" y="40487"/>
                    <a:pt x="27546" y="40415"/>
                    <a:pt x="27434" y="40415"/>
                  </a:cubicBezTo>
                  <a:cubicBezTo>
                    <a:pt x="27432" y="40415"/>
                    <a:pt x="27431" y="40415"/>
                    <a:pt x="27430" y="40415"/>
                  </a:cubicBezTo>
                  <a:cubicBezTo>
                    <a:pt x="27314" y="40418"/>
                    <a:pt x="27260" y="40498"/>
                    <a:pt x="27217" y="40564"/>
                  </a:cubicBezTo>
                  <a:cubicBezTo>
                    <a:pt x="27175" y="40624"/>
                    <a:pt x="27149" y="40659"/>
                    <a:pt x="27097" y="40661"/>
                  </a:cubicBezTo>
                  <a:cubicBezTo>
                    <a:pt x="27096" y="40661"/>
                    <a:pt x="27094" y="40661"/>
                    <a:pt x="27093" y="40661"/>
                  </a:cubicBezTo>
                  <a:cubicBezTo>
                    <a:pt x="27041" y="40661"/>
                    <a:pt x="27015" y="40630"/>
                    <a:pt x="26969" y="40572"/>
                  </a:cubicBezTo>
                  <a:cubicBezTo>
                    <a:pt x="26924" y="40514"/>
                    <a:pt x="26867" y="40439"/>
                    <a:pt x="26757" y="40439"/>
                  </a:cubicBezTo>
                  <a:cubicBezTo>
                    <a:pt x="26753" y="40439"/>
                    <a:pt x="26750" y="40439"/>
                    <a:pt x="26746" y="40439"/>
                  </a:cubicBezTo>
                  <a:cubicBezTo>
                    <a:pt x="26632" y="40444"/>
                    <a:pt x="26578" y="40524"/>
                    <a:pt x="26535" y="40590"/>
                  </a:cubicBezTo>
                  <a:cubicBezTo>
                    <a:pt x="26493" y="40650"/>
                    <a:pt x="26467" y="40685"/>
                    <a:pt x="26413" y="40687"/>
                  </a:cubicBezTo>
                  <a:cubicBezTo>
                    <a:pt x="26411" y="40687"/>
                    <a:pt x="26409" y="40687"/>
                    <a:pt x="26407" y="40687"/>
                  </a:cubicBezTo>
                  <a:cubicBezTo>
                    <a:pt x="26360" y="40687"/>
                    <a:pt x="26330" y="40653"/>
                    <a:pt x="26287" y="40598"/>
                  </a:cubicBezTo>
                  <a:lnTo>
                    <a:pt x="26289" y="40598"/>
                  </a:lnTo>
                  <a:cubicBezTo>
                    <a:pt x="26242" y="40540"/>
                    <a:pt x="26185" y="40466"/>
                    <a:pt x="26079" y="40466"/>
                  </a:cubicBezTo>
                  <a:cubicBezTo>
                    <a:pt x="26075" y="40466"/>
                    <a:pt x="26070" y="40466"/>
                    <a:pt x="26065" y="40467"/>
                  </a:cubicBezTo>
                  <a:cubicBezTo>
                    <a:pt x="25949" y="40470"/>
                    <a:pt x="25896" y="40550"/>
                    <a:pt x="25852" y="40616"/>
                  </a:cubicBezTo>
                  <a:cubicBezTo>
                    <a:pt x="25828" y="40650"/>
                    <a:pt x="25809" y="40676"/>
                    <a:pt x="25788" y="40694"/>
                  </a:cubicBezTo>
                  <a:lnTo>
                    <a:pt x="25641" y="40668"/>
                  </a:lnTo>
                  <a:cubicBezTo>
                    <a:pt x="25629" y="40656"/>
                    <a:pt x="25619" y="40642"/>
                    <a:pt x="25605" y="40624"/>
                  </a:cubicBezTo>
                  <a:cubicBezTo>
                    <a:pt x="25558" y="40566"/>
                    <a:pt x="25498" y="40492"/>
                    <a:pt x="25392" y="40492"/>
                  </a:cubicBezTo>
                  <a:cubicBezTo>
                    <a:pt x="25389" y="40492"/>
                    <a:pt x="25385" y="40493"/>
                    <a:pt x="25381" y="40493"/>
                  </a:cubicBezTo>
                  <a:cubicBezTo>
                    <a:pt x="25295" y="40496"/>
                    <a:pt x="25243" y="40543"/>
                    <a:pt x="25203" y="40593"/>
                  </a:cubicBezTo>
                  <a:lnTo>
                    <a:pt x="20140" y="39717"/>
                  </a:lnTo>
                  <a:lnTo>
                    <a:pt x="20298" y="39691"/>
                  </a:lnTo>
                  <a:close/>
                  <a:moveTo>
                    <a:pt x="19125" y="40562"/>
                  </a:moveTo>
                  <a:lnTo>
                    <a:pt x="19307" y="40733"/>
                  </a:lnTo>
                  <a:cubicBezTo>
                    <a:pt x="19290" y="40729"/>
                    <a:pt x="19273" y="40726"/>
                    <a:pt x="19254" y="40726"/>
                  </a:cubicBezTo>
                  <a:cubicBezTo>
                    <a:pt x="19250" y="40726"/>
                    <a:pt x="19246" y="40726"/>
                    <a:pt x="19241" y="40727"/>
                  </a:cubicBezTo>
                  <a:cubicBezTo>
                    <a:pt x="19226" y="40727"/>
                    <a:pt x="19212" y="40728"/>
                    <a:pt x="19198" y="40732"/>
                  </a:cubicBezTo>
                  <a:lnTo>
                    <a:pt x="19086" y="40598"/>
                  </a:lnTo>
                  <a:cubicBezTo>
                    <a:pt x="19099" y="40586"/>
                    <a:pt x="19112" y="40576"/>
                    <a:pt x="19125" y="40562"/>
                  </a:cubicBezTo>
                  <a:close/>
                  <a:moveTo>
                    <a:pt x="24954" y="40688"/>
                  </a:moveTo>
                  <a:lnTo>
                    <a:pt x="25108" y="40716"/>
                  </a:lnTo>
                  <a:cubicBezTo>
                    <a:pt x="25092" y="40730"/>
                    <a:pt x="25073" y="40739"/>
                    <a:pt x="25049" y="40739"/>
                  </a:cubicBezTo>
                  <a:cubicBezTo>
                    <a:pt x="25047" y="40739"/>
                    <a:pt x="25045" y="40739"/>
                    <a:pt x="25044" y="40739"/>
                  </a:cubicBezTo>
                  <a:cubicBezTo>
                    <a:pt x="25007" y="40739"/>
                    <a:pt x="24982" y="40721"/>
                    <a:pt x="24954" y="40688"/>
                  </a:cubicBezTo>
                  <a:close/>
                  <a:moveTo>
                    <a:pt x="19321" y="40333"/>
                  </a:moveTo>
                  <a:lnTo>
                    <a:pt x="19905" y="40701"/>
                  </a:lnTo>
                  <a:cubicBezTo>
                    <a:pt x="19858" y="40706"/>
                    <a:pt x="19823" y="40725"/>
                    <a:pt x="19794" y="40749"/>
                  </a:cubicBezTo>
                  <a:lnTo>
                    <a:pt x="19302" y="40359"/>
                  </a:lnTo>
                  <a:cubicBezTo>
                    <a:pt x="19309" y="40351"/>
                    <a:pt x="19314" y="40342"/>
                    <a:pt x="19321" y="40333"/>
                  </a:cubicBezTo>
                  <a:close/>
                  <a:moveTo>
                    <a:pt x="19595" y="39946"/>
                  </a:moveTo>
                  <a:lnTo>
                    <a:pt x="21963" y="40623"/>
                  </a:lnTo>
                  <a:cubicBezTo>
                    <a:pt x="21856" y="40630"/>
                    <a:pt x="21804" y="40701"/>
                    <a:pt x="21763" y="40763"/>
                  </a:cubicBezTo>
                  <a:lnTo>
                    <a:pt x="19595" y="39946"/>
                  </a:lnTo>
                  <a:close/>
                  <a:moveTo>
                    <a:pt x="26073" y="40583"/>
                  </a:moveTo>
                  <a:cubicBezTo>
                    <a:pt x="26126" y="40583"/>
                    <a:pt x="26151" y="40615"/>
                    <a:pt x="26195" y="40671"/>
                  </a:cubicBezTo>
                  <a:cubicBezTo>
                    <a:pt x="26228" y="40713"/>
                    <a:pt x="26265" y="40759"/>
                    <a:pt x="26320" y="40785"/>
                  </a:cubicBezTo>
                  <a:lnTo>
                    <a:pt x="25923" y="40718"/>
                  </a:lnTo>
                  <a:cubicBezTo>
                    <a:pt x="25932" y="40704"/>
                    <a:pt x="25941" y="40692"/>
                    <a:pt x="25949" y="40681"/>
                  </a:cubicBezTo>
                  <a:cubicBezTo>
                    <a:pt x="25991" y="40619"/>
                    <a:pt x="26015" y="40585"/>
                    <a:pt x="26069" y="40583"/>
                  </a:cubicBezTo>
                  <a:cubicBezTo>
                    <a:pt x="26070" y="40583"/>
                    <a:pt x="26072" y="40583"/>
                    <a:pt x="26073" y="40583"/>
                  </a:cubicBezTo>
                  <a:close/>
                  <a:moveTo>
                    <a:pt x="19721" y="39785"/>
                  </a:moveTo>
                  <a:lnTo>
                    <a:pt x="24524" y="40614"/>
                  </a:lnTo>
                  <a:cubicBezTo>
                    <a:pt x="24510" y="40633"/>
                    <a:pt x="24498" y="40650"/>
                    <a:pt x="24486" y="40668"/>
                  </a:cubicBezTo>
                  <a:cubicBezTo>
                    <a:pt x="24445" y="40728"/>
                    <a:pt x="24419" y="40763"/>
                    <a:pt x="24367" y="40765"/>
                  </a:cubicBezTo>
                  <a:cubicBezTo>
                    <a:pt x="24364" y="40765"/>
                    <a:pt x="24361" y="40765"/>
                    <a:pt x="24359" y="40765"/>
                  </a:cubicBezTo>
                  <a:cubicBezTo>
                    <a:pt x="24309" y="40765"/>
                    <a:pt x="24283" y="40732"/>
                    <a:pt x="24240" y="40676"/>
                  </a:cubicBezTo>
                  <a:cubicBezTo>
                    <a:pt x="24194" y="40619"/>
                    <a:pt x="24136" y="40544"/>
                    <a:pt x="24034" y="40544"/>
                  </a:cubicBezTo>
                  <a:cubicBezTo>
                    <a:pt x="24028" y="40544"/>
                    <a:pt x="24023" y="40544"/>
                    <a:pt x="24017" y="40545"/>
                  </a:cubicBezTo>
                  <a:cubicBezTo>
                    <a:pt x="23901" y="40548"/>
                    <a:pt x="23847" y="40630"/>
                    <a:pt x="23804" y="40694"/>
                  </a:cubicBezTo>
                  <a:cubicBezTo>
                    <a:pt x="23762" y="40754"/>
                    <a:pt x="23738" y="40789"/>
                    <a:pt x="23685" y="40791"/>
                  </a:cubicBezTo>
                  <a:cubicBezTo>
                    <a:pt x="23683" y="40791"/>
                    <a:pt x="23682" y="40791"/>
                    <a:pt x="23680" y="40791"/>
                  </a:cubicBezTo>
                  <a:cubicBezTo>
                    <a:pt x="23629" y="40791"/>
                    <a:pt x="23602" y="40760"/>
                    <a:pt x="23558" y="40702"/>
                  </a:cubicBezTo>
                  <a:cubicBezTo>
                    <a:pt x="23511" y="40643"/>
                    <a:pt x="23452" y="40569"/>
                    <a:pt x="23342" y="40569"/>
                  </a:cubicBezTo>
                  <a:cubicBezTo>
                    <a:pt x="23340" y="40569"/>
                    <a:pt x="23337" y="40569"/>
                    <a:pt x="23335" y="40569"/>
                  </a:cubicBezTo>
                  <a:cubicBezTo>
                    <a:pt x="23219" y="40574"/>
                    <a:pt x="23165" y="40656"/>
                    <a:pt x="23122" y="40720"/>
                  </a:cubicBezTo>
                  <a:cubicBezTo>
                    <a:pt x="23099" y="40752"/>
                    <a:pt x="23082" y="40777"/>
                    <a:pt x="23063" y="40794"/>
                  </a:cubicBezTo>
                  <a:lnTo>
                    <a:pt x="22886" y="40744"/>
                  </a:lnTo>
                  <a:cubicBezTo>
                    <a:pt x="22883" y="40739"/>
                    <a:pt x="22879" y="40733"/>
                    <a:pt x="22876" y="40728"/>
                  </a:cubicBezTo>
                  <a:cubicBezTo>
                    <a:pt x="22828" y="40668"/>
                    <a:pt x="22770" y="40595"/>
                    <a:pt x="22656" y="40595"/>
                  </a:cubicBezTo>
                  <a:cubicBezTo>
                    <a:pt x="22655" y="40595"/>
                    <a:pt x="22654" y="40595"/>
                    <a:pt x="22653" y="40595"/>
                  </a:cubicBezTo>
                  <a:cubicBezTo>
                    <a:pt x="22599" y="40598"/>
                    <a:pt x="22559" y="40616"/>
                    <a:pt x="22528" y="40640"/>
                  </a:cubicBezTo>
                  <a:lnTo>
                    <a:pt x="19603" y="39804"/>
                  </a:lnTo>
                  <a:lnTo>
                    <a:pt x="19721" y="39785"/>
                  </a:lnTo>
                  <a:close/>
                  <a:moveTo>
                    <a:pt x="19030" y="40746"/>
                  </a:moveTo>
                  <a:lnTo>
                    <a:pt x="19080" y="40806"/>
                  </a:lnTo>
                  <a:cubicBezTo>
                    <a:pt x="19079" y="40808"/>
                    <a:pt x="19077" y="40810"/>
                    <a:pt x="19077" y="40811"/>
                  </a:cubicBezTo>
                  <a:lnTo>
                    <a:pt x="19030" y="40746"/>
                  </a:lnTo>
                  <a:close/>
                  <a:moveTo>
                    <a:pt x="19456" y="40256"/>
                  </a:moveTo>
                  <a:lnTo>
                    <a:pt x="20434" y="40766"/>
                  </a:lnTo>
                  <a:cubicBezTo>
                    <a:pt x="20419" y="40785"/>
                    <a:pt x="20405" y="40804"/>
                    <a:pt x="20393" y="40823"/>
                  </a:cubicBezTo>
                  <a:cubicBezTo>
                    <a:pt x="20388" y="40829"/>
                    <a:pt x="20384" y="40834"/>
                    <a:pt x="20381" y="40839"/>
                  </a:cubicBezTo>
                  <a:lnTo>
                    <a:pt x="19456" y="40256"/>
                  </a:lnTo>
                  <a:close/>
                  <a:moveTo>
                    <a:pt x="22107" y="40662"/>
                  </a:moveTo>
                  <a:lnTo>
                    <a:pt x="22431" y="40756"/>
                  </a:lnTo>
                  <a:cubicBezTo>
                    <a:pt x="22395" y="40810"/>
                    <a:pt x="22369" y="40841"/>
                    <a:pt x="22320" y="40843"/>
                  </a:cubicBezTo>
                  <a:cubicBezTo>
                    <a:pt x="22319" y="40843"/>
                    <a:pt x="22317" y="40843"/>
                    <a:pt x="22316" y="40843"/>
                  </a:cubicBezTo>
                  <a:cubicBezTo>
                    <a:pt x="22263" y="40843"/>
                    <a:pt x="22238" y="40810"/>
                    <a:pt x="22192" y="40754"/>
                  </a:cubicBezTo>
                  <a:cubicBezTo>
                    <a:pt x="22168" y="40723"/>
                    <a:pt x="22142" y="40690"/>
                    <a:pt x="22107" y="40662"/>
                  </a:cubicBezTo>
                  <a:close/>
                  <a:moveTo>
                    <a:pt x="21551" y="40830"/>
                  </a:moveTo>
                  <a:lnTo>
                    <a:pt x="21648" y="40867"/>
                  </a:lnTo>
                  <a:cubicBezTo>
                    <a:pt x="21645" y="40868"/>
                    <a:pt x="21641" y="40868"/>
                    <a:pt x="21636" y="40868"/>
                  </a:cubicBezTo>
                  <a:cubicBezTo>
                    <a:pt x="21634" y="40869"/>
                    <a:pt x="21632" y="40869"/>
                    <a:pt x="21630" y="40869"/>
                  </a:cubicBezTo>
                  <a:cubicBezTo>
                    <a:pt x="21599" y="40869"/>
                    <a:pt x="21576" y="40855"/>
                    <a:pt x="21551" y="40830"/>
                  </a:cubicBezTo>
                  <a:close/>
                  <a:moveTo>
                    <a:pt x="19273" y="40512"/>
                  </a:moveTo>
                  <a:lnTo>
                    <a:pt x="19707" y="40855"/>
                  </a:lnTo>
                  <a:cubicBezTo>
                    <a:pt x="19697" y="40870"/>
                    <a:pt x="19688" y="40882"/>
                    <a:pt x="19679" y="40893"/>
                  </a:cubicBezTo>
                  <a:lnTo>
                    <a:pt x="19273" y="40512"/>
                  </a:lnTo>
                  <a:close/>
                  <a:moveTo>
                    <a:pt x="19482" y="40049"/>
                  </a:moveTo>
                  <a:lnTo>
                    <a:pt x="21170" y="40687"/>
                  </a:lnTo>
                  <a:cubicBezTo>
                    <a:pt x="21129" y="40718"/>
                    <a:pt x="21099" y="40759"/>
                    <a:pt x="21073" y="40797"/>
                  </a:cubicBezTo>
                  <a:cubicBezTo>
                    <a:pt x="21039" y="40849"/>
                    <a:pt x="21014" y="40882"/>
                    <a:pt x="20975" y="40893"/>
                  </a:cubicBezTo>
                  <a:lnTo>
                    <a:pt x="20840" y="40822"/>
                  </a:lnTo>
                  <a:cubicBezTo>
                    <a:pt x="20836" y="40817"/>
                    <a:pt x="20833" y="40811"/>
                    <a:pt x="20827" y="40806"/>
                  </a:cubicBezTo>
                  <a:cubicBezTo>
                    <a:pt x="20781" y="40748"/>
                    <a:pt x="20722" y="40674"/>
                    <a:pt x="20618" y="40674"/>
                  </a:cubicBezTo>
                  <a:cubicBezTo>
                    <a:pt x="20613" y="40674"/>
                    <a:pt x="20609" y="40674"/>
                    <a:pt x="20604" y="40675"/>
                  </a:cubicBezTo>
                  <a:cubicBezTo>
                    <a:pt x="20590" y="40675"/>
                    <a:pt x="20578" y="40676"/>
                    <a:pt x="20566" y="40678"/>
                  </a:cubicBezTo>
                  <a:lnTo>
                    <a:pt x="19458" y="40101"/>
                  </a:lnTo>
                  <a:cubicBezTo>
                    <a:pt x="19467" y="40084"/>
                    <a:pt x="19475" y="40067"/>
                    <a:pt x="19482" y="40049"/>
                  </a:cubicBezTo>
                  <a:close/>
                  <a:moveTo>
                    <a:pt x="20183" y="40877"/>
                  </a:moveTo>
                  <a:lnTo>
                    <a:pt x="20249" y="40919"/>
                  </a:lnTo>
                  <a:cubicBezTo>
                    <a:pt x="20223" y="40914"/>
                    <a:pt x="20204" y="40900"/>
                    <a:pt x="20183" y="40877"/>
                  </a:cubicBezTo>
                  <a:close/>
                  <a:moveTo>
                    <a:pt x="21981" y="40738"/>
                  </a:moveTo>
                  <a:cubicBezTo>
                    <a:pt x="22028" y="40738"/>
                    <a:pt x="22057" y="40772"/>
                    <a:pt x="22100" y="40827"/>
                  </a:cubicBezTo>
                  <a:cubicBezTo>
                    <a:pt x="22130" y="40863"/>
                    <a:pt x="22163" y="40905"/>
                    <a:pt x="22208" y="40931"/>
                  </a:cubicBezTo>
                  <a:lnTo>
                    <a:pt x="21875" y="40806"/>
                  </a:lnTo>
                  <a:cubicBezTo>
                    <a:pt x="21905" y="40765"/>
                    <a:pt x="21930" y="40740"/>
                    <a:pt x="21974" y="40739"/>
                  </a:cubicBezTo>
                  <a:cubicBezTo>
                    <a:pt x="21976" y="40738"/>
                    <a:pt x="21978" y="40738"/>
                    <a:pt x="21981" y="40738"/>
                  </a:cubicBezTo>
                  <a:close/>
                  <a:moveTo>
                    <a:pt x="18871" y="40761"/>
                  </a:moveTo>
                  <a:lnTo>
                    <a:pt x="18990" y="40929"/>
                  </a:lnTo>
                  <a:cubicBezTo>
                    <a:pt x="18978" y="40943"/>
                    <a:pt x="18964" y="40953"/>
                    <a:pt x="18951" y="40962"/>
                  </a:cubicBezTo>
                  <a:lnTo>
                    <a:pt x="18847" y="40777"/>
                  </a:lnTo>
                  <a:cubicBezTo>
                    <a:pt x="18855" y="40772"/>
                    <a:pt x="18864" y="40766"/>
                    <a:pt x="18871" y="40761"/>
                  </a:cubicBezTo>
                  <a:close/>
                  <a:moveTo>
                    <a:pt x="70443" y="31033"/>
                  </a:moveTo>
                  <a:cubicBezTo>
                    <a:pt x="70462" y="31051"/>
                    <a:pt x="70483" y="31066"/>
                    <a:pt x="70503" y="31084"/>
                  </a:cubicBezTo>
                  <a:lnTo>
                    <a:pt x="61527" y="40997"/>
                  </a:lnTo>
                  <a:cubicBezTo>
                    <a:pt x="61524" y="41002"/>
                    <a:pt x="61520" y="41007"/>
                    <a:pt x="61519" y="41012"/>
                  </a:cubicBezTo>
                  <a:cubicBezTo>
                    <a:pt x="61093" y="40624"/>
                    <a:pt x="60687" y="40212"/>
                    <a:pt x="60308" y="39776"/>
                  </a:cubicBezTo>
                  <a:lnTo>
                    <a:pt x="60308" y="39776"/>
                  </a:lnTo>
                  <a:cubicBezTo>
                    <a:pt x="60317" y="39779"/>
                    <a:pt x="60326" y="39783"/>
                    <a:pt x="60334" y="39783"/>
                  </a:cubicBezTo>
                  <a:cubicBezTo>
                    <a:pt x="60350" y="39783"/>
                    <a:pt x="60367" y="39776"/>
                    <a:pt x="60379" y="39766"/>
                  </a:cubicBezTo>
                  <a:lnTo>
                    <a:pt x="70443" y="31033"/>
                  </a:lnTo>
                  <a:close/>
                  <a:moveTo>
                    <a:pt x="73123" y="30091"/>
                  </a:moveTo>
                  <a:lnTo>
                    <a:pt x="86740" y="32287"/>
                  </a:lnTo>
                  <a:cubicBezTo>
                    <a:pt x="86145" y="35851"/>
                    <a:pt x="84288" y="39078"/>
                    <a:pt x="81571" y="41387"/>
                  </a:cubicBezTo>
                  <a:lnTo>
                    <a:pt x="81571" y="41387"/>
                  </a:lnTo>
                  <a:cubicBezTo>
                    <a:pt x="81580" y="41364"/>
                    <a:pt x="81576" y="41337"/>
                    <a:pt x="81559" y="41315"/>
                  </a:cubicBezTo>
                  <a:lnTo>
                    <a:pt x="72753" y="30878"/>
                  </a:lnTo>
                  <a:cubicBezTo>
                    <a:pt x="72761" y="30867"/>
                    <a:pt x="72770" y="30857"/>
                    <a:pt x="72779" y="30846"/>
                  </a:cubicBezTo>
                  <a:lnTo>
                    <a:pt x="82758" y="40115"/>
                  </a:lnTo>
                  <a:cubicBezTo>
                    <a:pt x="82771" y="40127"/>
                    <a:pt x="82789" y="40134"/>
                    <a:pt x="82804" y="40134"/>
                  </a:cubicBezTo>
                  <a:cubicBezTo>
                    <a:pt x="82823" y="40134"/>
                    <a:pt x="82842" y="40127"/>
                    <a:pt x="82855" y="40112"/>
                  </a:cubicBezTo>
                  <a:cubicBezTo>
                    <a:pt x="82881" y="40084"/>
                    <a:pt x="82879" y="40041"/>
                    <a:pt x="82851" y="40015"/>
                  </a:cubicBezTo>
                  <a:lnTo>
                    <a:pt x="73032" y="30893"/>
                  </a:lnTo>
                  <a:lnTo>
                    <a:pt x="83568" y="39179"/>
                  </a:lnTo>
                  <a:cubicBezTo>
                    <a:pt x="83580" y="39187"/>
                    <a:pt x="83596" y="39192"/>
                    <a:pt x="83609" y="39192"/>
                  </a:cubicBezTo>
                  <a:cubicBezTo>
                    <a:pt x="83630" y="39192"/>
                    <a:pt x="83651" y="39184"/>
                    <a:pt x="83665" y="39166"/>
                  </a:cubicBezTo>
                  <a:cubicBezTo>
                    <a:pt x="83687" y="39137"/>
                    <a:pt x="83682" y="39094"/>
                    <a:pt x="83653" y="39069"/>
                  </a:cubicBezTo>
                  <a:lnTo>
                    <a:pt x="72926" y="30633"/>
                  </a:lnTo>
                  <a:cubicBezTo>
                    <a:pt x="72929" y="30628"/>
                    <a:pt x="72933" y="30623"/>
                    <a:pt x="72935" y="30618"/>
                  </a:cubicBezTo>
                  <a:lnTo>
                    <a:pt x="84491" y="37818"/>
                  </a:lnTo>
                  <a:cubicBezTo>
                    <a:pt x="84501" y="37824"/>
                    <a:pt x="84515" y="37828"/>
                    <a:pt x="84527" y="37828"/>
                  </a:cubicBezTo>
                  <a:cubicBezTo>
                    <a:pt x="84550" y="37828"/>
                    <a:pt x="84572" y="37816"/>
                    <a:pt x="84586" y="37795"/>
                  </a:cubicBezTo>
                  <a:cubicBezTo>
                    <a:pt x="84605" y="37762"/>
                    <a:pt x="84596" y="37721"/>
                    <a:pt x="84564" y="37700"/>
                  </a:cubicBezTo>
                  <a:lnTo>
                    <a:pt x="73217" y="30630"/>
                  </a:lnTo>
                  <a:lnTo>
                    <a:pt x="85106" y="36746"/>
                  </a:lnTo>
                  <a:cubicBezTo>
                    <a:pt x="85116" y="36751"/>
                    <a:pt x="85126" y="36753"/>
                    <a:pt x="85137" y="36753"/>
                  </a:cubicBezTo>
                  <a:cubicBezTo>
                    <a:pt x="85163" y="36753"/>
                    <a:pt x="85185" y="36739"/>
                    <a:pt x="85199" y="36715"/>
                  </a:cubicBezTo>
                  <a:cubicBezTo>
                    <a:pt x="85216" y="36682"/>
                    <a:pt x="85202" y="36640"/>
                    <a:pt x="85168" y="36623"/>
                  </a:cubicBezTo>
                  <a:lnTo>
                    <a:pt x="73044" y="30386"/>
                  </a:lnTo>
                  <a:cubicBezTo>
                    <a:pt x="73047" y="30375"/>
                    <a:pt x="73051" y="30363"/>
                    <a:pt x="73056" y="30351"/>
                  </a:cubicBezTo>
                  <a:lnTo>
                    <a:pt x="85836" y="35040"/>
                  </a:lnTo>
                  <a:cubicBezTo>
                    <a:pt x="85845" y="35042"/>
                    <a:pt x="85852" y="35044"/>
                    <a:pt x="85860" y="35044"/>
                  </a:cubicBezTo>
                  <a:cubicBezTo>
                    <a:pt x="85888" y="35044"/>
                    <a:pt x="85916" y="35026"/>
                    <a:pt x="85925" y="34999"/>
                  </a:cubicBezTo>
                  <a:cubicBezTo>
                    <a:pt x="85938" y="34962"/>
                    <a:pt x="85919" y="34922"/>
                    <a:pt x="85885" y="34910"/>
                  </a:cubicBezTo>
                  <a:lnTo>
                    <a:pt x="73354" y="30313"/>
                  </a:lnTo>
                  <a:lnTo>
                    <a:pt x="86219" y="33866"/>
                  </a:lnTo>
                  <a:cubicBezTo>
                    <a:pt x="86226" y="33868"/>
                    <a:pt x="86231" y="33868"/>
                    <a:pt x="86238" y="33868"/>
                  </a:cubicBezTo>
                  <a:cubicBezTo>
                    <a:pt x="86267" y="33868"/>
                    <a:pt x="86295" y="33849"/>
                    <a:pt x="86304" y="33818"/>
                  </a:cubicBezTo>
                  <a:cubicBezTo>
                    <a:pt x="86314" y="33781"/>
                    <a:pt x="86293" y="33743"/>
                    <a:pt x="86255" y="33733"/>
                  </a:cubicBezTo>
                  <a:lnTo>
                    <a:pt x="73120" y="30107"/>
                  </a:lnTo>
                  <a:cubicBezTo>
                    <a:pt x="73122" y="30102"/>
                    <a:pt x="73122" y="30097"/>
                    <a:pt x="73123" y="30091"/>
                  </a:cubicBezTo>
                  <a:close/>
                  <a:moveTo>
                    <a:pt x="70614" y="31165"/>
                  </a:moveTo>
                  <a:cubicBezTo>
                    <a:pt x="70618" y="31167"/>
                    <a:pt x="70620" y="31168"/>
                    <a:pt x="70621" y="31170"/>
                  </a:cubicBezTo>
                  <a:lnTo>
                    <a:pt x="62481" y="41800"/>
                  </a:lnTo>
                  <a:cubicBezTo>
                    <a:pt x="62478" y="41804"/>
                    <a:pt x="62476" y="41809"/>
                    <a:pt x="62473" y="41814"/>
                  </a:cubicBezTo>
                  <a:cubicBezTo>
                    <a:pt x="62180" y="41587"/>
                    <a:pt x="61894" y="41348"/>
                    <a:pt x="61617" y="41101"/>
                  </a:cubicBezTo>
                  <a:cubicBezTo>
                    <a:pt x="61622" y="41097"/>
                    <a:pt x="61626" y="41094"/>
                    <a:pt x="61631" y="41090"/>
                  </a:cubicBezTo>
                  <a:lnTo>
                    <a:pt x="70614" y="31165"/>
                  </a:lnTo>
                  <a:close/>
                  <a:moveTo>
                    <a:pt x="72786" y="31129"/>
                  </a:moveTo>
                  <a:lnTo>
                    <a:pt x="81454" y="41405"/>
                  </a:lnTo>
                  <a:cubicBezTo>
                    <a:pt x="81468" y="41421"/>
                    <a:pt x="81487" y="41430"/>
                    <a:pt x="81507" y="41430"/>
                  </a:cubicBezTo>
                  <a:cubicBezTo>
                    <a:pt x="81513" y="41430"/>
                    <a:pt x="81520" y="41428"/>
                    <a:pt x="81525" y="41426"/>
                  </a:cubicBezTo>
                  <a:lnTo>
                    <a:pt x="81525" y="41426"/>
                  </a:lnTo>
                  <a:cubicBezTo>
                    <a:pt x="81222" y="41682"/>
                    <a:pt x="80907" y="41928"/>
                    <a:pt x="80583" y="42160"/>
                  </a:cubicBezTo>
                  <a:cubicBezTo>
                    <a:pt x="80597" y="42138"/>
                    <a:pt x="80598" y="42107"/>
                    <a:pt x="80581" y="42082"/>
                  </a:cubicBezTo>
                  <a:lnTo>
                    <a:pt x="72786" y="31129"/>
                  </a:lnTo>
                  <a:close/>
                  <a:moveTo>
                    <a:pt x="70741" y="31241"/>
                  </a:moveTo>
                  <a:cubicBezTo>
                    <a:pt x="70755" y="31250"/>
                    <a:pt x="70768" y="31257"/>
                    <a:pt x="70784" y="31264"/>
                  </a:cubicBezTo>
                  <a:lnTo>
                    <a:pt x="63797" y="42728"/>
                  </a:lnTo>
                  <a:cubicBezTo>
                    <a:pt x="63378" y="42470"/>
                    <a:pt x="62971" y="42191"/>
                    <a:pt x="62580" y="41895"/>
                  </a:cubicBezTo>
                  <a:cubicBezTo>
                    <a:pt x="62583" y="41892"/>
                    <a:pt x="62587" y="41887"/>
                    <a:pt x="62590" y="41883"/>
                  </a:cubicBezTo>
                  <a:lnTo>
                    <a:pt x="70741" y="31241"/>
                  </a:lnTo>
                  <a:close/>
                  <a:moveTo>
                    <a:pt x="72567" y="31061"/>
                  </a:moveTo>
                  <a:lnTo>
                    <a:pt x="80468" y="42162"/>
                  </a:lnTo>
                  <a:cubicBezTo>
                    <a:pt x="80482" y="42181"/>
                    <a:pt x="80503" y="42191"/>
                    <a:pt x="80526" y="42191"/>
                  </a:cubicBezTo>
                  <a:cubicBezTo>
                    <a:pt x="80531" y="42191"/>
                    <a:pt x="80536" y="42190"/>
                    <a:pt x="80543" y="42188"/>
                  </a:cubicBezTo>
                  <a:lnTo>
                    <a:pt x="80543" y="42188"/>
                  </a:lnTo>
                  <a:cubicBezTo>
                    <a:pt x="80129" y="42482"/>
                    <a:pt x="79700" y="42758"/>
                    <a:pt x="79255" y="43010"/>
                  </a:cubicBezTo>
                  <a:cubicBezTo>
                    <a:pt x="79253" y="43002"/>
                    <a:pt x="79251" y="42993"/>
                    <a:pt x="79246" y="42984"/>
                  </a:cubicBezTo>
                  <a:lnTo>
                    <a:pt x="72550" y="31075"/>
                  </a:lnTo>
                  <a:cubicBezTo>
                    <a:pt x="72557" y="31070"/>
                    <a:pt x="72562" y="31065"/>
                    <a:pt x="72567" y="31061"/>
                  </a:cubicBezTo>
                  <a:close/>
                  <a:moveTo>
                    <a:pt x="70910" y="31323"/>
                  </a:moveTo>
                  <a:cubicBezTo>
                    <a:pt x="70912" y="31323"/>
                    <a:pt x="70914" y="31323"/>
                    <a:pt x="70916" y="31324"/>
                  </a:cubicBezTo>
                  <a:lnTo>
                    <a:pt x="64885" y="43339"/>
                  </a:lnTo>
                  <a:cubicBezTo>
                    <a:pt x="64554" y="43171"/>
                    <a:pt x="64232" y="42991"/>
                    <a:pt x="63915" y="42801"/>
                  </a:cubicBezTo>
                  <a:lnTo>
                    <a:pt x="70910" y="31323"/>
                  </a:lnTo>
                  <a:close/>
                  <a:moveTo>
                    <a:pt x="32900" y="40323"/>
                  </a:moveTo>
                  <a:cubicBezTo>
                    <a:pt x="32959" y="40323"/>
                    <a:pt x="32981" y="40354"/>
                    <a:pt x="33028" y="40411"/>
                  </a:cubicBezTo>
                  <a:cubicBezTo>
                    <a:pt x="33059" y="40451"/>
                    <a:pt x="33097" y="40500"/>
                    <a:pt x="33151" y="40526"/>
                  </a:cubicBezTo>
                  <a:cubicBezTo>
                    <a:pt x="33075" y="41566"/>
                    <a:pt x="32891" y="42584"/>
                    <a:pt x="32609" y="43570"/>
                  </a:cubicBezTo>
                  <a:cubicBezTo>
                    <a:pt x="32607" y="43542"/>
                    <a:pt x="32588" y="43518"/>
                    <a:pt x="32560" y="43509"/>
                  </a:cubicBezTo>
                  <a:lnTo>
                    <a:pt x="23188" y="40829"/>
                  </a:lnTo>
                  <a:cubicBezTo>
                    <a:pt x="23200" y="40815"/>
                    <a:pt x="23210" y="40799"/>
                    <a:pt x="23219" y="40785"/>
                  </a:cubicBezTo>
                  <a:cubicBezTo>
                    <a:pt x="23260" y="40723"/>
                    <a:pt x="23286" y="40688"/>
                    <a:pt x="23340" y="40687"/>
                  </a:cubicBezTo>
                  <a:cubicBezTo>
                    <a:pt x="23341" y="40687"/>
                    <a:pt x="23343" y="40687"/>
                    <a:pt x="23344" y="40687"/>
                  </a:cubicBezTo>
                  <a:cubicBezTo>
                    <a:pt x="23395" y="40687"/>
                    <a:pt x="23422" y="40719"/>
                    <a:pt x="23466" y="40775"/>
                  </a:cubicBezTo>
                  <a:cubicBezTo>
                    <a:pt x="23514" y="40835"/>
                    <a:pt x="23572" y="40908"/>
                    <a:pt x="23686" y="40908"/>
                  </a:cubicBezTo>
                  <a:cubicBezTo>
                    <a:pt x="23687" y="40908"/>
                    <a:pt x="23688" y="40908"/>
                    <a:pt x="23690" y="40908"/>
                  </a:cubicBezTo>
                  <a:cubicBezTo>
                    <a:pt x="23804" y="40903"/>
                    <a:pt x="23858" y="40823"/>
                    <a:pt x="23901" y="40759"/>
                  </a:cubicBezTo>
                  <a:cubicBezTo>
                    <a:pt x="23943" y="40697"/>
                    <a:pt x="23968" y="40662"/>
                    <a:pt x="24022" y="40661"/>
                  </a:cubicBezTo>
                  <a:cubicBezTo>
                    <a:pt x="24025" y="40661"/>
                    <a:pt x="24027" y="40660"/>
                    <a:pt x="24029" y="40660"/>
                  </a:cubicBezTo>
                  <a:cubicBezTo>
                    <a:pt x="24078" y="40660"/>
                    <a:pt x="24106" y="40694"/>
                    <a:pt x="24149" y="40749"/>
                  </a:cubicBezTo>
                  <a:cubicBezTo>
                    <a:pt x="24196" y="40808"/>
                    <a:pt x="24252" y="40883"/>
                    <a:pt x="24361" y="40883"/>
                  </a:cubicBezTo>
                  <a:cubicBezTo>
                    <a:pt x="24365" y="40883"/>
                    <a:pt x="24368" y="40883"/>
                    <a:pt x="24372" y="40882"/>
                  </a:cubicBezTo>
                  <a:cubicBezTo>
                    <a:pt x="24486" y="40877"/>
                    <a:pt x="24540" y="40797"/>
                    <a:pt x="24583" y="40733"/>
                  </a:cubicBezTo>
                  <a:cubicBezTo>
                    <a:pt x="24616" y="40685"/>
                    <a:pt x="24640" y="40654"/>
                    <a:pt x="24673" y="40642"/>
                  </a:cubicBezTo>
                  <a:lnTo>
                    <a:pt x="24772" y="40657"/>
                  </a:lnTo>
                  <a:cubicBezTo>
                    <a:pt x="24791" y="40673"/>
                    <a:pt x="24808" y="40695"/>
                    <a:pt x="24831" y="40723"/>
                  </a:cubicBezTo>
                  <a:cubicBezTo>
                    <a:pt x="24879" y="40783"/>
                    <a:pt x="24938" y="40856"/>
                    <a:pt x="25050" y="40856"/>
                  </a:cubicBezTo>
                  <a:cubicBezTo>
                    <a:pt x="25052" y="40856"/>
                    <a:pt x="25053" y="40856"/>
                    <a:pt x="25054" y="40856"/>
                  </a:cubicBezTo>
                  <a:cubicBezTo>
                    <a:pt x="25149" y="40853"/>
                    <a:pt x="25203" y="40796"/>
                    <a:pt x="25245" y="40739"/>
                  </a:cubicBezTo>
                  <a:lnTo>
                    <a:pt x="25627" y="40806"/>
                  </a:lnTo>
                  <a:cubicBezTo>
                    <a:pt x="25656" y="40821"/>
                    <a:pt x="25688" y="40831"/>
                    <a:pt x="25727" y="40831"/>
                  </a:cubicBezTo>
                  <a:cubicBezTo>
                    <a:pt x="25730" y="40831"/>
                    <a:pt x="25733" y="40831"/>
                    <a:pt x="25736" y="40830"/>
                  </a:cubicBezTo>
                  <a:cubicBezTo>
                    <a:pt x="25743" y="40830"/>
                    <a:pt x="25750" y="40829"/>
                    <a:pt x="25757" y="40829"/>
                  </a:cubicBezTo>
                  <a:lnTo>
                    <a:pt x="32853" y="42055"/>
                  </a:lnTo>
                  <a:lnTo>
                    <a:pt x="32865" y="42055"/>
                  </a:lnTo>
                  <a:cubicBezTo>
                    <a:pt x="32898" y="42055"/>
                    <a:pt x="32926" y="42032"/>
                    <a:pt x="32933" y="41997"/>
                  </a:cubicBezTo>
                  <a:cubicBezTo>
                    <a:pt x="32940" y="41961"/>
                    <a:pt x="32914" y="41925"/>
                    <a:pt x="32876" y="41918"/>
                  </a:cubicBezTo>
                  <a:lnTo>
                    <a:pt x="26426" y="40803"/>
                  </a:lnTo>
                  <a:cubicBezTo>
                    <a:pt x="26536" y="40797"/>
                    <a:pt x="26590" y="40718"/>
                    <a:pt x="26632" y="40654"/>
                  </a:cubicBezTo>
                  <a:cubicBezTo>
                    <a:pt x="26673" y="40593"/>
                    <a:pt x="26699" y="40559"/>
                    <a:pt x="26753" y="40557"/>
                  </a:cubicBezTo>
                  <a:cubicBezTo>
                    <a:pt x="26755" y="40557"/>
                    <a:pt x="26758" y="40557"/>
                    <a:pt x="26760" y="40557"/>
                  </a:cubicBezTo>
                  <a:cubicBezTo>
                    <a:pt x="26811" y="40557"/>
                    <a:pt x="26836" y="40591"/>
                    <a:pt x="26879" y="40645"/>
                  </a:cubicBezTo>
                  <a:cubicBezTo>
                    <a:pt x="26926" y="40703"/>
                    <a:pt x="26983" y="40779"/>
                    <a:pt x="27089" y="40779"/>
                  </a:cubicBezTo>
                  <a:cubicBezTo>
                    <a:pt x="27093" y="40779"/>
                    <a:pt x="27098" y="40779"/>
                    <a:pt x="27103" y="40778"/>
                  </a:cubicBezTo>
                  <a:cubicBezTo>
                    <a:pt x="27217" y="40773"/>
                    <a:pt x="27272" y="40694"/>
                    <a:pt x="27316" y="40628"/>
                  </a:cubicBezTo>
                  <a:cubicBezTo>
                    <a:pt x="27355" y="40567"/>
                    <a:pt x="27381" y="40533"/>
                    <a:pt x="27435" y="40531"/>
                  </a:cubicBezTo>
                  <a:cubicBezTo>
                    <a:pt x="27436" y="40531"/>
                    <a:pt x="27438" y="40531"/>
                    <a:pt x="27439" y="40531"/>
                  </a:cubicBezTo>
                  <a:cubicBezTo>
                    <a:pt x="27492" y="40531"/>
                    <a:pt x="27518" y="40563"/>
                    <a:pt x="27561" y="40619"/>
                  </a:cubicBezTo>
                  <a:cubicBezTo>
                    <a:pt x="27608" y="40678"/>
                    <a:pt x="27668" y="40753"/>
                    <a:pt x="27774" y="40753"/>
                  </a:cubicBezTo>
                  <a:cubicBezTo>
                    <a:pt x="27778" y="40753"/>
                    <a:pt x="27781" y="40753"/>
                    <a:pt x="27785" y="40752"/>
                  </a:cubicBezTo>
                  <a:cubicBezTo>
                    <a:pt x="27901" y="40747"/>
                    <a:pt x="27954" y="40668"/>
                    <a:pt x="27998" y="40602"/>
                  </a:cubicBezTo>
                  <a:cubicBezTo>
                    <a:pt x="28039" y="40541"/>
                    <a:pt x="28065" y="40507"/>
                    <a:pt x="28117" y="40505"/>
                  </a:cubicBezTo>
                  <a:cubicBezTo>
                    <a:pt x="28120" y="40505"/>
                    <a:pt x="28122" y="40505"/>
                    <a:pt x="28125" y="40505"/>
                  </a:cubicBezTo>
                  <a:cubicBezTo>
                    <a:pt x="28175" y="40505"/>
                    <a:pt x="28202" y="40539"/>
                    <a:pt x="28245" y="40593"/>
                  </a:cubicBezTo>
                  <a:cubicBezTo>
                    <a:pt x="28293" y="40652"/>
                    <a:pt x="28350" y="40727"/>
                    <a:pt x="28461" y="40727"/>
                  </a:cubicBezTo>
                  <a:cubicBezTo>
                    <a:pt x="28464" y="40727"/>
                    <a:pt x="28466" y="40727"/>
                    <a:pt x="28469" y="40727"/>
                  </a:cubicBezTo>
                  <a:cubicBezTo>
                    <a:pt x="28583" y="40721"/>
                    <a:pt x="28638" y="40642"/>
                    <a:pt x="28682" y="40576"/>
                  </a:cubicBezTo>
                  <a:cubicBezTo>
                    <a:pt x="28722" y="40515"/>
                    <a:pt x="28748" y="40481"/>
                    <a:pt x="28801" y="40479"/>
                  </a:cubicBezTo>
                  <a:cubicBezTo>
                    <a:pt x="28804" y="40479"/>
                    <a:pt x="28806" y="40479"/>
                    <a:pt x="28808" y="40479"/>
                  </a:cubicBezTo>
                  <a:cubicBezTo>
                    <a:pt x="28857" y="40479"/>
                    <a:pt x="28885" y="40513"/>
                    <a:pt x="28928" y="40567"/>
                  </a:cubicBezTo>
                  <a:cubicBezTo>
                    <a:pt x="28975" y="40626"/>
                    <a:pt x="29034" y="40701"/>
                    <a:pt x="29144" y="40701"/>
                  </a:cubicBezTo>
                  <a:cubicBezTo>
                    <a:pt x="29146" y="40701"/>
                    <a:pt x="29148" y="40701"/>
                    <a:pt x="29151" y="40701"/>
                  </a:cubicBezTo>
                  <a:cubicBezTo>
                    <a:pt x="29267" y="40695"/>
                    <a:pt x="29321" y="40616"/>
                    <a:pt x="29364" y="40550"/>
                  </a:cubicBezTo>
                  <a:cubicBezTo>
                    <a:pt x="29376" y="40533"/>
                    <a:pt x="29386" y="40517"/>
                    <a:pt x="29397" y="40503"/>
                  </a:cubicBezTo>
                  <a:lnTo>
                    <a:pt x="29594" y="40520"/>
                  </a:lnTo>
                  <a:cubicBezTo>
                    <a:pt x="29599" y="40527"/>
                    <a:pt x="29605" y="40534"/>
                    <a:pt x="29612" y="40541"/>
                  </a:cubicBezTo>
                  <a:cubicBezTo>
                    <a:pt x="29657" y="40601"/>
                    <a:pt x="29716" y="40675"/>
                    <a:pt x="29827" y="40675"/>
                  </a:cubicBezTo>
                  <a:cubicBezTo>
                    <a:pt x="29830" y="40675"/>
                    <a:pt x="29832" y="40675"/>
                    <a:pt x="29835" y="40675"/>
                  </a:cubicBezTo>
                  <a:cubicBezTo>
                    <a:pt x="29930" y="40669"/>
                    <a:pt x="29982" y="40614"/>
                    <a:pt x="30024" y="40559"/>
                  </a:cubicBezTo>
                  <a:lnTo>
                    <a:pt x="30360" y="40590"/>
                  </a:lnTo>
                  <a:cubicBezTo>
                    <a:pt x="30396" y="40623"/>
                    <a:pt x="30445" y="40649"/>
                    <a:pt x="30511" y="40649"/>
                  </a:cubicBezTo>
                  <a:cubicBezTo>
                    <a:pt x="30513" y="40649"/>
                    <a:pt x="30515" y="40649"/>
                    <a:pt x="30517" y="40649"/>
                  </a:cubicBezTo>
                  <a:cubicBezTo>
                    <a:pt x="30562" y="40647"/>
                    <a:pt x="30599" y="40633"/>
                    <a:pt x="30628" y="40612"/>
                  </a:cubicBezTo>
                  <a:lnTo>
                    <a:pt x="33019" y="40827"/>
                  </a:lnTo>
                  <a:lnTo>
                    <a:pt x="33026" y="40827"/>
                  </a:lnTo>
                  <a:cubicBezTo>
                    <a:pt x="33061" y="40827"/>
                    <a:pt x="33090" y="40799"/>
                    <a:pt x="33094" y="40763"/>
                  </a:cubicBezTo>
                  <a:cubicBezTo>
                    <a:pt x="33097" y="40727"/>
                    <a:pt x="33069" y="40692"/>
                    <a:pt x="33031" y="40688"/>
                  </a:cubicBezTo>
                  <a:lnTo>
                    <a:pt x="31927" y="40590"/>
                  </a:lnTo>
                  <a:cubicBezTo>
                    <a:pt x="32013" y="40571"/>
                    <a:pt x="32058" y="40503"/>
                    <a:pt x="32096" y="40446"/>
                  </a:cubicBezTo>
                  <a:cubicBezTo>
                    <a:pt x="32138" y="40385"/>
                    <a:pt x="32164" y="40351"/>
                    <a:pt x="32218" y="40349"/>
                  </a:cubicBezTo>
                  <a:cubicBezTo>
                    <a:pt x="32219" y="40349"/>
                    <a:pt x="32220" y="40349"/>
                    <a:pt x="32222" y="40349"/>
                  </a:cubicBezTo>
                  <a:cubicBezTo>
                    <a:pt x="32273" y="40349"/>
                    <a:pt x="32300" y="40382"/>
                    <a:pt x="32344" y="40437"/>
                  </a:cubicBezTo>
                  <a:cubicBezTo>
                    <a:pt x="32392" y="40497"/>
                    <a:pt x="32452" y="40571"/>
                    <a:pt x="32563" y="40571"/>
                  </a:cubicBezTo>
                  <a:cubicBezTo>
                    <a:pt x="32565" y="40571"/>
                    <a:pt x="32566" y="40571"/>
                    <a:pt x="32567" y="40571"/>
                  </a:cubicBezTo>
                  <a:cubicBezTo>
                    <a:pt x="32682" y="40565"/>
                    <a:pt x="32737" y="40486"/>
                    <a:pt x="32780" y="40420"/>
                  </a:cubicBezTo>
                  <a:cubicBezTo>
                    <a:pt x="32822" y="40359"/>
                    <a:pt x="32848" y="40325"/>
                    <a:pt x="32900" y="40323"/>
                  </a:cubicBezTo>
                  <a:close/>
                  <a:moveTo>
                    <a:pt x="72517" y="31298"/>
                  </a:moveTo>
                  <a:lnTo>
                    <a:pt x="79125" y="43052"/>
                  </a:lnTo>
                  <a:cubicBezTo>
                    <a:pt x="79130" y="43061"/>
                    <a:pt x="79137" y="43068"/>
                    <a:pt x="79144" y="43073"/>
                  </a:cubicBezTo>
                  <a:cubicBezTo>
                    <a:pt x="78818" y="43255"/>
                    <a:pt x="78486" y="43424"/>
                    <a:pt x="78145" y="43582"/>
                  </a:cubicBezTo>
                  <a:cubicBezTo>
                    <a:pt x="78145" y="43573"/>
                    <a:pt x="78143" y="43563"/>
                    <a:pt x="78138" y="43554"/>
                  </a:cubicBezTo>
                  <a:lnTo>
                    <a:pt x="72517" y="31298"/>
                  </a:lnTo>
                  <a:close/>
                  <a:moveTo>
                    <a:pt x="71045" y="31371"/>
                  </a:moveTo>
                  <a:cubicBezTo>
                    <a:pt x="71066" y="31376"/>
                    <a:pt x="71089" y="31383"/>
                    <a:pt x="71110" y="31388"/>
                  </a:cubicBezTo>
                  <a:lnTo>
                    <a:pt x="66537" y="44060"/>
                  </a:lnTo>
                  <a:cubicBezTo>
                    <a:pt x="66014" y="43867"/>
                    <a:pt x="65505" y="43648"/>
                    <a:pt x="65008" y="43402"/>
                  </a:cubicBezTo>
                  <a:lnTo>
                    <a:pt x="71045" y="31371"/>
                  </a:lnTo>
                  <a:close/>
                  <a:moveTo>
                    <a:pt x="72334" y="31226"/>
                  </a:moveTo>
                  <a:lnTo>
                    <a:pt x="78013" y="43611"/>
                  </a:lnTo>
                  <a:cubicBezTo>
                    <a:pt x="78017" y="43620"/>
                    <a:pt x="78024" y="43629"/>
                    <a:pt x="78030" y="43634"/>
                  </a:cubicBezTo>
                  <a:cubicBezTo>
                    <a:pt x="77523" y="43864"/>
                    <a:pt x="76998" y="44068"/>
                    <a:pt x="76460" y="44243"/>
                  </a:cubicBezTo>
                  <a:lnTo>
                    <a:pt x="72292" y="31248"/>
                  </a:lnTo>
                  <a:cubicBezTo>
                    <a:pt x="72306" y="31239"/>
                    <a:pt x="72320" y="31233"/>
                    <a:pt x="72334" y="31226"/>
                  </a:cubicBezTo>
                  <a:close/>
                  <a:moveTo>
                    <a:pt x="71246" y="31418"/>
                  </a:moveTo>
                  <a:lnTo>
                    <a:pt x="67724" y="44442"/>
                  </a:lnTo>
                  <a:cubicBezTo>
                    <a:pt x="67366" y="44344"/>
                    <a:pt x="67013" y="44233"/>
                    <a:pt x="66666" y="44108"/>
                  </a:cubicBezTo>
                  <a:lnTo>
                    <a:pt x="71246" y="31418"/>
                  </a:lnTo>
                  <a:close/>
                  <a:moveTo>
                    <a:pt x="72202" y="31420"/>
                  </a:moveTo>
                  <a:lnTo>
                    <a:pt x="76330" y="44285"/>
                  </a:lnTo>
                  <a:cubicBezTo>
                    <a:pt x="75979" y="44395"/>
                    <a:pt x="75623" y="44494"/>
                    <a:pt x="75260" y="44579"/>
                  </a:cubicBezTo>
                  <a:lnTo>
                    <a:pt x="75260" y="44579"/>
                  </a:lnTo>
                  <a:lnTo>
                    <a:pt x="72202" y="31420"/>
                  </a:lnTo>
                  <a:close/>
                  <a:moveTo>
                    <a:pt x="22550" y="40791"/>
                  </a:moveTo>
                  <a:lnTo>
                    <a:pt x="22850" y="40875"/>
                  </a:lnTo>
                  <a:cubicBezTo>
                    <a:pt x="22887" y="40910"/>
                    <a:pt x="22932" y="40935"/>
                    <a:pt x="22995" y="40935"/>
                  </a:cubicBezTo>
                  <a:cubicBezTo>
                    <a:pt x="22999" y="40935"/>
                    <a:pt x="23003" y="40934"/>
                    <a:pt x="23007" y="40934"/>
                  </a:cubicBezTo>
                  <a:cubicBezTo>
                    <a:pt x="23018" y="40934"/>
                    <a:pt x="23030" y="40933"/>
                    <a:pt x="23040" y="40931"/>
                  </a:cubicBezTo>
                  <a:lnTo>
                    <a:pt x="32522" y="43642"/>
                  </a:lnTo>
                  <a:cubicBezTo>
                    <a:pt x="32529" y="43644"/>
                    <a:pt x="32534" y="43644"/>
                    <a:pt x="32541" y="43644"/>
                  </a:cubicBezTo>
                  <a:cubicBezTo>
                    <a:pt x="32562" y="43644"/>
                    <a:pt x="32583" y="43634"/>
                    <a:pt x="32595" y="43618"/>
                  </a:cubicBezTo>
                  <a:lnTo>
                    <a:pt x="32595" y="43618"/>
                  </a:lnTo>
                  <a:cubicBezTo>
                    <a:pt x="32484" y="44001"/>
                    <a:pt x="32360" y="44378"/>
                    <a:pt x="32219" y="44749"/>
                  </a:cubicBezTo>
                  <a:cubicBezTo>
                    <a:pt x="32218" y="44723"/>
                    <a:pt x="32200" y="44700"/>
                    <a:pt x="32174" y="44690"/>
                  </a:cubicBezTo>
                  <a:lnTo>
                    <a:pt x="22275" y="40957"/>
                  </a:lnTo>
                  <a:lnTo>
                    <a:pt x="22275" y="40957"/>
                  </a:lnTo>
                  <a:cubicBezTo>
                    <a:pt x="22291" y="40959"/>
                    <a:pt x="22306" y="40960"/>
                    <a:pt x="22325" y="40960"/>
                  </a:cubicBezTo>
                  <a:cubicBezTo>
                    <a:pt x="22440" y="40955"/>
                    <a:pt x="22493" y="40875"/>
                    <a:pt x="22537" y="40811"/>
                  </a:cubicBezTo>
                  <a:cubicBezTo>
                    <a:pt x="22542" y="40803"/>
                    <a:pt x="22547" y="40797"/>
                    <a:pt x="22550" y="40791"/>
                  </a:cubicBezTo>
                  <a:close/>
                  <a:moveTo>
                    <a:pt x="71385" y="31437"/>
                  </a:moveTo>
                  <a:cubicBezTo>
                    <a:pt x="71397" y="31437"/>
                    <a:pt x="71409" y="31439"/>
                    <a:pt x="71423" y="31439"/>
                  </a:cubicBezTo>
                  <a:lnTo>
                    <a:pt x="69271" y="44785"/>
                  </a:lnTo>
                  <a:cubicBezTo>
                    <a:pt x="68793" y="44706"/>
                    <a:pt x="68322" y="44603"/>
                    <a:pt x="67856" y="44479"/>
                  </a:cubicBezTo>
                  <a:lnTo>
                    <a:pt x="71385" y="31437"/>
                  </a:lnTo>
                  <a:close/>
                  <a:moveTo>
                    <a:pt x="72046" y="31355"/>
                  </a:moveTo>
                  <a:lnTo>
                    <a:pt x="75125" y="44610"/>
                  </a:lnTo>
                  <a:cubicBezTo>
                    <a:pt x="74896" y="44662"/>
                    <a:pt x="74664" y="44711"/>
                    <a:pt x="74431" y="44752"/>
                  </a:cubicBezTo>
                  <a:cubicBezTo>
                    <a:pt x="74181" y="44797"/>
                    <a:pt x="73932" y="44835"/>
                    <a:pt x="73683" y="44867"/>
                  </a:cubicBezTo>
                  <a:lnTo>
                    <a:pt x="72019" y="31364"/>
                  </a:lnTo>
                  <a:cubicBezTo>
                    <a:pt x="72027" y="31361"/>
                    <a:pt x="72036" y="31359"/>
                    <a:pt x="72046" y="31355"/>
                  </a:cubicBezTo>
                  <a:close/>
                  <a:moveTo>
                    <a:pt x="71556" y="31468"/>
                  </a:moveTo>
                  <a:lnTo>
                    <a:pt x="70509" y="44939"/>
                  </a:lnTo>
                  <a:cubicBezTo>
                    <a:pt x="70138" y="44910"/>
                    <a:pt x="69771" y="44865"/>
                    <a:pt x="69407" y="44808"/>
                  </a:cubicBezTo>
                  <a:lnTo>
                    <a:pt x="71556" y="31468"/>
                  </a:lnTo>
                  <a:close/>
                  <a:moveTo>
                    <a:pt x="71892" y="31475"/>
                  </a:moveTo>
                  <a:lnTo>
                    <a:pt x="73546" y="44884"/>
                  </a:lnTo>
                  <a:cubicBezTo>
                    <a:pt x="73177" y="44927"/>
                    <a:pt x="72808" y="44958"/>
                    <a:pt x="72439" y="44974"/>
                  </a:cubicBezTo>
                  <a:lnTo>
                    <a:pt x="72439" y="44976"/>
                  </a:lnTo>
                  <a:lnTo>
                    <a:pt x="71892" y="31475"/>
                  </a:lnTo>
                  <a:close/>
                  <a:moveTo>
                    <a:pt x="71752" y="31426"/>
                  </a:moveTo>
                  <a:lnTo>
                    <a:pt x="72303" y="44981"/>
                  </a:lnTo>
                  <a:cubicBezTo>
                    <a:pt x="72115" y="44988"/>
                    <a:pt x="71928" y="44991"/>
                    <a:pt x="71742" y="44991"/>
                  </a:cubicBezTo>
                  <a:cubicBezTo>
                    <a:pt x="71374" y="44991"/>
                    <a:pt x="71009" y="44978"/>
                    <a:pt x="70645" y="44951"/>
                  </a:cubicBezTo>
                  <a:lnTo>
                    <a:pt x="70645" y="44950"/>
                  </a:lnTo>
                  <a:lnTo>
                    <a:pt x="71698" y="31433"/>
                  </a:lnTo>
                  <a:cubicBezTo>
                    <a:pt x="71716" y="31430"/>
                    <a:pt x="71735" y="31428"/>
                    <a:pt x="71752" y="31426"/>
                  </a:cubicBezTo>
                  <a:close/>
                  <a:moveTo>
                    <a:pt x="3393" y="35267"/>
                  </a:moveTo>
                  <a:cubicBezTo>
                    <a:pt x="3396" y="35293"/>
                    <a:pt x="3415" y="35317"/>
                    <a:pt x="3443" y="35326"/>
                  </a:cubicBezTo>
                  <a:lnTo>
                    <a:pt x="16410" y="39035"/>
                  </a:lnTo>
                  <a:cubicBezTo>
                    <a:pt x="16409" y="39047"/>
                    <a:pt x="16407" y="39059"/>
                    <a:pt x="16403" y="39071"/>
                  </a:cubicBezTo>
                  <a:lnTo>
                    <a:pt x="3150" y="36780"/>
                  </a:lnTo>
                  <a:cubicBezTo>
                    <a:pt x="3147" y="36780"/>
                    <a:pt x="3143" y="36780"/>
                    <a:pt x="3140" y="36780"/>
                  </a:cubicBezTo>
                  <a:cubicBezTo>
                    <a:pt x="3106" y="36780"/>
                    <a:pt x="3077" y="36803"/>
                    <a:pt x="3071" y="36838"/>
                  </a:cubicBezTo>
                  <a:cubicBezTo>
                    <a:pt x="3064" y="36876"/>
                    <a:pt x="3090" y="36910"/>
                    <a:pt x="3126" y="36917"/>
                  </a:cubicBezTo>
                  <a:lnTo>
                    <a:pt x="16336" y="39199"/>
                  </a:lnTo>
                  <a:lnTo>
                    <a:pt x="16336" y="39199"/>
                  </a:lnTo>
                  <a:lnTo>
                    <a:pt x="2984" y="38010"/>
                  </a:lnTo>
                  <a:cubicBezTo>
                    <a:pt x="2982" y="38010"/>
                    <a:pt x="2980" y="38009"/>
                    <a:pt x="2977" y="38009"/>
                  </a:cubicBezTo>
                  <a:cubicBezTo>
                    <a:pt x="2941" y="38009"/>
                    <a:pt x="2913" y="38036"/>
                    <a:pt x="2910" y="38072"/>
                  </a:cubicBezTo>
                  <a:cubicBezTo>
                    <a:pt x="2906" y="38110"/>
                    <a:pt x="2934" y="38143"/>
                    <a:pt x="2972" y="38147"/>
                  </a:cubicBezTo>
                  <a:lnTo>
                    <a:pt x="16372" y="39341"/>
                  </a:lnTo>
                  <a:cubicBezTo>
                    <a:pt x="16372" y="39362"/>
                    <a:pt x="16372" y="39383"/>
                    <a:pt x="16372" y="39404"/>
                  </a:cubicBezTo>
                  <a:lnTo>
                    <a:pt x="2960" y="39856"/>
                  </a:lnTo>
                  <a:cubicBezTo>
                    <a:pt x="2922" y="39857"/>
                    <a:pt x="2892" y="39890"/>
                    <a:pt x="2894" y="39928"/>
                  </a:cubicBezTo>
                  <a:cubicBezTo>
                    <a:pt x="2896" y="39965"/>
                    <a:pt x="2925" y="39994"/>
                    <a:pt x="2963" y="39994"/>
                  </a:cubicBezTo>
                  <a:lnTo>
                    <a:pt x="2965" y="39994"/>
                  </a:lnTo>
                  <a:lnTo>
                    <a:pt x="16327" y="39544"/>
                  </a:lnTo>
                  <a:lnTo>
                    <a:pt x="3046" y="41090"/>
                  </a:lnTo>
                  <a:cubicBezTo>
                    <a:pt x="3008" y="41094"/>
                    <a:pt x="2982" y="41128"/>
                    <a:pt x="2986" y="41166"/>
                  </a:cubicBezTo>
                  <a:cubicBezTo>
                    <a:pt x="2991" y="41201"/>
                    <a:pt x="3020" y="41227"/>
                    <a:pt x="3055" y="41227"/>
                  </a:cubicBezTo>
                  <a:lnTo>
                    <a:pt x="3062" y="41227"/>
                  </a:lnTo>
                  <a:lnTo>
                    <a:pt x="16396" y="39674"/>
                  </a:lnTo>
                  <a:cubicBezTo>
                    <a:pt x="16398" y="39688"/>
                    <a:pt x="16402" y="39701"/>
                    <a:pt x="16403" y="39714"/>
                  </a:cubicBezTo>
                  <a:lnTo>
                    <a:pt x="3342" y="42714"/>
                  </a:lnTo>
                  <a:cubicBezTo>
                    <a:pt x="3304" y="42723"/>
                    <a:pt x="3282" y="42761"/>
                    <a:pt x="3291" y="42797"/>
                  </a:cubicBezTo>
                  <a:cubicBezTo>
                    <a:pt x="3297" y="42829"/>
                    <a:pt x="3327" y="42851"/>
                    <a:pt x="3358" y="42851"/>
                  </a:cubicBezTo>
                  <a:cubicBezTo>
                    <a:pt x="3363" y="42851"/>
                    <a:pt x="3368" y="42849"/>
                    <a:pt x="3374" y="42849"/>
                  </a:cubicBezTo>
                  <a:lnTo>
                    <a:pt x="16381" y="39861"/>
                  </a:lnTo>
                  <a:lnTo>
                    <a:pt x="3663" y="43907"/>
                  </a:lnTo>
                  <a:cubicBezTo>
                    <a:pt x="3626" y="43918"/>
                    <a:pt x="3606" y="43958"/>
                    <a:pt x="3618" y="43994"/>
                  </a:cubicBezTo>
                  <a:cubicBezTo>
                    <a:pt x="3626" y="44022"/>
                    <a:pt x="3654" y="44041"/>
                    <a:pt x="3684" y="44041"/>
                  </a:cubicBezTo>
                  <a:cubicBezTo>
                    <a:pt x="3690" y="44041"/>
                    <a:pt x="3697" y="44041"/>
                    <a:pt x="3704" y="44037"/>
                  </a:cubicBezTo>
                  <a:lnTo>
                    <a:pt x="16480" y="39975"/>
                  </a:lnTo>
                  <a:cubicBezTo>
                    <a:pt x="16487" y="39994"/>
                    <a:pt x="16495" y="40013"/>
                    <a:pt x="16504" y="40032"/>
                  </a:cubicBezTo>
                  <a:lnTo>
                    <a:pt x="4177" y="45710"/>
                  </a:lnTo>
                  <a:cubicBezTo>
                    <a:pt x="3663" y="44581"/>
                    <a:pt x="3280" y="43369"/>
                    <a:pt x="3052" y="42093"/>
                  </a:cubicBezTo>
                  <a:lnTo>
                    <a:pt x="3050" y="42093"/>
                  </a:lnTo>
                  <a:cubicBezTo>
                    <a:pt x="2631" y="39743"/>
                    <a:pt x="2778" y="37421"/>
                    <a:pt x="3393" y="35267"/>
                  </a:cubicBezTo>
                  <a:close/>
                  <a:moveTo>
                    <a:pt x="21296" y="40765"/>
                  </a:moveTo>
                  <a:cubicBezTo>
                    <a:pt x="21348" y="40765"/>
                    <a:pt x="21374" y="40797"/>
                    <a:pt x="21418" y="40853"/>
                  </a:cubicBezTo>
                  <a:cubicBezTo>
                    <a:pt x="21465" y="40913"/>
                    <a:pt x="21525" y="40986"/>
                    <a:pt x="21630" y="40986"/>
                  </a:cubicBezTo>
                  <a:cubicBezTo>
                    <a:pt x="21634" y="40986"/>
                    <a:pt x="21638" y="40986"/>
                    <a:pt x="21641" y="40986"/>
                  </a:cubicBezTo>
                  <a:cubicBezTo>
                    <a:pt x="21707" y="40983"/>
                    <a:pt x="21754" y="40955"/>
                    <a:pt x="21788" y="40920"/>
                  </a:cubicBezTo>
                  <a:lnTo>
                    <a:pt x="32126" y="44820"/>
                  </a:lnTo>
                  <a:cubicBezTo>
                    <a:pt x="32134" y="44823"/>
                    <a:pt x="32143" y="44825"/>
                    <a:pt x="32150" y="44825"/>
                  </a:cubicBezTo>
                  <a:cubicBezTo>
                    <a:pt x="32167" y="44825"/>
                    <a:pt x="32185" y="44818"/>
                    <a:pt x="32198" y="44806"/>
                  </a:cubicBezTo>
                  <a:lnTo>
                    <a:pt x="32198" y="44806"/>
                  </a:lnTo>
                  <a:cubicBezTo>
                    <a:pt x="31992" y="45346"/>
                    <a:pt x="31755" y="45873"/>
                    <a:pt x="31490" y="46383"/>
                  </a:cubicBezTo>
                  <a:cubicBezTo>
                    <a:pt x="31487" y="46380"/>
                    <a:pt x="31482" y="46376"/>
                    <a:pt x="31476" y="46373"/>
                  </a:cubicBezTo>
                  <a:lnTo>
                    <a:pt x="21098" y="40955"/>
                  </a:lnTo>
                  <a:cubicBezTo>
                    <a:pt x="21129" y="40927"/>
                    <a:pt x="21151" y="40893"/>
                    <a:pt x="21172" y="40863"/>
                  </a:cubicBezTo>
                  <a:cubicBezTo>
                    <a:pt x="21214" y="40801"/>
                    <a:pt x="21238" y="40766"/>
                    <a:pt x="21292" y="40765"/>
                  </a:cubicBezTo>
                  <a:cubicBezTo>
                    <a:pt x="21293" y="40765"/>
                    <a:pt x="21294" y="40765"/>
                    <a:pt x="21296" y="40765"/>
                  </a:cubicBezTo>
                  <a:close/>
                  <a:moveTo>
                    <a:pt x="16507" y="40183"/>
                  </a:moveTo>
                  <a:lnTo>
                    <a:pt x="4740" y="46823"/>
                  </a:lnTo>
                  <a:cubicBezTo>
                    <a:pt x="4560" y="46501"/>
                    <a:pt x="4392" y="46172"/>
                    <a:pt x="4234" y="45836"/>
                  </a:cubicBezTo>
                  <a:lnTo>
                    <a:pt x="16507" y="40183"/>
                  </a:lnTo>
                  <a:close/>
                  <a:moveTo>
                    <a:pt x="20542" y="40822"/>
                  </a:moveTo>
                  <a:lnTo>
                    <a:pt x="20819" y="40965"/>
                  </a:lnTo>
                  <a:cubicBezTo>
                    <a:pt x="20840" y="40981"/>
                    <a:pt x="20862" y="40995"/>
                    <a:pt x="20890" y="41004"/>
                  </a:cubicBezTo>
                  <a:lnTo>
                    <a:pt x="31412" y="46496"/>
                  </a:lnTo>
                  <a:cubicBezTo>
                    <a:pt x="31418" y="46498"/>
                    <a:pt x="31423" y="46501"/>
                    <a:pt x="31430" y="46501"/>
                  </a:cubicBezTo>
                  <a:cubicBezTo>
                    <a:pt x="31255" y="46830"/>
                    <a:pt x="31070" y="47152"/>
                    <a:pt x="30872" y="47467"/>
                  </a:cubicBezTo>
                  <a:cubicBezTo>
                    <a:pt x="30869" y="47462"/>
                    <a:pt x="30865" y="47459"/>
                    <a:pt x="30860" y="47455"/>
                  </a:cubicBezTo>
                  <a:lnTo>
                    <a:pt x="20481" y="40901"/>
                  </a:lnTo>
                  <a:lnTo>
                    <a:pt x="20490" y="40888"/>
                  </a:lnTo>
                  <a:cubicBezTo>
                    <a:pt x="20509" y="40860"/>
                    <a:pt x="20524" y="40837"/>
                    <a:pt x="20542" y="40822"/>
                  </a:cubicBezTo>
                  <a:close/>
                  <a:moveTo>
                    <a:pt x="19933" y="40816"/>
                  </a:moveTo>
                  <a:cubicBezTo>
                    <a:pt x="19984" y="40816"/>
                    <a:pt x="20011" y="40849"/>
                    <a:pt x="20055" y="40905"/>
                  </a:cubicBezTo>
                  <a:cubicBezTo>
                    <a:pt x="20103" y="40965"/>
                    <a:pt x="20161" y="41038"/>
                    <a:pt x="20275" y="41038"/>
                  </a:cubicBezTo>
                  <a:cubicBezTo>
                    <a:pt x="20276" y="41038"/>
                    <a:pt x="20277" y="41038"/>
                    <a:pt x="20279" y="41038"/>
                  </a:cubicBezTo>
                  <a:cubicBezTo>
                    <a:pt x="20322" y="41036"/>
                    <a:pt x="20357" y="41023"/>
                    <a:pt x="20386" y="41005"/>
                  </a:cubicBezTo>
                  <a:lnTo>
                    <a:pt x="30787" y="47573"/>
                  </a:lnTo>
                  <a:cubicBezTo>
                    <a:pt x="30791" y="47575"/>
                    <a:pt x="30796" y="47578"/>
                    <a:pt x="30801" y="47580"/>
                  </a:cubicBezTo>
                  <a:cubicBezTo>
                    <a:pt x="30536" y="47994"/>
                    <a:pt x="30252" y="48397"/>
                    <a:pt x="29949" y="48783"/>
                  </a:cubicBezTo>
                  <a:lnTo>
                    <a:pt x="19891" y="40825"/>
                  </a:lnTo>
                  <a:cubicBezTo>
                    <a:pt x="19903" y="40820"/>
                    <a:pt x="19915" y="40817"/>
                    <a:pt x="19929" y="40817"/>
                  </a:cubicBezTo>
                  <a:cubicBezTo>
                    <a:pt x="19930" y="40817"/>
                    <a:pt x="19931" y="40816"/>
                    <a:pt x="19933" y="40816"/>
                  </a:cubicBezTo>
                  <a:close/>
                  <a:moveTo>
                    <a:pt x="19799" y="40929"/>
                  </a:moveTo>
                  <a:lnTo>
                    <a:pt x="29863" y="48892"/>
                  </a:lnTo>
                  <a:cubicBezTo>
                    <a:pt x="29632" y="49182"/>
                    <a:pt x="29392" y="49462"/>
                    <a:pt x="29141" y="49734"/>
                  </a:cubicBezTo>
                  <a:lnTo>
                    <a:pt x="19766" y="40972"/>
                  </a:lnTo>
                  <a:cubicBezTo>
                    <a:pt x="19778" y="40959"/>
                    <a:pt x="19789" y="40943"/>
                    <a:pt x="19799" y="40929"/>
                  </a:cubicBezTo>
                  <a:close/>
                  <a:moveTo>
                    <a:pt x="19307" y="40860"/>
                  </a:moveTo>
                  <a:lnTo>
                    <a:pt x="19307" y="40860"/>
                  </a:lnTo>
                  <a:cubicBezTo>
                    <a:pt x="19328" y="40875"/>
                    <a:pt x="19349" y="40900"/>
                    <a:pt x="19373" y="40931"/>
                  </a:cubicBezTo>
                  <a:cubicBezTo>
                    <a:pt x="19420" y="40989"/>
                    <a:pt x="19478" y="41064"/>
                    <a:pt x="19586" y="41064"/>
                  </a:cubicBezTo>
                  <a:cubicBezTo>
                    <a:pt x="19589" y="41064"/>
                    <a:pt x="19593" y="41064"/>
                    <a:pt x="19596" y="41064"/>
                  </a:cubicBezTo>
                  <a:cubicBezTo>
                    <a:pt x="19617" y="41062"/>
                    <a:pt x="19634" y="41059"/>
                    <a:pt x="19652" y="41055"/>
                  </a:cubicBezTo>
                  <a:lnTo>
                    <a:pt x="29045" y="49834"/>
                  </a:lnTo>
                  <a:cubicBezTo>
                    <a:pt x="28666" y="50238"/>
                    <a:pt x="28264" y="50622"/>
                    <a:pt x="27840" y="50982"/>
                  </a:cubicBezTo>
                  <a:lnTo>
                    <a:pt x="19307" y="40860"/>
                  </a:lnTo>
                  <a:close/>
                  <a:moveTo>
                    <a:pt x="19158" y="40896"/>
                  </a:moveTo>
                  <a:lnTo>
                    <a:pt x="27736" y="51072"/>
                  </a:lnTo>
                  <a:cubicBezTo>
                    <a:pt x="27452" y="51310"/>
                    <a:pt x="27161" y="51536"/>
                    <a:pt x="26860" y="51753"/>
                  </a:cubicBezTo>
                  <a:lnTo>
                    <a:pt x="19148" y="40910"/>
                  </a:lnTo>
                  <a:cubicBezTo>
                    <a:pt x="19151" y="40907"/>
                    <a:pt x="19155" y="40901"/>
                    <a:pt x="19158" y="40896"/>
                  </a:cubicBezTo>
                  <a:close/>
                  <a:moveTo>
                    <a:pt x="19061" y="41026"/>
                  </a:moveTo>
                  <a:lnTo>
                    <a:pt x="26748" y="51834"/>
                  </a:lnTo>
                  <a:cubicBezTo>
                    <a:pt x="26355" y="52111"/>
                    <a:pt x="25948" y="52371"/>
                    <a:pt x="25527" y="52612"/>
                  </a:cubicBezTo>
                  <a:lnTo>
                    <a:pt x="19009" y="41064"/>
                  </a:lnTo>
                  <a:cubicBezTo>
                    <a:pt x="19028" y="41054"/>
                    <a:pt x="19046" y="41040"/>
                    <a:pt x="19061" y="41026"/>
                  </a:cubicBezTo>
                  <a:close/>
                  <a:moveTo>
                    <a:pt x="18843" y="41081"/>
                  </a:moveTo>
                  <a:lnTo>
                    <a:pt x="18843" y="41081"/>
                  </a:lnTo>
                  <a:cubicBezTo>
                    <a:pt x="18850" y="41083"/>
                    <a:pt x="18857" y="41085"/>
                    <a:pt x="18864" y="41085"/>
                  </a:cubicBezTo>
                  <a:lnTo>
                    <a:pt x="25407" y="52679"/>
                  </a:lnTo>
                  <a:cubicBezTo>
                    <a:pt x="25085" y="52859"/>
                    <a:pt x="24756" y="53027"/>
                    <a:pt x="24420" y="53185"/>
                  </a:cubicBezTo>
                  <a:lnTo>
                    <a:pt x="24419" y="53185"/>
                  </a:lnTo>
                  <a:lnTo>
                    <a:pt x="18843" y="41081"/>
                  </a:lnTo>
                  <a:close/>
                  <a:moveTo>
                    <a:pt x="16629" y="40271"/>
                  </a:moveTo>
                  <a:cubicBezTo>
                    <a:pt x="16635" y="40283"/>
                    <a:pt x="16644" y="40294"/>
                    <a:pt x="16651" y="40304"/>
                  </a:cubicBezTo>
                  <a:lnTo>
                    <a:pt x="5763" y="48132"/>
                  </a:lnTo>
                  <a:cubicBezTo>
                    <a:pt x="5732" y="48155"/>
                    <a:pt x="5725" y="48198"/>
                    <a:pt x="5748" y="48229"/>
                  </a:cubicBezTo>
                  <a:cubicBezTo>
                    <a:pt x="5761" y="48248"/>
                    <a:pt x="5782" y="48257"/>
                    <a:pt x="5803" y="48257"/>
                  </a:cubicBezTo>
                  <a:cubicBezTo>
                    <a:pt x="5817" y="48257"/>
                    <a:pt x="5831" y="48253"/>
                    <a:pt x="5845" y="48245"/>
                  </a:cubicBezTo>
                  <a:lnTo>
                    <a:pt x="16680" y="40453"/>
                  </a:lnTo>
                  <a:lnTo>
                    <a:pt x="6520" y="49107"/>
                  </a:lnTo>
                  <a:cubicBezTo>
                    <a:pt x="6490" y="49133"/>
                    <a:pt x="6487" y="49176"/>
                    <a:pt x="6513" y="49204"/>
                  </a:cubicBezTo>
                  <a:cubicBezTo>
                    <a:pt x="6525" y="49221"/>
                    <a:pt x="6546" y="49228"/>
                    <a:pt x="6565" y="49228"/>
                  </a:cubicBezTo>
                  <a:cubicBezTo>
                    <a:pt x="6580" y="49228"/>
                    <a:pt x="6596" y="49223"/>
                    <a:pt x="6610" y="49213"/>
                  </a:cubicBezTo>
                  <a:lnTo>
                    <a:pt x="16821" y="40514"/>
                  </a:lnTo>
                  <a:cubicBezTo>
                    <a:pt x="16835" y="40529"/>
                    <a:pt x="16848" y="40543"/>
                    <a:pt x="16864" y="40557"/>
                  </a:cubicBezTo>
                  <a:lnTo>
                    <a:pt x="7786" y="50465"/>
                  </a:lnTo>
                  <a:cubicBezTo>
                    <a:pt x="7760" y="50494"/>
                    <a:pt x="7761" y="50537"/>
                    <a:pt x="7789" y="50563"/>
                  </a:cubicBezTo>
                  <a:cubicBezTo>
                    <a:pt x="7803" y="50575"/>
                    <a:pt x="7820" y="50581"/>
                    <a:pt x="7836" y="50581"/>
                  </a:cubicBezTo>
                  <a:cubicBezTo>
                    <a:pt x="7855" y="50581"/>
                    <a:pt x="7874" y="50574"/>
                    <a:pt x="7888" y="50558"/>
                  </a:cubicBezTo>
                  <a:lnTo>
                    <a:pt x="16919" y="40701"/>
                  </a:lnTo>
                  <a:lnTo>
                    <a:pt x="16919" y="40701"/>
                  </a:lnTo>
                  <a:lnTo>
                    <a:pt x="8726" y="51266"/>
                  </a:lnTo>
                  <a:cubicBezTo>
                    <a:pt x="8703" y="51297"/>
                    <a:pt x="8708" y="51341"/>
                    <a:pt x="8740" y="51363"/>
                  </a:cubicBezTo>
                  <a:cubicBezTo>
                    <a:pt x="8752" y="51374"/>
                    <a:pt x="8766" y="51379"/>
                    <a:pt x="8781" y="51379"/>
                  </a:cubicBezTo>
                  <a:cubicBezTo>
                    <a:pt x="8802" y="51379"/>
                    <a:pt x="8823" y="51368"/>
                    <a:pt x="8835" y="51351"/>
                  </a:cubicBezTo>
                  <a:lnTo>
                    <a:pt x="17072" y="40728"/>
                  </a:lnTo>
                  <a:cubicBezTo>
                    <a:pt x="17082" y="40737"/>
                    <a:pt x="17093" y="40742"/>
                    <a:pt x="17103" y="40749"/>
                  </a:cubicBezTo>
                  <a:lnTo>
                    <a:pt x="10056" y="52236"/>
                  </a:lnTo>
                  <a:cubicBezTo>
                    <a:pt x="10037" y="52269"/>
                    <a:pt x="10045" y="52310"/>
                    <a:pt x="10078" y="52331"/>
                  </a:cubicBezTo>
                  <a:cubicBezTo>
                    <a:pt x="10090" y="52338"/>
                    <a:pt x="10102" y="52340"/>
                    <a:pt x="10114" y="52340"/>
                  </a:cubicBezTo>
                  <a:cubicBezTo>
                    <a:pt x="10137" y="52340"/>
                    <a:pt x="10160" y="52329"/>
                    <a:pt x="10173" y="52307"/>
                  </a:cubicBezTo>
                  <a:lnTo>
                    <a:pt x="17183" y="40884"/>
                  </a:lnTo>
                  <a:lnTo>
                    <a:pt x="11134" y="52844"/>
                  </a:lnTo>
                  <a:cubicBezTo>
                    <a:pt x="11117" y="52878"/>
                    <a:pt x="11131" y="52920"/>
                    <a:pt x="11166" y="52937"/>
                  </a:cubicBezTo>
                  <a:cubicBezTo>
                    <a:pt x="11174" y="52942"/>
                    <a:pt x="11186" y="52944"/>
                    <a:pt x="11197" y="52944"/>
                  </a:cubicBezTo>
                  <a:cubicBezTo>
                    <a:pt x="11221" y="52944"/>
                    <a:pt x="11245" y="52930"/>
                    <a:pt x="11257" y="52906"/>
                  </a:cubicBezTo>
                  <a:lnTo>
                    <a:pt x="17340" y="40879"/>
                  </a:lnTo>
                  <a:cubicBezTo>
                    <a:pt x="17357" y="40886"/>
                    <a:pt x="17375" y="40894"/>
                    <a:pt x="17392" y="40901"/>
                  </a:cubicBezTo>
                  <a:lnTo>
                    <a:pt x="12798" y="53616"/>
                  </a:lnTo>
                  <a:cubicBezTo>
                    <a:pt x="12788" y="53642"/>
                    <a:pt x="12797" y="53670"/>
                    <a:pt x="12814" y="53689"/>
                  </a:cubicBezTo>
                  <a:cubicBezTo>
                    <a:pt x="9463" y="52465"/>
                    <a:pt x="6603" y="50082"/>
                    <a:pt x="4809" y="46944"/>
                  </a:cubicBezTo>
                  <a:lnTo>
                    <a:pt x="4807" y="46944"/>
                  </a:lnTo>
                  <a:lnTo>
                    <a:pt x="16629" y="40271"/>
                  </a:lnTo>
                  <a:close/>
                  <a:moveTo>
                    <a:pt x="18608" y="40898"/>
                  </a:moveTo>
                  <a:lnTo>
                    <a:pt x="24294" y="53242"/>
                  </a:lnTo>
                  <a:cubicBezTo>
                    <a:pt x="23795" y="53471"/>
                    <a:pt x="23281" y="53671"/>
                    <a:pt x="22751" y="53845"/>
                  </a:cubicBezTo>
                  <a:lnTo>
                    <a:pt x="18559" y="40917"/>
                  </a:lnTo>
                  <a:cubicBezTo>
                    <a:pt x="18576" y="40910"/>
                    <a:pt x="18592" y="40905"/>
                    <a:pt x="18608" y="40898"/>
                  </a:cubicBezTo>
                  <a:close/>
                  <a:moveTo>
                    <a:pt x="17496" y="41019"/>
                  </a:moveTo>
                  <a:lnTo>
                    <a:pt x="13981" y="53995"/>
                  </a:lnTo>
                  <a:cubicBezTo>
                    <a:pt x="13972" y="54025"/>
                    <a:pt x="13984" y="54052"/>
                    <a:pt x="14005" y="54070"/>
                  </a:cubicBezTo>
                  <a:cubicBezTo>
                    <a:pt x="13621" y="53964"/>
                    <a:pt x="13242" y="53843"/>
                    <a:pt x="12869" y="53709"/>
                  </a:cubicBezTo>
                  <a:cubicBezTo>
                    <a:pt x="12895" y="53706"/>
                    <a:pt x="12918" y="53690"/>
                    <a:pt x="12926" y="53664"/>
                  </a:cubicBezTo>
                  <a:lnTo>
                    <a:pt x="17496" y="41019"/>
                  </a:lnTo>
                  <a:close/>
                  <a:moveTo>
                    <a:pt x="18454" y="41035"/>
                  </a:moveTo>
                  <a:lnTo>
                    <a:pt x="22620" y="53888"/>
                  </a:lnTo>
                  <a:cubicBezTo>
                    <a:pt x="22270" y="53999"/>
                    <a:pt x="21913" y="54099"/>
                    <a:pt x="21551" y="54186"/>
                  </a:cubicBezTo>
                  <a:lnTo>
                    <a:pt x="18454" y="41035"/>
                  </a:lnTo>
                  <a:close/>
                  <a:moveTo>
                    <a:pt x="17650" y="40981"/>
                  </a:moveTo>
                  <a:cubicBezTo>
                    <a:pt x="17661" y="40983"/>
                    <a:pt x="17671" y="40985"/>
                    <a:pt x="17681" y="40986"/>
                  </a:cubicBezTo>
                  <a:lnTo>
                    <a:pt x="15546" y="54380"/>
                  </a:lnTo>
                  <a:cubicBezTo>
                    <a:pt x="15545" y="54388"/>
                    <a:pt x="15545" y="54399"/>
                    <a:pt x="15548" y="54407"/>
                  </a:cubicBezTo>
                  <a:cubicBezTo>
                    <a:pt x="15042" y="54324"/>
                    <a:pt x="14544" y="54215"/>
                    <a:pt x="14055" y="54082"/>
                  </a:cubicBezTo>
                  <a:lnTo>
                    <a:pt x="14054" y="54082"/>
                  </a:lnTo>
                  <a:cubicBezTo>
                    <a:pt x="14081" y="54080"/>
                    <a:pt x="14106" y="54061"/>
                    <a:pt x="14114" y="54032"/>
                  </a:cubicBezTo>
                  <a:lnTo>
                    <a:pt x="17650" y="40981"/>
                  </a:lnTo>
                  <a:close/>
                  <a:moveTo>
                    <a:pt x="18325" y="41092"/>
                  </a:moveTo>
                  <a:lnTo>
                    <a:pt x="21416" y="54217"/>
                  </a:lnTo>
                  <a:cubicBezTo>
                    <a:pt x="21172" y="54272"/>
                    <a:pt x="20924" y="54324"/>
                    <a:pt x="20675" y="54367"/>
                  </a:cubicBezTo>
                  <a:cubicBezTo>
                    <a:pt x="20441" y="54411"/>
                    <a:pt x="20209" y="54445"/>
                    <a:pt x="19976" y="54477"/>
                  </a:cubicBezTo>
                  <a:lnTo>
                    <a:pt x="18284" y="41107"/>
                  </a:lnTo>
                  <a:cubicBezTo>
                    <a:pt x="18299" y="41104"/>
                    <a:pt x="18313" y="41099"/>
                    <a:pt x="18325" y="41092"/>
                  </a:cubicBezTo>
                  <a:close/>
                  <a:moveTo>
                    <a:pt x="17806" y="41087"/>
                  </a:moveTo>
                  <a:lnTo>
                    <a:pt x="16783" y="54530"/>
                  </a:lnTo>
                  <a:cubicBezTo>
                    <a:pt x="16781" y="54541"/>
                    <a:pt x="16783" y="54549"/>
                    <a:pt x="16786" y="54558"/>
                  </a:cubicBezTo>
                  <a:cubicBezTo>
                    <a:pt x="16412" y="54529"/>
                    <a:pt x="16040" y="54483"/>
                    <a:pt x="15673" y="54426"/>
                  </a:cubicBezTo>
                  <a:cubicBezTo>
                    <a:pt x="15678" y="54419"/>
                    <a:pt x="15681" y="54411"/>
                    <a:pt x="15683" y="54400"/>
                  </a:cubicBezTo>
                  <a:lnTo>
                    <a:pt x="17806" y="41087"/>
                  </a:lnTo>
                  <a:close/>
                  <a:moveTo>
                    <a:pt x="18145" y="41101"/>
                  </a:moveTo>
                  <a:lnTo>
                    <a:pt x="19839" y="54494"/>
                  </a:lnTo>
                  <a:cubicBezTo>
                    <a:pt x="19468" y="54539"/>
                    <a:pt x="19099" y="54572"/>
                    <a:pt x="18732" y="54589"/>
                  </a:cubicBezTo>
                  <a:lnTo>
                    <a:pt x="18144" y="41101"/>
                  </a:lnTo>
                  <a:close/>
                  <a:moveTo>
                    <a:pt x="18002" y="41017"/>
                  </a:moveTo>
                  <a:lnTo>
                    <a:pt x="18596" y="54594"/>
                  </a:lnTo>
                  <a:cubicBezTo>
                    <a:pt x="18391" y="54602"/>
                    <a:pt x="18187" y="54606"/>
                    <a:pt x="17984" y="54606"/>
                  </a:cubicBezTo>
                  <a:cubicBezTo>
                    <a:pt x="17624" y="54606"/>
                    <a:pt x="17266" y="54594"/>
                    <a:pt x="16912" y="54568"/>
                  </a:cubicBezTo>
                  <a:cubicBezTo>
                    <a:pt x="16916" y="54560"/>
                    <a:pt x="16919" y="54551"/>
                    <a:pt x="16919" y="54541"/>
                  </a:cubicBezTo>
                  <a:lnTo>
                    <a:pt x="17950" y="41017"/>
                  </a:lnTo>
                  <a:close/>
                  <a:moveTo>
                    <a:pt x="52282" y="0"/>
                  </a:moveTo>
                  <a:cubicBezTo>
                    <a:pt x="52225" y="0"/>
                    <a:pt x="52167" y="7"/>
                    <a:pt x="52109" y="20"/>
                  </a:cubicBezTo>
                  <a:lnTo>
                    <a:pt x="44085" y="1859"/>
                  </a:lnTo>
                  <a:cubicBezTo>
                    <a:pt x="43287" y="2041"/>
                    <a:pt x="42608" y="2524"/>
                    <a:pt x="42174" y="3216"/>
                  </a:cubicBezTo>
                  <a:cubicBezTo>
                    <a:pt x="41739" y="3911"/>
                    <a:pt x="41601" y="4732"/>
                    <a:pt x="41783" y="5528"/>
                  </a:cubicBezTo>
                  <a:cubicBezTo>
                    <a:pt x="41966" y="6326"/>
                    <a:pt x="42449" y="7005"/>
                    <a:pt x="43142" y="7440"/>
                  </a:cubicBezTo>
                  <a:cubicBezTo>
                    <a:pt x="43635" y="7750"/>
                    <a:pt x="44195" y="7909"/>
                    <a:pt x="44762" y="7909"/>
                  </a:cubicBezTo>
                  <a:cubicBezTo>
                    <a:pt x="44993" y="7909"/>
                    <a:pt x="45223" y="7883"/>
                    <a:pt x="45453" y="7829"/>
                  </a:cubicBezTo>
                  <a:cubicBezTo>
                    <a:pt x="45500" y="7819"/>
                    <a:pt x="45547" y="7803"/>
                    <a:pt x="45592" y="7784"/>
                  </a:cubicBezTo>
                  <a:cubicBezTo>
                    <a:pt x="45924" y="7637"/>
                    <a:pt x="46106" y="7273"/>
                    <a:pt x="46025" y="6918"/>
                  </a:cubicBezTo>
                  <a:cubicBezTo>
                    <a:pt x="45944" y="6567"/>
                    <a:pt x="45630" y="6328"/>
                    <a:pt x="45284" y="6328"/>
                  </a:cubicBezTo>
                  <a:cubicBezTo>
                    <a:pt x="45228" y="6328"/>
                    <a:pt x="45171" y="6334"/>
                    <a:pt x="45114" y="6347"/>
                  </a:cubicBezTo>
                  <a:cubicBezTo>
                    <a:pt x="44998" y="6373"/>
                    <a:pt x="44882" y="6387"/>
                    <a:pt x="44766" y="6387"/>
                  </a:cubicBezTo>
                  <a:cubicBezTo>
                    <a:pt x="44480" y="6387"/>
                    <a:pt x="44198" y="6306"/>
                    <a:pt x="43950" y="6150"/>
                  </a:cubicBezTo>
                  <a:cubicBezTo>
                    <a:pt x="43601" y="5931"/>
                    <a:pt x="43358" y="5590"/>
                    <a:pt x="43266" y="5189"/>
                  </a:cubicBezTo>
                  <a:cubicBezTo>
                    <a:pt x="43175" y="4787"/>
                    <a:pt x="43244" y="4375"/>
                    <a:pt x="43464" y="4025"/>
                  </a:cubicBezTo>
                  <a:cubicBezTo>
                    <a:pt x="43682" y="3677"/>
                    <a:pt x="44023" y="3435"/>
                    <a:pt x="44425" y="3343"/>
                  </a:cubicBezTo>
                  <a:lnTo>
                    <a:pt x="48769" y="2345"/>
                  </a:lnTo>
                  <a:lnTo>
                    <a:pt x="51486" y="5729"/>
                  </a:lnTo>
                  <a:cubicBezTo>
                    <a:pt x="51422" y="5992"/>
                    <a:pt x="51476" y="6278"/>
                    <a:pt x="51657" y="6505"/>
                  </a:cubicBezTo>
                  <a:lnTo>
                    <a:pt x="54549" y="10108"/>
                  </a:lnTo>
                  <a:lnTo>
                    <a:pt x="34758" y="13649"/>
                  </a:lnTo>
                  <a:cubicBezTo>
                    <a:pt x="34617" y="13560"/>
                    <a:pt x="34452" y="13510"/>
                    <a:pt x="34280" y="13510"/>
                  </a:cubicBezTo>
                  <a:cubicBezTo>
                    <a:pt x="34227" y="13510"/>
                    <a:pt x="34174" y="13515"/>
                    <a:pt x="34120" y="13524"/>
                  </a:cubicBezTo>
                  <a:lnTo>
                    <a:pt x="33312" y="13668"/>
                  </a:lnTo>
                  <a:lnTo>
                    <a:pt x="33011" y="11981"/>
                  </a:lnTo>
                  <a:lnTo>
                    <a:pt x="35087" y="11609"/>
                  </a:lnTo>
                  <a:cubicBezTo>
                    <a:pt x="35199" y="11590"/>
                    <a:pt x="35298" y="11526"/>
                    <a:pt x="35364" y="11433"/>
                  </a:cubicBezTo>
                  <a:cubicBezTo>
                    <a:pt x="35430" y="11339"/>
                    <a:pt x="35454" y="11225"/>
                    <a:pt x="35435" y="11110"/>
                  </a:cubicBezTo>
                  <a:cubicBezTo>
                    <a:pt x="35414" y="10998"/>
                    <a:pt x="35350" y="10899"/>
                    <a:pt x="35256" y="10833"/>
                  </a:cubicBezTo>
                  <a:cubicBezTo>
                    <a:pt x="35184" y="10782"/>
                    <a:pt x="35097" y="10756"/>
                    <a:pt x="35009" y="10756"/>
                  </a:cubicBezTo>
                  <a:cubicBezTo>
                    <a:pt x="34984" y="10756"/>
                    <a:pt x="34959" y="10758"/>
                    <a:pt x="34934" y="10762"/>
                  </a:cubicBezTo>
                  <a:lnTo>
                    <a:pt x="34224" y="10891"/>
                  </a:lnTo>
                  <a:lnTo>
                    <a:pt x="34011" y="9699"/>
                  </a:lnTo>
                  <a:cubicBezTo>
                    <a:pt x="34008" y="9682"/>
                    <a:pt x="34004" y="9666"/>
                    <a:pt x="33999" y="9649"/>
                  </a:cubicBezTo>
                  <a:cubicBezTo>
                    <a:pt x="34292" y="9516"/>
                    <a:pt x="34560" y="9320"/>
                    <a:pt x="34780" y="9069"/>
                  </a:cubicBezTo>
                  <a:cubicBezTo>
                    <a:pt x="35338" y="8435"/>
                    <a:pt x="36335" y="7452"/>
                    <a:pt x="37149" y="7452"/>
                  </a:cubicBezTo>
                  <a:cubicBezTo>
                    <a:pt x="37245" y="7452"/>
                    <a:pt x="37338" y="7466"/>
                    <a:pt x="37428" y="7495"/>
                  </a:cubicBezTo>
                  <a:cubicBezTo>
                    <a:pt x="37810" y="7620"/>
                    <a:pt x="38109" y="7666"/>
                    <a:pt x="38341" y="7666"/>
                  </a:cubicBezTo>
                  <a:cubicBezTo>
                    <a:pt x="38990" y="7666"/>
                    <a:pt x="39120" y="7304"/>
                    <a:pt x="39126" y="7284"/>
                  </a:cubicBezTo>
                  <a:cubicBezTo>
                    <a:pt x="39132" y="7270"/>
                    <a:pt x="39132" y="7256"/>
                    <a:pt x="39130" y="7242"/>
                  </a:cubicBezTo>
                  <a:cubicBezTo>
                    <a:pt x="39010" y="6714"/>
                    <a:pt x="38758" y="6373"/>
                    <a:pt x="38378" y="6226"/>
                  </a:cubicBezTo>
                  <a:cubicBezTo>
                    <a:pt x="38231" y="6168"/>
                    <a:pt x="38073" y="6144"/>
                    <a:pt x="37912" y="6144"/>
                  </a:cubicBezTo>
                  <a:cubicBezTo>
                    <a:pt x="37108" y="6144"/>
                    <a:pt x="36232" y="6745"/>
                    <a:pt x="36195" y="6771"/>
                  </a:cubicBezTo>
                  <a:cubicBezTo>
                    <a:pt x="34307" y="7777"/>
                    <a:pt x="32232" y="7907"/>
                    <a:pt x="31294" y="7907"/>
                  </a:cubicBezTo>
                  <a:cubicBezTo>
                    <a:pt x="30978" y="7907"/>
                    <a:pt x="30791" y="7892"/>
                    <a:pt x="30784" y="7892"/>
                  </a:cubicBezTo>
                  <a:cubicBezTo>
                    <a:pt x="30777" y="7892"/>
                    <a:pt x="30770" y="7892"/>
                    <a:pt x="30765" y="7893"/>
                  </a:cubicBezTo>
                  <a:cubicBezTo>
                    <a:pt x="30519" y="7931"/>
                    <a:pt x="30349" y="8037"/>
                    <a:pt x="30257" y="8208"/>
                  </a:cubicBezTo>
                  <a:cubicBezTo>
                    <a:pt x="30070" y="8560"/>
                    <a:pt x="30297" y="9048"/>
                    <a:pt x="30308" y="9069"/>
                  </a:cubicBezTo>
                  <a:cubicBezTo>
                    <a:pt x="30316" y="9090"/>
                    <a:pt x="30334" y="9104"/>
                    <a:pt x="30354" y="9111"/>
                  </a:cubicBezTo>
                  <a:lnTo>
                    <a:pt x="32268" y="9741"/>
                  </a:lnTo>
                  <a:cubicBezTo>
                    <a:pt x="32486" y="9814"/>
                    <a:pt x="32708" y="9853"/>
                    <a:pt x="32929" y="9860"/>
                  </a:cubicBezTo>
                  <a:cubicBezTo>
                    <a:pt x="32931" y="9871"/>
                    <a:pt x="32933" y="9881"/>
                    <a:pt x="32934" y="9891"/>
                  </a:cubicBezTo>
                  <a:lnTo>
                    <a:pt x="33147" y="11083"/>
                  </a:lnTo>
                  <a:lnTo>
                    <a:pt x="32436" y="11211"/>
                  </a:lnTo>
                  <a:cubicBezTo>
                    <a:pt x="32202" y="11252"/>
                    <a:pt x="32046" y="11476"/>
                    <a:pt x="32088" y="11710"/>
                  </a:cubicBezTo>
                  <a:lnTo>
                    <a:pt x="32465" y="13820"/>
                  </a:lnTo>
                  <a:lnTo>
                    <a:pt x="32039" y="13897"/>
                  </a:lnTo>
                  <a:cubicBezTo>
                    <a:pt x="31551" y="13983"/>
                    <a:pt x="31225" y="14451"/>
                    <a:pt x="31314" y="14939"/>
                  </a:cubicBezTo>
                  <a:cubicBezTo>
                    <a:pt x="31355" y="15174"/>
                    <a:pt x="31487" y="15379"/>
                    <a:pt x="31684" y="15517"/>
                  </a:cubicBezTo>
                  <a:cubicBezTo>
                    <a:pt x="31695" y="15524"/>
                    <a:pt x="31707" y="15531"/>
                    <a:pt x="31717" y="15538"/>
                  </a:cubicBezTo>
                  <a:lnTo>
                    <a:pt x="27406" y="22634"/>
                  </a:lnTo>
                  <a:cubicBezTo>
                    <a:pt x="24517" y="21009"/>
                    <a:pt x="21282" y="20160"/>
                    <a:pt x="17998" y="20160"/>
                  </a:cubicBezTo>
                  <a:cubicBezTo>
                    <a:pt x="17159" y="20160"/>
                    <a:pt x="16317" y="20215"/>
                    <a:pt x="15477" y="20327"/>
                  </a:cubicBezTo>
                  <a:cubicBezTo>
                    <a:pt x="12028" y="20786"/>
                    <a:pt x="8773" y="22165"/>
                    <a:pt x="6061" y="24313"/>
                  </a:cubicBezTo>
                  <a:cubicBezTo>
                    <a:pt x="5941" y="24409"/>
                    <a:pt x="5867" y="24551"/>
                    <a:pt x="5858" y="24705"/>
                  </a:cubicBezTo>
                  <a:cubicBezTo>
                    <a:pt x="5850" y="24862"/>
                    <a:pt x="5909" y="25016"/>
                    <a:pt x="6021" y="25127"/>
                  </a:cubicBezTo>
                  <a:cubicBezTo>
                    <a:pt x="6126" y="25231"/>
                    <a:pt x="6264" y="25284"/>
                    <a:pt x="6403" y="25284"/>
                  </a:cubicBezTo>
                  <a:cubicBezTo>
                    <a:pt x="6524" y="25284"/>
                    <a:pt x="6646" y="25244"/>
                    <a:pt x="6748" y="25164"/>
                  </a:cubicBezTo>
                  <a:cubicBezTo>
                    <a:pt x="6941" y="25011"/>
                    <a:pt x="7135" y="24864"/>
                    <a:pt x="7334" y="24720"/>
                  </a:cubicBezTo>
                  <a:lnTo>
                    <a:pt x="7732" y="25297"/>
                  </a:lnTo>
                  <a:cubicBezTo>
                    <a:pt x="6180" y="26428"/>
                    <a:pt x="4811" y="27821"/>
                    <a:pt x="3680" y="29444"/>
                  </a:cubicBezTo>
                  <a:cubicBezTo>
                    <a:pt x="1017" y="33269"/>
                    <a:pt x="1" y="37902"/>
                    <a:pt x="821" y="42491"/>
                  </a:cubicBezTo>
                  <a:cubicBezTo>
                    <a:pt x="1642" y="47079"/>
                    <a:pt x="4201" y="51074"/>
                    <a:pt x="8026" y="53737"/>
                  </a:cubicBezTo>
                  <a:cubicBezTo>
                    <a:pt x="10987" y="55799"/>
                    <a:pt x="14431" y="56873"/>
                    <a:pt x="17964" y="56873"/>
                  </a:cubicBezTo>
                  <a:cubicBezTo>
                    <a:pt x="18996" y="56873"/>
                    <a:pt x="20036" y="56781"/>
                    <a:pt x="21073" y="56596"/>
                  </a:cubicBezTo>
                  <a:cubicBezTo>
                    <a:pt x="25662" y="55775"/>
                    <a:pt x="29657" y="53218"/>
                    <a:pt x="32320" y="49393"/>
                  </a:cubicBezTo>
                  <a:cubicBezTo>
                    <a:pt x="34195" y="46700"/>
                    <a:pt x="35253" y="43609"/>
                    <a:pt x="35430" y="40415"/>
                  </a:cubicBezTo>
                  <a:cubicBezTo>
                    <a:pt x="35464" y="40385"/>
                    <a:pt x="35488" y="40349"/>
                    <a:pt x="35511" y="40316"/>
                  </a:cubicBezTo>
                  <a:cubicBezTo>
                    <a:pt x="35551" y="40256"/>
                    <a:pt x="35577" y="40221"/>
                    <a:pt x="35630" y="40219"/>
                  </a:cubicBezTo>
                  <a:cubicBezTo>
                    <a:pt x="35632" y="40219"/>
                    <a:pt x="35633" y="40219"/>
                    <a:pt x="35634" y="40219"/>
                  </a:cubicBezTo>
                  <a:cubicBezTo>
                    <a:pt x="35684" y="40219"/>
                    <a:pt x="35713" y="40252"/>
                    <a:pt x="35757" y="40307"/>
                  </a:cubicBezTo>
                  <a:cubicBezTo>
                    <a:pt x="35804" y="40367"/>
                    <a:pt x="35863" y="40441"/>
                    <a:pt x="35973" y="40441"/>
                  </a:cubicBezTo>
                  <a:cubicBezTo>
                    <a:pt x="35975" y="40441"/>
                    <a:pt x="35978" y="40441"/>
                    <a:pt x="35980" y="40441"/>
                  </a:cubicBezTo>
                  <a:cubicBezTo>
                    <a:pt x="36053" y="40437"/>
                    <a:pt x="36100" y="40406"/>
                    <a:pt x="36136" y="40366"/>
                  </a:cubicBezTo>
                  <a:lnTo>
                    <a:pt x="36136" y="40366"/>
                  </a:lnTo>
                  <a:cubicBezTo>
                    <a:pt x="36131" y="40477"/>
                    <a:pt x="36124" y="40588"/>
                    <a:pt x="36115" y="40699"/>
                  </a:cubicBezTo>
                  <a:cubicBezTo>
                    <a:pt x="36105" y="40867"/>
                    <a:pt x="36169" y="41026"/>
                    <a:pt x="36294" y="41139"/>
                  </a:cubicBezTo>
                  <a:cubicBezTo>
                    <a:pt x="36396" y="41230"/>
                    <a:pt x="36526" y="41279"/>
                    <a:pt x="36661" y="41279"/>
                  </a:cubicBezTo>
                  <a:cubicBezTo>
                    <a:pt x="36692" y="41279"/>
                    <a:pt x="36725" y="41277"/>
                    <a:pt x="36758" y="41270"/>
                  </a:cubicBezTo>
                  <a:cubicBezTo>
                    <a:pt x="37005" y="41227"/>
                    <a:pt x="37190" y="41023"/>
                    <a:pt x="37208" y="40773"/>
                  </a:cubicBezTo>
                  <a:cubicBezTo>
                    <a:pt x="37218" y="40636"/>
                    <a:pt x="37227" y="40500"/>
                    <a:pt x="37232" y="40363"/>
                  </a:cubicBezTo>
                  <a:cubicBezTo>
                    <a:pt x="37261" y="40379"/>
                    <a:pt x="37296" y="40389"/>
                    <a:pt x="37338" y="40389"/>
                  </a:cubicBezTo>
                  <a:cubicBezTo>
                    <a:pt x="37341" y="40389"/>
                    <a:pt x="37345" y="40389"/>
                    <a:pt x="37348" y="40389"/>
                  </a:cubicBezTo>
                  <a:cubicBezTo>
                    <a:pt x="37462" y="40384"/>
                    <a:pt x="37518" y="40304"/>
                    <a:pt x="37561" y="40240"/>
                  </a:cubicBezTo>
                  <a:cubicBezTo>
                    <a:pt x="37603" y="40178"/>
                    <a:pt x="37629" y="40143"/>
                    <a:pt x="37681" y="40141"/>
                  </a:cubicBezTo>
                  <a:cubicBezTo>
                    <a:pt x="37683" y="40141"/>
                    <a:pt x="37685" y="40141"/>
                    <a:pt x="37688" y="40141"/>
                  </a:cubicBezTo>
                  <a:cubicBezTo>
                    <a:pt x="37735" y="40141"/>
                    <a:pt x="37766" y="40175"/>
                    <a:pt x="37809" y="40230"/>
                  </a:cubicBezTo>
                  <a:cubicBezTo>
                    <a:pt x="37855" y="40289"/>
                    <a:pt x="37911" y="40363"/>
                    <a:pt x="38018" y="40363"/>
                  </a:cubicBezTo>
                  <a:cubicBezTo>
                    <a:pt x="38022" y="40363"/>
                    <a:pt x="38027" y="40363"/>
                    <a:pt x="38032" y="40363"/>
                  </a:cubicBezTo>
                  <a:cubicBezTo>
                    <a:pt x="38148" y="40358"/>
                    <a:pt x="38202" y="40278"/>
                    <a:pt x="38245" y="40214"/>
                  </a:cubicBezTo>
                  <a:cubicBezTo>
                    <a:pt x="38287" y="40153"/>
                    <a:pt x="38313" y="40119"/>
                    <a:pt x="38366" y="40115"/>
                  </a:cubicBezTo>
                  <a:cubicBezTo>
                    <a:pt x="38369" y="40115"/>
                    <a:pt x="38371" y="40115"/>
                    <a:pt x="38373" y="40115"/>
                  </a:cubicBezTo>
                  <a:cubicBezTo>
                    <a:pt x="38421" y="40115"/>
                    <a:pt x="38450" y="40149"/>
                    <a:pt x="38493" y="40204"/>
                  </a:cubicBezTo>
                  <a:cubicBezTo>
                    <a:pt x="38539" y="40263"/>
                    <a:pt x="38597" y="40337"/>
                    <a:pt x="38702" y="40337"/>
                  </a:cubicBezTo>
                  <a:cubicBezTo>
                    <a:pt x="38707" y="40337"/>
                    <a:pt x="38711" y="40337"/>
                    <a:pt x="38716" y="40337"/>
                  </a:cubicBezTo>
                  <a:cubicBezTo>
                    <a:pt x="38832" y="40332"/>
                    <a:pt x="38886" y="40252"/>
                    <a:pt x="38929" y="40188"/>
                  </a:cubicBezTo>
                  <a:cubicBezTo>
                    <a:pt x="38971" y="40126"/>
                    <a:pt x="38996" y="40091"/>
                    <a:pt x="39050" y="40089"/>
                  </a:cubicBezTo>
                  <a:cubicBezTo>
                    <a:pt x="39052" y="40089"/>
                    <a:pt x="39053" y="40089"/>
                    <a:pt x="39054" y="40089"/>
                  </a:cubicBezTo>
                  <a:cubicBezTo>
                    <a:pt x="39109" y="40089"/>
                    <a:pt x="39133" y="40122"/>
                    <a:pt x="39177" y="40178"/>
                  </a:cubicBezTo>
                  <a:cubicBezTo>
                    <a:pt x="39225" y="40238"/>
                    <a:pt x="39289" y="40311"/>
                    <a:pt x="39402" y="40311"/>
                  </a:cubicBezTo>
                  <a:cubicBezTo>
                    <a:pt x="39516" y="40306"/>
                    <a:pt x="39570" y="40226"/>
                    <a:pt x="39613" y="40162"/>
                  </a:cubicBezTo>
                  <a:cubicBezTo>
                    <a:pt x="39651" y="40105"/>
                    <a:pt x="39677" y="40072"/>
                    <a:pt x="39722" y="40065"/>
                  </a:cubicBezTo>
                  <a:lnTo>
                    <a:pt x="39757" y="40110"/>
                  </a:lnTo>
                  <a:cubicBezTo>
                    <a:pt x="39861" y="40246"/>
                    <a:pt x="40017" y="40319"/>
                    <a:pt x="40177" y="40319"/>
                  </a:cubicBezTo>
                  <a:cubicBezTo>
                    <a:pt x="40282" y="40319"/>
                    <a:pt x="40389" y="40287"/>
                    <a:pt x="40482" y="40221"/>
                  </a:cubicBezTo>
                  <a:lnTo>
                    <a:pt x="40570" y="40157"/>
                  </a:lnTo>
                  <a:cubicBezTo>
                    <a:pt x="40613" y="40208"/>
                    <a:pt x="40667" y="40259"/>
                    <a:pt x="40757" y="40259"/>
                  </a:cubicBezTo>
                  <a:cubicBezTo>
                    <a:pt x="40761" y="40259"/>
                    <a:pt x="40765" y="40259"/>
                    <a:pt x="40770" y="40259"/>
                  </a:cubicBezTo>
                  <a:cubicBezTo>
                    <a:pt x="40858" y="40256"/>
                    <a:pt x="40910" y="40207"/>
                    <a:pt x="40950" y="40157"/>
                  </a:cubicBezTo>
                  <a:lnTo>
                    <a:pt x="41041" y="40224"/>
                  </a:lnTo>
                  <a:cubicBezTo>
                    <a:pt x="41137" y="40295"/>
                    <a:pt x="41246" y="40328"/>
                    <a:pt x="41355" y="40328"/>
                  </a:cubicBezTo>
                  <a:cubicBezTo>
                    <a:pt x="41511" y="40328"/>
                    <a:pt x="41665" y="40259"/>
                    <a:pt x="41769" y="40126"/>
                  </a:cubicBezTo>
                  <a:lnTo>
                    <a:pt x="41982" y="39856"/>
                  </a:lnTo>
                  <a:lnTo>
                    <a:pt x="42305" y="39973"/>
                  </a:lnTo>
                  <a:cubicBezTo>
                    <a:pt x="42365" y="39995"/>
                    <a:pt x="42426" y="40006"/>
                    <a:pt x="42488" y="40006"/>
                  </a:cubicBezTo>
                  <a:cubicBezTo>
                    <a:pt x="42536" y="40006"/>
                    <a:pt x="42584" y="39999"/>
                    <a:pt x="42631" y="39985"/>
                  </a:cubicBezTo>
                  <a:cubicBezTo>
                    <a:pt x="42789" y="39940"/>
                    <a:pt x="42913" y="39828"/>
                    <a:pt x="42976" y="39675"/>
                  </a:cubicBezTo>
                  <a:lnTo>
                    <a:pt x="43104" y="39353"/>
                  </a:lnTo>
                  <a:lnTo>
                    <a:pt x="43448" y="39376"/>
                  </a:lnTo>
                  <a:cubicBezTo>
                    <a:pt x="43459" y="39377"/>
                    <a:pt x="43471" y="39377"/>
                    <a:pt x="43482" y="39377"/>
                  </a:cubicBezTo>
                  <a:cubicBezTo>
                    <a:pt x="43754" y="39377"/>
                    <a:pt x="43981" y="39174"/>
                    <a:pt x="44008" y="38900"/>
                  </a:cubicBezTo>
                  <a:lnTo>
                    <a:pt x="44040" y="38557"/>
                  </a:lnTo>
                  <a:lnTo>
                    <a:pt x="44376" y="38481"/>
                  </a:lnTo>
                  <a:cubicBezTo>
                    <a:pt x="44655" y="38418"/>
                    <a:pt x="44832" y="38148"/>
                    <a:pt x="44778" y="37868"/>
                  </a:cubicBezTo>
                  <a:lnTo>
                    <a:pt x="44712" y="37528"/>
                  </a:lnTo>
                  <a:lnTo>
                    <a:pt x="45014" y="37360"/>
                  </a:lnTo>
                  <a:cubicBezTo>
                    <a:pt x="45265" y="37222"/>
                    <a:pt x="45358" y="36914"/>
                    <a:pt x="45227" y="36659"/>
                  </a:cubicBezTo>
                  <a:lnTo>
                    <a:pt x="45069" y="36353"/>
                  </a:lnTo>
                  <a:lnTo>
                    <a:pt x="45311" y="36105"/>
                  </a:lnTo>
                  <a:cubicBezTo>
                    <a:pt x="45512" y="35901"/>
                    <a:pt x="45516" y="35580"/>
                    <a:pt x="45318" y="35373"/>
                  </a:cubicBezTo>
                  <a:lnTo>
                    <a:pt x="45079" y="35122"/>
                  </a:lnTo>
                  <a:lnTo>
                    <a:pt x="45242" y="34819"/>
                  </a:lnTo>
                  <a:cubicBezTo>
                    <a:pt x="45278" y="34749"/>
                    <a:pt x="45299" y="34675"/>
                    <a:pt x="45304" y="34602"/>
                  </a:cubicBezTo>
                  <a:lnTo>
                    <a:pt x="46951" y="34133"/>
                  </a:lnTo>
                  <a:cubicBezTo>
                    <a:pt x="47116" y="34323"/>
                    <a:pt x="47358" y="34438"/>
                    <a:pt x="47614" y="34438"/>
                  </a:cubicBezTo>
                  <a:cubicBezTo>
                    <a:pt x="47694" y="34438"/>
                    <a:pt x="47774" y="34427"/>
                    <a:pt x="47855" y="34403"/>
                  </a:cubicBezTo>
                  <a:lnTo>
                    <a:pt x="50106" y="33762"/>
                  </a:lnTo>
                  <a:cubicBezTo>
                    <a:pt x="50572" y="33631"/>
                    <a:pt x="50844" y="33144"/>
                    <a:pt x="50710" y="32678"/>
                  </a:cubicBezTo>
                  <a:cubicBezTo>
                    <a:pt x="50601" y="32292"/>
                    <a:pt x="50247" y="32041"/>
                    <a:pt x="49865" y="32041"/>
                  </a:cubicBezTo>
                  <a:cubicBezTo>
                    <a:pt x="49786" y="32041"/>
                    <a:pt x="49706" y="32052"/>
                    <a:pt x="49626" y="32074"/>
                  </a:cubicBezTo>
                  <a:lnTo>
                    <a:pt x="47374" y="32715"/>
                  </a:lnTo>
                  <a:cubicBezTo>
                    <a:pt x="47065" y="32803"/>
                    <a:pt x="46844" y="33045"/>
                    <a:pt x="46766" y="33335"/>
                  </a:cubicBezTo>
                  <a:lnTo>
                    <a:pt x="44750" y="33908"/>
                  </a:lnTo>
                  <a:lnTo>
                    <a:pt x="44814" y="33603"/>
                  </a:lnTo>
                  <a:cubicBezTo>
                    <a:pt x="44873" y="33323"/>
                    <a:pt x="44702" y="33049"/>
                    <a:pt x="44423" y="32981"/>
                  </a:cubicBezTo>
                  <a:lnTo>
                    <a:pt x="44087" y="32900"/>
                  </a:lnTo>
                  <a:lnTo>
                    <a:pt x="44059" y="32555"/>
                  </a:lnTo>
                  <a:cubicBezTo>
                    <a:pt x="44056" y="32517"/>
                    <a:pt x="44049" y="32481"/>
                    <a:pt x="44039" y="32445"/>
                  </a:cubicBezTo>
                  <a:lnTo>
                    <a:pt x="57690" y="14021"/>
                  </a:lnTo>
                  <a:lnTo>
                    <a:pt x="58608" y="15164"/>
                  </a:lnTo>
                  <a:cubicBezTo>
                    <a:pt x="58729" y="15316"/>
                    <a:pt x="58895" y="15420"/>
                    <a:pt x="59077" y="15469"/>
                  </a:cubicBezTo>
                  <a:cubicBezTo>
                    <a:pt x="55818" y="18319"/>
                    <a:pt x="53618" y="22197"/>
                    <a:pt x="52831" y="26516"/>
                  </a:cubicBezTo>
                  <a:cubicBezTo>
                    <a:pt x="51974" y="31233"/>
                    <a:pt x="52883" y="36057"/>
                    <a:pt x="55389" y="40100"/>
                  </a:cubicBezTo>
                  <a:cubicBezTo>
                    <a:pt x="56419" y="41760"/>
                    <a:pt x="57692" y="43253"/>
                    <a:pt x="59171" y="44531"/>
                  </a:cubicBezTo>
                  <a:cubicBezTo>
                    <a:pt x="59273" y="44619"/>
                    <a:pt x="59399" y="44662"/>
                    <a:pt x="59526" y="44662"/>
                  </a:cubicBezTo>
                  <a:cubicBezTo>
                    <a:pt x="59635" y="44662"/>
                    <a:pt x="59745" y="44629"/>
                    <a:pt x="59842" y="44562"/>
                  </a:cubicBezTo>
                  <a:cubicBezTo>
                    <a:pt x="59981" y="44465"/>
                    <a:pt x="60066" y="44311"/>
                    <a:pt x="60074" y="44141"/>
                  </a:cubicBezTo>
                  <a:cubicBezTo>
                    <a:pt x="60083" y="43973"/>
                    <a:pt x="60016" y="43814"/>
                    <a:pt x="59889" y="43705"/>
                  </a:cubicBezTo>
                  <a:cubicBezTo>
                    <a:pt x="58546" y="42545"/>
                    <a:pt x="57382" y="41197"/>
                    <a:pt x="56431" y="39701"/>
                  </a:cubicBezTo>
                  <a:cubicBezTo>
                    <a:pt x="55979" y="38990"/>
                    <a:pt x="55583" y="38256"/>
                    <a:pt x="55242" y="37506"/>
                  </a:cubicBezTo>
                  <a:lnTo>
                    <a:pt x="55943" y="37201"/>
                  </a:lnTo>
                  <a:cubicBezTo>
                    <a:pt x="57226" y="39958"/>
                    <a:pt x="59221" y="42339"/>
                    <a:pt x="61782" y="44122"/>
                  </a:cubicBezTo>
                  <a:cubicBezTo>
                    <a:pt x="64743" y="46184"/>
                    <a:pt x="68187" y="47258"/>
                    <a:pt x="71719" y="47258"/>
                  </a:cubicBezTo>
                  <a:cubicBezTo>
                    <a:pt x="72751" y="47258"/>
                    <a:pt x="73792" y="47166"/>
                    <a:pt x="74829" y="46981"/>
                  </a:cubicBezTo>
                  <a:cubicBezTo>
                    <a:pt x="79417" y="46160"/>
                    <a:pt x="83412" y="43603"/>
                    <a:pt x="86077" y="39778"/>
                  </a:cubicBezTo>
                  <a:cubicBezTo>
                    <a:pt x="88740" y="35953"/>
                    <a:pt x="89755" y="31319"/>
                    <a:pt x="88934" y="26731"/>
                  </a:cubicBezTo>
                  <a:cubicBezTo>
                    <a:pt x="87426" y="18293"/>
                    <a:pt x="80054" y="12351"/>
                    <a:pt x="71766" y="12351"/>
                  </a:cubicBezTo>
                  <a:cubicBezTo>
                    <a:pt x="70750" y="12351"/>
                    <a:pt x="69719" y="12440"/>
                    <a:pt x="68684" y="12626"/>
                  </a:cubicBezTo>
                  <a:lnTo>
                    <a:pt x="68684" y="12624"/>
                  </a:lnTo>
                  <a:cubicBezTo>
                    <a:pt x="65830" y="13135"/>
                    <a:pt x="63262" y="14316"/>
                    <a:pt x="61112" y="15976"/>
                  </a:cubicBezTo>
                  <a:lnTo>
                    <a:pt x="60745" y="15517"/>
                  </a:lnTo>
                  <a:cubicBezTo>
                    <a:pt x="63328" y="13552"/>
                    <a:pt x="66388" y="12310"/>
                    <a:pt x="69593" y="11928"/>
                  </a:cubicBezTo>
                  <a:cubicBezTo>
                    <a:pt x="69870" y="11895"/>
                    <a:pt x="70078" y="11663"/>
                    <a:pt x="70079" y="11386"/>
                  </a:cubicBezTo>
                  <a:cubicBezTo>
                    <a:pt x="70079" y="11230"/>
                    <a:pt x="70012" y="11079"/>
                    <a:pt x="69894" y="10974"/>
                  </a:cubicBezTo>
                  <a:cubicBezTo>
                    <a:pt x="69795" y="10885"/>
                    <a:pt x="69666" y="10837"/>
                    <a:pt x="69534" y="10837"/>
                  </a:cubicBezTo>
                  <a:cubicBezTo>
                    <a:pt x="69514" y="10837"/>
                    <a:pt x="69494" y="10838"/>
                    <a:pt x="69473" y="10840"/>
                  </a:cubicBezTo>
                  <a:cubicBezTo>
                    <a:pt x="66507" y="11192"/>
                    <a:pt x="63660" y="12238"/>
                    <a:pt x="61162" y="13883"/>
                  </a:cubicBezTo>
                  <a:lnTo>
                    <a:pt x="51115" y="1809"/>
                  </a:lnTo>
                  <a:lnTo>
                    <a:pt x="52451" y="1502"/>
                  </a:lnTo>
                  <a:cubicBezTo>
                    <a:pt x="52859" y="1407"/>
                    <a:pt x="53115" y="998"/>
                    <a:pt x="53022" y="591"/>
                  </a:cubicBezTo>
                  <a:cubicBezTo>
                    <a:pt x="52942" y="239"/>
                    <a:pt x="52628" y="0"/>
                    <a:pt x="52282" y="0"/>
                  </a:cubicBezTo>
                  <a:close/>
                </a:path>
              </a:pathLst>
            </a:custGeom>
            <a:grpFill/>
            <a:ln w="1143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336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429" name="Google Shape;429;p31"/>
            <p:cNvGrpSpPr/>
            <p:nvPr/>
          </p:nvGrpSpPr>
          <p:grpSpPr>
            <a:xfrm rot="-421636">
              <a:off x="610242" y="801763"/>
              <a:ext cx="2427793" cy="1511389"/>
              <a:chOff x="2205125" y="1027050"/>
              <a:chExt cx="4393791" cy="2735295"/>
            </a:xfrm>
            <a:grpFill/>
          </p:grpSpPr>
          <p:sp>
            <p:nvSpPr>
              <p:cNvPr id="430" name="Google Shape;430;p31"/>
              <p:cNvSpPr/>
              <p:nvPr/>
            </p:nvSpPr>
            <p:spPr>
              <a:xfrm>
                <a:off x="4844603" y="2371241"/>
                <a:ext cx="812661" cy="406884"/>
              </a:xfrm>
              <a:custGeom>
                <a:avLst/>
                <a:gdLst/>
                <a:ahLst/>
                <a:cxnLst/>
                <a:rect l="l" t="t" r="r" b="b"/>
                <a:pathLst>
                  <a:path w="16897" h="8460" extrusionOk="0">
                    <a:moveTo>
                      <a:pt x="16552" y="1"/>
                    </a:moveTo>
                    <a:lnTo>
                      <a:pt x="1" y="7848"/>
                    </a:lnTo>
                    <a:lnTo>
                      <a:pt x="345" y="8459"/>
                    </a:lnTo>
                    <a:lnTo>
                      <a:pt x="16897" y="614"/>
                    </a:lnTo>
                    <a:lnTo>
                      <a:pt x="165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4840707" y="2367490"/>
                <a:ext cx="820501" cy="414435"/>
              </a:xfrm>
              <a:custGeom>
                <a:avLst/>
                <a:gdLst/>
                <a:ahLst/>
                <a:cxnLst/>
                <a:rect l="l" t="t" r="r" b="b"/>
                <a:pathLst>
                  <a:path w="17060" h="8617" extrusionOk="0">
                    <a:moveTo>
                      <a:pt x="16600" y="181"/>
                    </a:moveTo>
                    <a:lnTo>
                      <a:pt x="16867" y="657"/>
                    </a:lnTo>
                    <a:lnTo>
                      <a:pt x="459" y="8435"/>
                    </a:lnTo>
                    <a:lnTo>
                      <a:pt x="192" y="7960"/>
                    </a:lnTo>
                    <a:lnTo>
                      <a:pt x="16600" y="181"/>
                    </a:lnTo>
                    <a:close/>
                    <a:moveTo>
                      <a:pt x="16633" y="0"/>
                    </a:moveTo>
                    <a:cubicBezTo>
                      <a:pt x="16622" y="0"/>
                      <a:pt x="16611" y="3"/>
                      <a:pt x="16600" y="8"/>
                    </a:cubicBezTo>
                    <a:lnTo>
                      <a:pt x="49" y="7855"/>
                    </a:lnTo>
                    <a:cubicBezTo>
                      <a:pt x="28" y="7864"/>
                      <a:pt x="12" y="7881"/>
                      <a:pt x="7" y="7902"/>
                    </a:cubicBezTo>
                    <a:cubicBezTo>
                      <a:pt x="0" y="7922"/>
                      <a:pt x="2" y="7945"/>
                      <a:pt x="12" y="7964"/>
                    </a:cubicBezTo>
                    <a:lnTo>
                      <a:pt x="357" y="8577"/>
                    </a:lnTo>
                    <a:cubicBezTo>
                      <a:pt x="371" y="8603"/>
                      <a:pt x="398" y="8616"/>
                      <a:pt x="425" y="8617"/>
                    </a:cubicBezTo>
                    <a:lnTo>
                      <a:pt x="425" y="8617"/>
                    </a:lnTo>
                    <a:cubicBezTo>
                      <a:pt x="437" y="8617"/>
                      <a:pt x="449" y="8615"/>
                      <a:pt x="459" y="8610"/>
                    </a:cubicBezTo>
                    <a:lnTo>
                      <a:pt x="17011" y="763"/>
                    </a:lnTo>
                    <a:cubicBezTo>
                      <a:pt x="17030" y="754"/>
                      <a:pt x="17045" y="737"/>
                      <a:pt x="17052" y="716"/>
                    </a:cubicBezTo>
                    <a:cubicBezTo>
                      <a:pt x="17059" y="695"/>
                      <a:pt x="17056" y="672"/>
                      <a:pt x="17045" y="653"/>
                    </a:cubicBezTo>
                    <a:lnTo>
                      <a:pt x="16703" y="40"/>
                    </a:lnTo>
                    <a:cubicBezTo>
                      <a:pt x="16688" y="15"/>
                      <a:pt x="16661" y="0"/>
                      <a:pt x="16633" y="0"/>
                    </a:cubicBezTo>
                    <a:close/>
                    <a:moveTo>
                      <a:pt x="425" y="8617"/>
                    </a:moveTo>
                    <a:lnTo>
                      <a:pt x="425" y="8617"/>
                    </a:lnTo>
                    <a:cubicBezTo>
                      <a:pt x="425" y="8617"/>
                      <a:pt x="425" y="8617"/>
                      <a:pt x="424" y="8617"/>
                    </a:cubicBezTo>
                    <a:lnTo>
                      <a:pt x="426" y="8617"/>
                    </a:lnTo>
                    <a:cubicBezTo>
                      <a:pt x="426" y="8617"/>
                      <a:pt x="426" y="8617"/>
                      <a:pt x="425" y="86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4645251" y="1075962"/>
                <a:ext cx="545782" cy="646974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3452" extrusionOk="0">
                    <a:moveTo>
                      <a:pt x="296" y="1"/>
                    </a:moveTo>
                    <a:cubicBezTo>
                      <a:pt x="238" y="1"/>
                      <a:pt x="180" y="20"/>
                      <a:pt x="132" y="59"/>
                    </a:cubicBezTo>
                    <a:cubicBezTo>
                      <a:pt x="18" y="149"/>
                      <a:pt x="0" y="316"/>
                      <a:pt x="90" y="430"/>
                    </a:cubicBezTo>
                    <a:lnTo>
                      <a:pt x="10845" y="13352"/>
                    </a:lnTo>
                    <a:cubicBezTo>
                      <a:pt x="10897" y="13418"/>
                      <a:pt x="10974" y="13451"/>
                      <a:pt x="11051" y="13451"/>
                    </a:cubicBezTo>
                    <a:cubicBezTo>
                      <a:pt x="11066" y="13451"/>
                      <a:pt x="11081" y="13450"/>
                      <a:pt x="11096" y="13447"/>
                    </a:cubicBezTo>
                    <a:cubicBezTo>
                      <a:pt x="11139" y="13439"/>
                      <a:pt x="11179" y="13421"/>
                      <a:pt x="11215" y="13394"/>
                    </a:cubicBezTo>
                    <a:cubicBezTo>
                      <a:pt x="11328" y="13302"/>
                      <a:pt x="11347" y="13136"/>
                      <a:pt x="11255" y="13023"/>
                    </a:cubicBezTo>
                    <a:lnTo>
                      <a:pt x="501" y="99"/>
                    </a:lnTo>
                    <a:cubicBezTo>
                      <a:pt x="449" y="35"/>
                      <a:pt x="373" y="1"/>
                      <a:pt x="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4641018" y="1072163"/>
                <a:ext cx="554247" cy="654477"/>
              </a:xfrm>
              <a:custGeom>
                <a:avLst/>
                <a:gdLst/>
                <a:ahLst/>
                <a:cxnLst/>
                <a:rect l="l" t="t" r="r" b="b"/>
                <a:pathLst>
                  <a:path w="11524" h="13608" extrusionOk="0">
                    <a:moveTo>
                      <a:pt x="403" y="159"/>
                    </a:moveTo>
                    <a:cubicBezTo>
                      <a:pt x="454" y="164"/>
                      <a:pt x="497" y="189"/>
                      <a:pt x="528" y="228"/>
                    </a:cubicBezTo>
                    <a:lnTo>
                      <a:pt x="11283" y="13151"/>
                    </a:lnTo>
                    <a:cubicBezTo>
                      <a:pt x="11314" y="13189"/>
                      <a:pt x="11328" y="13237"/>
                      <a:pt x="11323" y="13286"/>
                    </a:cubicBezTo>
                    <a:cubicBezTo>
                      <a:pt x="11316" y="13336"/>
                      <a:pt x="11293" y="13379"/>
                      <a:pt x="11253" y="13410"/>
                    </a:cubicBezTo>
                    <a:cubicBezTo>
                      <a:pt x="11229" y="13429"/>
                      <a:pt x="11201" y="13443"/>
                      <a:pt x="11172" y="13449"/>
                    </a:cubicBezTo>
                    <a:cubicBezTo>
                      <a:pt x="11161" y="13451"/>
                      <a:pt x="11150" y="13451"/>
                      <a:pt x="11139" y="13451"/>
                    </a:cubicBezTo>
                    <a:cubicBezTo>
                      <a:pt x="11083" y="13451"/>
                      <a:pt x="11030" y="13426"/>
                      <a:pt x="10994" y="13381"/>
                    </a:cubicBezTo>
                    <a:lnTo>
                      <a:pt x="241" y="459"/>
                    </a:lnTo>
                    <a:cubicBezTo>
                      <a:pt x="210" y="421"/>
                      <a:pt x="196" y="372"/>
                      <a:pt x="201" y="324"/>
                    </a:cubicBezTo>
                    <a:cubicBezTo>
                      <a:pt x="206" y="273"/>
                      <a:pt x="230" y="230"/>
                      <a:pt x="268" y="199"/>
                    </a:cubicBezTo>
                    <a:cubicBezTo>
                      <a:pt x="301" y="173"/>
                      <a:pt x="341" y="159"/>
                      <a:pt x="384" y="159"/>
                    </a:cubicBezTo>
                    <a:close/>
                    <a:moveTo>
                      <a:pt x="382" y="1"/>
                    </a:moveTo>
                    <a:cubicBezTo>
                      <a:pt x="305" y="1"/>
                      <a:pt x="230" y="27"/>
                      <a:pt x="170" y="76"/>
                    </a:cubicBezTo>
                    <a:cubicBezTo>
                      <a:pt x="23" y="194"/>
                      <a:pt x="0" y="410"/>
                      <a:pt x="118" y="559"/>
                    </a:cubicBezTo>
                    <a:lnTo>
                      <a:pt x="10872" y="13481"/>
                    </a:lnTo>
                    <a:cubicBezTo>
                      <a:pt x="10936" y="13563"/>
                      <a:pt x="11035" y="13608"/>
                      <a:pt x="11139" y="13608"/>
                    </a:cubicBezTo>
                    <a:cubicBezTo>
                      <a:pt x="11158" y="13608"/>
                      <a:pt x="11179" y="13606"/>
                      <a:pt x="11198" y="13603"/>
                    </a:cubicBezTo>
                    <a:cubicBezTo>
                      <a:pt x="11255" y="13594"/>
                      <a:pt x="11309" y="13568"/>
                      <a:pt x="11352" y="13533"/>
                    </a:cubicBezTo>
                    <a:cubicBezTo>
                      <a:pt x="11499" y="13416"/>
                      <a:pt x="11523" y="13199"/>
                      <a:pt x="11404" y="13052"/>
                    </a:cubicBezTo>
                    <a:lnTo>
                      <a:pt x="651" y="130"/>
                    </a:lnTo>
                    <a:cubicBezTo>
                      <a:pt x="594" y="59"/>
                      <a:pt x="513" y="14"/>
                      <a:pt x="421" y="3"/>
                    </a:cubicBezTo>
                    <a:cubicBezTo>
                      <a:pt x="408" y="2"/>
                      <a:pt x="395" y="1"/>
                      <a:pt x="3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3829134" y="1475627"/>
                <a:ext cx="60648" cy="111677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322" extrusionOk="0">
                    <a:moveTo>
                      <a:pt x="507" y="1"/>
                    </a:moveTo>
                    <a:cubicBezTo>
                      <a:pt x="480" y="1"/>
                      <a:pt x="451" y="3"/>
                      <a:pt x="423" y="9"/>
                    </a:cubicBezTo>
                    <a:cubicBezTo>
                      <a:pt x="168" y="54"/>
                      <a:pt x="0" y="298"/>
                      <a:pt x="45" y="552"/>
                    </a:cubicBezTo>
                    <a:lnTo>
                      <a:pt x="293" y="1936"/>
                    </a:lnTo>
                    <a:cubicBezTo>
                      <a:pt x="333" y="2162"/>
                      <a:pt x="530" y="2321"/>
                      <a:pt x="752" y="2321"/>
                    </a:cubicBezTo>
                    <a:cubicBezTo>
                      <a:pt x="780" y="2321"/>
                      <a:pt x="808" y="2319"/>
                      <a:pt x="837" y="2313"/>
                    </a:cubicBezTo>
                    <a:cubicBezTo>
                      <a:pt x="1091" y="2268"/>
                      <a:pt x="1261" y="2024"/>
                      <a:pt x="1214" y="1770"/>
                    </a:cubicBezTo>
                    <a:lnTo>
                      <a:pt x="966" y="386"/>
                    </a:lnTo>
                    <a:cubicBezTo>
                      <a:pt x="926" y="160"/>
                      <a:pt x="729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3826297" y="1471875"/>
                <a:ext cx="66227" cy="119179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478" extrusionOk="0">
                    <a:moveTo>
                      <a:pt x="567" y="158"/>
                    </a:moveTo>
                    <a:cubicBezTo>
                      <a:pt x="645" y="158"/>
                      <a:pt x="722" y="182"/>
                      <a:pt x="788" y="227"/>
                    </a:cubicBezTo>
                    <a:cubicBezTo>
                      <a:pt x="873" y="288"/>
                      <a:pt x="930" y="376"/>
                      <a:pt x="949" y="478"/>
                    </a:cubicBezTo>
                    <a:lnTo>
                      <a:pt x="1195" y="1863"/>
                    </a:lnTo>
                    <a:cubicBezTo>
                      <a:pt x="1214" y="1965"/>
                      <a:pt x="1192" y="2068"/>
                      <a:pt x="1133" y="2154"/>
                    </a:cubicBezTo>
                    <a:cubicBezTo>
                      <a:pt x="1072" y="2239"/>
                      <a:pt x="984" y="2296"/>
                      <a:pt x="882" y="2315"/>
                    </a:cubicBezTo>
                    <a:cubicBezTo>
                      <a:pt x="859" y="2319"/>
                      <a:pt x="836" y="2321"/>
                      <a:pt x="814" y="2321"/>
                    </a:cubicBezTo>
                    <a:cubicBezTo>
                      <a:pt x="734" y="2321"/>
                      <a:pt x="657" y="2297"/>
                      <a:pt x="589" y="2251"/>
                    </a:cubicBezTo>
                    <a:cubicBezTo>
                      <a:pt x="504" y="2190"/>
                      <a:pt x="447" y="2102"/>
                      <a:pt x="430" y="2000"/>
                    </a:cubicBezTo>
                    <a:lnTo>
                      <a:pt x="182" y="617"/>
                    </a:lnTo>
                    <a:cubicBezTo>
                      <a:pt x="163" y="513"/>
                      <a:pt x="186" y="410"/>
                      <a:pt x="246" y="324"/>
                    </a:cubicBezTo>
                    <a:cubicBezTo>
                      <a:pt x="305" y="239"/>
                      <a:pt x="393" y="182"/>
                      <a:pt x="497" y="165"/>
                    </a:cubicBezTo>
                    <a:cubicBezTo>
                      <a:pt x="520" y="159"/>
                      <a:pt x="542" y="158"/>
                      <a:pt x="567" y="158"/>
                    </a:cubicBezTo>
                    <a:close/>
                    <a:moveTo>
                      <a:pt x="566" y="0"/>
                    </a:moveTo>
                    <a:cubicBezTo>
                      <a:pt x="534" y="0"/>
                      <a:pt x="502" y="3"/>
                      <a:pt x="470" y="9"/>
                    </a:cubicBezTo>
                    <a:cubicBezTo>
                      <a:pt x="324" y="35"/>
                      <a:pt x="200" y="114"/>
                      <a:pt x="116" y="234"/>
                    </a:cubicBezTo>
                    <a:cubicBezTo>
                      <a:pt x="33" y="355"/>
                      <a:pt x="0" y="501"/>
                      <a:pt x="26" y="644"/>
                    </a:cubicBezTo>
                    <a:lnTo>
                      <a:pt x="274" y="2028"/>
                    </a:lnTo>
                    <a:cubicBezTo>
                      <a:pt x="321" y="2291"/>
                      <a:pt x="553" y="2478"/>
                      <a:pt x="812" y="2478"/>
                    </a:cubicBezTo>
                    <a:cubicBezTo>
                      <a:pt x="844" y="2478"/>
                      <a:pt x="877" y="2474"/>
                      <a:pt x="909" y="2469"/>
                    </a:cubicBezTo>
                    <a:cubicBezTo>
                      <a:pt x="1053" y="2443"/>
                      <a:pt x="1178" y="2364"/>
                      <a:pt x="1261" y="2244"/>
                    </a:cubicBezTo>
                    <a:cubicBezTo>
                      <a:pt x="1344" y="2123"/>
                      <a:pt x="1377" y="1979"/>
                      <a:pt x="1351" y="1836"/>
                    </a:cubicBezTo>
                    <a:lnTo>
                      <a:pt x="1103" y="450"/>
                    </a:lnTo>
                    <a:cubicBezTo>
                      <a:pt x="1077" y="307"/>
                      <a:pt x="998" y="182"/>
                      <a:pt x="878" y="99"/>
                    </a:cubicBezTo>
                    <a:cubicBezTo>
                      <a:pt x="784" y="34"/>
                      <a:pt x="677" y="0"/>
                      <a:pt x="5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3683456" y="1326342"/>
                <a:ext cx="438434" cy="171218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3560" extrusionOk="0">
                    <a:moveTo>
                      <a:pt x="7978" y="1"/>
                    </a:moveTo>
                    <a:cubicBezTo>
                      <a:pt x="7184" y="1"/>
                      <a:pt x="6295" y="619"/>
                      <a:pt x="6295" y="619"/>
                    </a:cubicBezTo>
                    <a:cubicBezTo>
                      <a:pt x="4391" y="1632"/>
                      <a:pt x="2322" y="1765"/>
                      <a:pt x="1372" y="1765"/>
                    </a:cubicBezTo>
                    <a:cubicBezTo>
                      <a:pt x="1035" y="1765"/>
                      <a:pt x="839" y="1748"/>
                      <a:pt x="839" y="1748"/>
                    </a:cubicBezTo>
                    <a:cubicBezTo>
                      <a:pt x="1" y="1878"/>
                      <a:pt x="441" y="2813"/>
                      <a:pt x="441" y="2813"/>
                    </a:cubicBezTo>
                    <a:lnTo>
                      <a:pt x="2354" y="3443"/>
                    </a:lnTo>
                    <a:cubicBezTo>
                      <a:pt x="2592" y="3522"/>
                      <a:pt x="2836" y="3560"/>
                      <a:pt x="3078" y="3560"/>
                    </a:cubicBezTo>
                    <a:cubicBezTo>
                      <a:pt x="3720" y="3560"/>
                      <a:pt x="4346" y="3292"/>
                      <a:pt x="4785" y="2794"/>
                    </a:cubicBezTo>
                    <a:cubicBezTo>
                      <a:pt x="5464" y="2022"/>
                      <a:pt x="6419" y="1151"/>
                      <a:pt x="7214" y="1151"/>
                    </a:cubicBezTo>
                    <a:cubicBezTo>
                      <a:pt x="7318" y="1151"/>
                      <a:pt x="7418" y="1166"/>
                      <a:pt x="7516" y="1198"/>
                    </a:cubicBezTo>
                    <a:cubicBezTo>
                      <a:pt x="7892" y="1320"/>
                      <a:pt x="8182" y="1365"/>
                      <a:pt x="8404" y="1365"/>
                    </a:cubicBezTo>
                    <a:cubicBezTo>
                      <a:pt x="9007" y="1365"/>
                      <a:pt x="9116" y="1037"/>
                      <a:pt x="9116" y="1037"/>
                    </a:cubicBezTo>
                    <a:cubicBezTo>
                      <a:pt x="8936" y="244"/>
                      <a:pt x="8476" y="1"/>
                      <a:pt x="7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3689900" y="1322542"/>
                <a:ext cx="435837" cy="178913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3720" extrusionOk="0">
                    <a:moveTo>
                      <a:pt x="7843" y="158"/>
                    </a:moveTo>
                    <a:cubicBezTo>
                      <a:pt x="7985" y="158"/>
                      <a:pt x="8123" y="179"/>
                      <a:pt x="8251" y="229"/>
                    </a:cubicBezTo>
                    <a:cubicBezTo>
                      <a:pt x="8571" y="354"/>
                      <a:pt x="8789" y="648"/>
                      <a:pt x="8899" y="1107"/>
                    </a:cubicBezTo>
                    <a:cubicBezTo>
                      <a:pt x="8864" y="1167"/>
                      <a:pt x="8720" y="1364"/>
                      <a:pt x="8264" y="1364"/>
                    </a:cubicBezTo>
                    <a:cubicBezTo>
                      <a:pt x="8052" y="1364"/>
                      <a:pt x="7773" y="1322"/>
                      <a:pt x="7406" y="1202"/>
                    </a:cubicBezTo>
                    <a:cubicBezTo>
                      <a:pt x="7299" y="1167"/>
                      <a:pt x="7189" y="1151"/>
                      <a:pt x="7077" y="1151"/>
                    </a:cubicBezTo>
                    <a:cubicBezTo>
                      <a:pt x="6249" y="1151"/>
                      <a:pt x="5289" y="2030"/>
                      <a:pt x="4592" y="2821"/>
                    </a:cubicBezTo>
                    <a:cubicBezTo>
                      <a:pt x="4170" y="3300"/>
                      <a:pt x="3568" y="3561"/>
                      <a:pt x="2946" y="3561"/>
                    </a:cubicBezTo>
                    <a:cubicBezTo>
                      <a:pt x="2712" y="3561"/>
                      <a:pt x="2475" y="3524"/>
                      <a:pt x="2244" y="3448"/>
                    </a:cubicBezTo>
                    <a:lnTo>
                      <a:pt x="366" y="2830"/>
                    </a:lnTo>
                    <a:cubicBezTo>
                      <a:pt x="322" y="2726"/>
                      <a:pt x="199" y="2376"/>
                      <a:pt x="326" y="2139"/>
                    </a:cubicBezTo>
                    <a:cubicBezTo>
                      <a:pt x="391" y="2016"/>
                      <a:pt x="520" y="1938"/>
                      <a:pt x="708" y="1907"/>
                    </a:cubicBezTo>
                    <a:cubicBezTo>
                      <a:pt x="751" y="1910"/>
                      <a:pt x="929" y="1921"/>
                      <a:pt x="1208" y="1921"/>
                    </a:cubicBezTo>
                    <a:cubicBezTo>
                      <a:pt x="2156" y="1921"/>
                      <a:pt x="4273" y="1792"/>
                      <a:pt x="6206" y="762"/>
                    </a:cubicBezTo>
                    <a:cubicBezTo>
                      <a:pt x="6216" y="755"/>
                      <a:pt x="7085" y="158"/>
                      <a:pt x="7843" y="158"/>
                    </a:cubicBezTo>
                    <a:close/>
                    <a:moveTo>
                      <a:pt x="7841" y="0"/>
                    </a:moveTo>
                    <a:cubicBezTo>
                      <a:pt x="7036" y="0"/>
                      <a:pt x="6160" y="602"/>
                      <a:pt x="6123" y="629"/>
                    </a:cubicBezTo>
                    <a:cubicBezTo>
                      <a:pt x="4235" y="1634"/>
                      <a:pt x="2162" y="1763"/>
                      <a:pt x="1224" y="1763"/>
                    </a:cubicBezTo>
                    <a:cubicBezTo>
                      <a:pt x="907" y="1763"/>
                      <a:pt x="719" y="1748"/>
                      <a:pt x="712" y="1748"/>
                    </a:cubicBezTo>
                    <a:cubicBezTo>
                      <a:pt x="705" y="1748"/>
                      <a:pt x="700" y="1748"/>
                      <a:pt x="693" y="1749"/>
                    </a:cubicBezTo>
                    <a:cubicBezTo>
                      <a:pt x="449" y="1787"/>
                      <a:pt x="277" y="1893"/>
                      <a:pt x="185" y="2064"/>
                    </a:cubicBezTo>
                    <a:cubicBezTo>
                      <a:pt x="0" y="2416"/>
                      <a:pt x="225" y="2906"/>
                      <a:pt x="236" y="2925"/>
                    </a:cubicBezTo>
                    <a:cubicBezTo>
                      <a:pt x="244" y="2946"/>
                      <a:pt x="262" y="2960"/>
                      <a:pt x="282" y="2967"/>
                    </a:cubicBezTo>
                    <a:lnTo>
                      <a:pt x="2196" y="3599"/>
                    </a:lnTo>
                    <a:cubicBezTo>
                      <a:pt x="2442" y="3680"/>
                      <a:pt x="2696" y="3720"/>
                      <a:pt x="2945" y="3720"/>
                    </a:cubicBezTo>
                    <a:cubicBezTo>
                      <a:pt x="3612" y="3718"/>
                      <a:pt x="4256" y="3439"/>
                      <a:pt x="4710" y="2925"/>
                    </a:cubicBezTo>
                    <a:cubicBezTo>
                      <a:pt x="5266" y="2291"/>
                      <a:pt x="6265" y="1308"/>
                      <a:pt x="7079" y="1308"/>
                    </a:cubicBezTo>
                    <a:cubicBezTo>
                      <a:pt x="7175" y="1308"/>
                      <a:pt x="7268" y="1322"/>
                      <a:pt x="7357" y="1351"/>
                    </a:cubicBezTo>
                    <a:cubicBezTo>
                      <a:pt x="7741" y="1476"/>
                      <a:pt x="8039" y="1522"/>
                      <a:pt x="8271" y="1522"/>
                    </a:cubicBezTo>
                    <a:cubicBezTo>
                      <a:pt x="8919" y="1522"/>
                      <a:pt x="9048" y="1161"/>
                      <a:pt x="9056" y="1140"/>
                    </a:cubicBezTo>
                    <a:cubicBezTo>
                      <a:pt x="9060" y="1126"/>
                      <a:pt x="9061" y="1112"/>
                      <a:pt x="9058" y="1098"/>
                    </a:cubicBezTo>
                    <a:cubicBezTo>
                      <a:pt x="8938" y="570"/>
                      <a:pt x="8686" y="229"/>
                      <a:pt x="8308" y="82"/>
                    </a:cubicBezTo>
                    <a:cubicBezTo>
                      <a:pt x="8160" y="24"/>
                      <a:pt x="8002" y="0"/>
                      <a:pt x="78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2688956" y="2128990"/>
                <a:ext cx="470513" cy="749945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15593" extrusionOk="0">
                    <a:moveTo>
                      <a:pt x="579" y="1"/>
                    </a:moveTo>
                    <a:lnTo>
                      <a:pt x="1" y="401"/>
                    </a:lnTo>
                    <a:lnTo>
                      <a:pt x="9206" y="15593"/>
                    </a:lnTo>
                    <a:lnTo>
                      <a:pt x="9782" y="15193"/>
                    </a:lnTo>
                    <a:lnTo>
                      <a:pt x="57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684724" y="2125238"/>
                <a:ext cx="479074" cy="7574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15749" extrusionOk="0">
                    <a:moveTo>
                      <a:pt x="643" y="191"/>
                    </a:moveTo>
                    <a:lnTo>
                      <a:pt x="9765" y="15248"/>
                    </a:lnTo>
                    <a:lnTo>
                      <a:pt x="9316" y="15558"/>
                    </a:lnTo>
                    <a:lnTo>
                      <a:pt x="194" y="501"/>
                    </a:lnTo>
                    <a:lnTo>
                      <a:pt x="643" y="191"/>
                    </a:lnTo>
                    <a:close/>
                    <a:moveTo>
                      <a:pt x="666" y="0"/>
                    </a:moveTo>
                    <a:cubicBezTo>
                      <a:pt x="651" y="0"/>
                      <a:pt x="635" y="6"/>
                      <a:pt x="622" y="15"/>
                    </a:cubicBezTo>
                    <a:lnTo>
                      <a:pt x="44" y="413"/>
                    </a:lnTo>
                    <a:cubicBezTo>
                      <a:pt x="11" y="437"/>
                      <a:pt x="1" y="484"/>
                      <a:pt x="21" y="520"/>
                    </a:cubicBezTo>
                    <a:lnTo>
                      <a:pt x="9226" y="15711"/>
                    </a:lnTo>
                    <a:cubicBezTo>
                      <a:pt x="9237" y="15730"/>
                      <a:pt x="9256" y="15742"/>
                      <a:pt x="9276" y="15747"/>
                    </a:cubicBezTo>
                    <a:cubicBezTo>
                      <a:pt x="9282" y="15749"/>
                      <a:pt x="9287" y="15749"/>
                      <a:pt x="9294" y="15749"/>
                    </a:cubicBezTo>
                    <a:cubicBezTo>
                      <a:pt x="9309" y="15749"/>
                      <a:pt x="9325" y="15744"/>
                      <a:pt x="9337" y="15735"/>
                    </a:cubicBezTo>
                    <a:lnTo>
                      <a:pt x="9915" y="15335"/>
                    </a:lnTo>
                    <a:cubicBezTo>
                      <a:pt x="9950" y="15313"/>
                      <a:pt x="9960" y="15266"/>
                      <a:pt x="9938" y="15229"/>
                    </a:cubicBezTo>
                    <a:lnTo>
                      <a:pt x="735" y="39"/>
                    </a:lnTo>
                    <a:cubicBezTo>
                      <a:pt x="723" y="20"/>
                      <a:pt x="704" y="6"/>
                      <a:pt x="683" y="2"/>
                    </a:cubicBezTo>
                    <a:cubicBezTo>
                      <a:pt x="677" y="1"/>
                      <a:pt x="672" y="0"/>
                      <a:pt x="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45669" y="2124228"/>
                <a:ext cx="1727332" cy="1597235"/>
              </a:xfrm>
              <a:custGeom>
                <a:avLst/>
                <a:gdLst/>
                <a:ahLst/>
                <a:cxnLst/>
                <a:rect l="l" t="t" r="r" b="b"/>
                <a:pathLst>
                  <a:path w="35915" h="33210" extrusionOk="0">
                    <a:moveTo>
                      <a:pt x="17974" y="1348"/>
                    </a:moveTo>
                    <a:cubicBezTo>
                      <a:pt x="25223" y="1348"/>
                      <a:pt x="31653" y="6534"/>
                      <a:pt x="32973" y="13919"/>
                    </a:cubicBezTo>
                    <a:cubicBezTo>
                      <a:pt x="34457" y="22211"/>
                      <a:pt x="28937" y="30136"/>
                      <a:pt x="20644" y="31620"/>
                    </a:cubicBezTo>
                    <a:cubicBezTo>
                      <a:pt x="19736" y="31783"/>
                      <a:pt x="18832" y="31861"/>
                      <a:pt x="17940" y="31861"/>
                    </a:cubicBezTo>
                    <a:cubicBezTo>
                      <a:pt x="10693" y="31861"/>
                      <a:pt x="4264" y="26676"/>
                      <a:pt x="2943" y="19292"/>
                    </a:cubicBezTo>
                    <a:cubicBezTo>
                      <a:pt x="1459" y="10998"/>
                      <a:pt x="6979" y="3073"/>
                      <a:pt x="15271" y="1589"/>
                    </a:cubicBezTo>
                    <a:cubicBezTo>
                      <a:pt x="16179" y="1426"/>
                      <a:pt x="17083" y="1348"/>
                      <a:pt x="17974" y="1348"/>
                    </a:cubicBezTo>
                    <a:close/>
                    <a:moveTo>
                      <a:pt x="17976" y="0"/>
                    </a:moveTo>
                    <a:cubicBezTo>
                      <a:pt x="17006" y="0"/>
                      <a:pt x="16022" y="86"/>
                      <a:pt x="15034" y="262"/>
                    </a:cubicBezTo>
                    <a:cubicBezTo>
                      <a:pt x="6009" y="1878"/>
                      <a:pt x="1" y="10503"/>
                      <a:pt x="1616" y="19529"/>
                    </a:cubicBezTo>
                    <a:cubicBezTo>
                      <a:pt x="3053" y="27565"/>
                      <a:pt x="10049" y="33209"/>
                      <a:pt x="17937" y="33209"/>
                    </a:cubicBezTo>
                    <a:cubicBezTo>
                      <a:pt x="18908" y="33209"/>
                      <a:pt x="19892" y="33124"/>
                      <a:pt x="20881" y="32947"/>
                    </a:cubicBezTo>
                    <a:cubicBezTo>
                      <a:pt x="29906" y="31333"/>
                      <a:pt x="35915" y="22708"/>
                      <a:pt x="34301" y="13682"/>
                    </a:cubicBezTo>
                    <a:cubicBezTo>
                      <a:pt x="32862" y="5645"/>
                      <a:pt x="25865" y="0"/>
                      <a:pt x="179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2282557" y="2121102"/>
                <a:ext cx="1693762" cy="1603632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3343" extrusionOk="0">
                    <a:moveTo>
                      <a:pt x="17199" y="1481"/>
                    </a:moveTo>
                    <a:cubicBezTo>
                      <a:pt x="24410" y="1481"/>
                      <a:pt x="30827" y="6653"/>
                      <a:pt x="32142" y="13996"/>
                    </a:cubicBezTo>
                    <a:cubicBezTo>
                      <a:pt x="33617" y="22240"/>
                      <a:pt x="28109" y="30146"/>
                      <a:pt x="19865" y="31621"/>
                    </a:cubicBezTo>
                    <a:cubicBezTo>
                      <a:pt x="18965" y="31782"/>
                      <a:pt x="18069" y="31860"/>
                      <a:pt x="17185" y="31860"/>
                    </a:cubicBezTo>
                    <a:cubicBezTo>
                      <a:pt x="9972" y="31860"/>
                      <a:pt x="3554" y="26688"/>
                      <a:pt x="2240" y="19345"/>
                    </a:cubicBezTo>
                    <a:cubicBezTo>
                      <a:pt x="766" y="11101"/>
                      <a:pt x="6273" y="3195"/>
                      <a:pt x="14516" y="1719"/>
                    </a:cubicBezTo>
                    <a:cubicBezTo>
                      <a:pt x="15417" y="1558"/>
                      <a:pt x="16314" y="1481"/>
                      <a:pt x="17199" y="1481"/>
                    </a:cubicBezTo>
                    <a:close/>
                    <a:moveTo>
                      <a:pt x="17199" y="1349"/>
                    </a:moveTo>
                    <a:cubicBezTo>
                      <a:pt x="16307" y="1349"/>
                      <a:pt x="15402" y="1427"/>
                      <a:pt x="14494" y="1590"/>
                    </a:cubicBezTo>
                    <a:cubicBezTo>
                      <a:pt x="6177" y="3077"/>
                      <a:pt x="623" y="11052"/>
                      <a:pt x="2110" y="19367"/>
                    </a:cubicBezTo>
                    <a:cubicBezTo>
                      <a:pt x="3436" y="26775"/>
                      <a:pt x="9907" y="31992"/>
                      <a:pt x="17183" y="31992"/>
                    </a:cubicBezTo>
                    <a:cubicBezTo>
                      <a:pt x="18075" y="31992"/>
                      <a:pt x="18980" y="31912"/>
                      <a:pt x="19889" y="31751"/>
                    </a:cubicBezTo>
                    <a:cubicBezTo>
                      <a:pt x="28204" y="30264"/>
                      <a:pt x="33759" y="22288"/>
                      <a:pt x="32272" y="13972"/>
                    </a:cubicBezTo>
                    <a:cubicBezTo>
                      <a:pt x="30947" y="6565"/>
                      <a:pt x="24475" y="1349"/>
                      <a:pt x="17199" y="1349"/>
                    </a:cubicBezTo>
                    <a:close/>
                    <a:moveTo>
                      <a:pt x="17227" y="130"/>
                    </a:moveTo>
                    <a:cubicBezTo>
                      <a:pt x="20574" y="130"/>
                      <a:pt x="23838" y="1148"/>
                      <a:pt x="26642" y="3101"/>
                    </a:cubicBezTo>
                    <a:cubicBezTo>
                      <a:pt x="30266" y="5626"/>
                      <a:pt x="32691" y="9411"/>
                      <a:pt x="33468" y="13759"/>
                    </a:cubicBezTo>
                    <a:cubicBezTo>
                      <a:pt x="35075" y="22733"/>
                      <a:pt x="29079" y="31342"/>
                      <a:pt x="20102" y="32948"/>
                    </a:cubicBezTo>
                    <a:cubicBezTo>
                      <a:pt x="19119" y="33123"/>
                      <a:pt x="18133" y="33210"/>
                      <a:pt x="17155" y="33210"/>
                    </a:cubicBezTo>
                    <a:cubicBezTo>
                      <a:pt x="13808" y="33210"/>
                      <a:pt x="10545" y="32193"/>
                      <a:pt x="7741" y="30239"/>
                    </a:cubicBezTo>
                    <a:cubicBezTo>
                      <a:pt x="4115" y="27715"/>
                      <a:pt x="1691" y="23930"/>
                      <a:pt x="913" y="19582"/>
                    </a:cubicBezTo>
                    <a:cubicBezTo>
                      <a:pt x="136" y="15234"/>
                      <a:pt x="1099" y="10843"/>
                      <a:pt x="3622" y="7219"/>
                    </a:cubicBezTo>
                    <a:cubicBezTo>
                      <a:pt x="6146" y="3595"/>
                      <a:pt x="9931" y="1171"/>
                      <a:pt x="14279" y="393"/>
                    </a:cubicBezTo>
                    <a:cubicBezTo>
                      <a:pt x="15263" y="217"/>
                      <a:pt x="16248" y="130"/>
                      <a:pt x="17227" y="130"/>
                    </a:cubicBezTo>
                    <a:close/>
                    <a:moveTo>
                      <a:pt x="17201" y="1"/>
                    </a:moveTo>
                    <a:cubicBezTo>
                      <a:pt x="16230" y="1"/>
                      <a:pt x="15245" y="86"/>
                      <a:pt x="14257" y="263"/>
                    </a:cubicBezTo>
                    <a:cubicBezTo>
                      <a:pt x="9874" y="1046"/>
                      <a:pt x="6060" y="3491"/>
                      <a:pt x="3514" y="7144"/>
                    </a:cubicBezTo>
                    <a:cubicBezTo>
                      <a:pt x="969" y="10798"/>
                      <a:pt x="1" y="15222"/>
                      <a:pt x="784" y="19604"/>
                    </a:cubicBezTo>
                    <a:cubicBezTo>
                      <a:pt x="1568" y="23987"/>
                      <a:pt x="4011" y="27801"/>
                      <a:pt x="7665" y="30347"/>
                    </a:cubicBezTo>
                    <a:cubicBezTo>
                      <a:pt x="10492" y="32316"/>
                      <a:pt x="13782" y="33342"/>
                      <a:pt x="17155" y="33342"/>
                    </a:cubicBezTo>
                    <a:cubicBezTo>
                      <a:pt x="18142" y="33342"/>
                      <a:pt x="19136" y="33254"/>
                      <a:pt x="20127" y="33077"/>
                    </a:cubicBezTo>
                    <a:cubicBezTo>
                      <a:pt x="29174" y="31458"/>
                      <a:pt x="35217" y="22782"/>
                      <a:pt x="33598" y="13735"/>
                    </a:cubicBezTo>
                    <a:cubicBezTo>
                      <a:pt x="32157" y="5676"/>
                      <a:pt x="25116" y="1"/>
                      <a:pt x="172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2" name="Google Shape;442;p31"/>
              <p:cNvSpPr/>
              <p:nvPr/>
            </p:nvSpPr>
            <p:spPr>
              <a:xfrm>
                <a:off x="2205125" y="2086715"/>
                <a:ext cx="1808420" cy="1672263"/>
              </a:xfrm>
              <a:custGeom>
                <a:avLst/>
                <a:gdLst/>
                <a:ahLst/>
                <a:cxnLst/>
                <a:rect l="l" t="t" r="r" b="b"/>
                <a:pathLst>
                  <a:path w="37601" h="34770" extrusionOk="0">
                    <a:moveTo>
                      <a:pt x="18819" y="1412"/>
                    </a:moveTo>
                    <a:cubicBezTo>
                      <a:pt x="26408" y="1412"/>
                      <a:pt x="33139" y="6842"/>
                      <a:pt x="34522" y="14572"/>
                    </a:cubicBezTo>
                    <a:cubicBezTo>
                      <a:pt x="36075" y="23256"/>
                      <a:pt x="30296" y="31554"/>
                      <a:pt x="21614" y="33107"/>
                    </a:cubicBezTo>
                    <a:cubicBezTo>
                      <a:pt x="20663" y="33277"/>
                      <a:pt x="19716" y="33359"/>
                      <a:pt x="18783" y="33359"/>
                    </a:cubicBezTo>
                    <a:cubicBezTo>
                      <a:pt x="11193" y="33359"/>
                      <a:pt x="4462" y="27929"/>
                      <a:pt x="3079" y="20198"/>
                    </a:cubicBezTo>
                    <a:cubicBezTo>
                      <a:pt x="1526" y="11515"/>
                      <a:pt x="7306" y="3217"/>
                      <a:pt x="15988" y="1664"/>
                    </a:cubicBezTo>
                    <a:cubicBezTo>
                      <a:pt x="16939" y="1494"/>
                      <a:pt x="17885" y="1412"/>
                      <a:pt x="18819" y="1412"/>
                    </a:cubicBezTo>
                    <a:close/>
                    <a:moveTo>
                      <a:pt x="18823" y="0"/>
                    </a:moveTo>
                    <a:cubicBezTo>
                      <a:pt x="17806" y="0"/>
                      <a:pt x="16776" y="90"/>
                      <a:pt x="15740" y="275"/>
                    </a:cubicBezTo>
                    <a:cubicBezTo>
                      <a:pt x="6290" y="1965"/>
                      <a:pt x="1" y="10997"/>
                      <a:pt x="1691" y="20446"/>
                    </a:cubicBezTo>
                    <a:cubicBezTo>
                      <a:pt x="3195" y="28861"/>
                      <a:pt x="10522" y="34770"/>
                      <a:pt x="18781" y="34770"/>
                    </a:cubicBezTo>
                    <a:cubicBezTo>
                      <a:pt x="19796" y="34770"/>
                      <a:pt x="20826" y="34681"/>
                      <a:pt x="21861" y="34495"/>
                    </a:cubicBezTo>
                    <a:cubicBezTo>
                      <a:pt x="31312" y="32805"/>
                      <a:pt x="37601" y="23774"/>
                      <a:pt x="35911" y="14325"/>
                    </a:cubicBezTo>
                    <a:cubicBezTo>
                      <a:pt x="34406" y="5910"/>
                      <a:pt x="27081" y="0"/>
                      <a:pt x="188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2243697" y="2083252"/>
                <a:ext cx="1731372" cy="1679093"/>
              </a:xfrm>
              <a:custGeom>
                <a:avLst/>
                <a:gdLst/>
                <a:ahLst/>
                <a:cxnLst/>
                <a:rect l="l" t="t" r="r" b="b"/>
                <a:pathLst>
                  <a:path w="35999" h="34912" extrusionOk="0">
                    <a:moveTo>
                      <a:pt x="18007" y="1554"/>
                    </a:moveTo>
                    <a:cubicBezTo>
                      <a:pt x="25560" y="1554"/>
                      <a:pt x="32278" y="6969"/>
                      <a:pt x="33653" y="14657"/>
                    </a:cubicBezTo>
                    <a:cubicBezTo>
                      <a:pt x="35197" y="23288"/>
                      <a:pt x="29431" y="31567"/>
                      <a:pt x="20800" y="33111"/>
                    </a:cubicBezTo>
                    <a:cubicBezTo>
                      <a:pt x="19857" y="33280"/>
                      <a:pt x="18918" y="33361"/>
                      <a:pt x="17992" y="33361"/>
                    </a:cubicBezTo>
                    <a:cubicBezTo>
                      <a:pt x="10439" y="33361"/>
                      <a:pt x="3721" y="27945"/>
                      <a:pt x="2345" y="20258"/>
                    </a:cubicBezTo>
                    <a:cubicBezTo>
                      <a:pt x="802" y="11626"/>
                      <a:pt x="6568" y="3348"/>
                      <a:pt x="15200" y="1803"/>
                    </a:cubicBezTo>
                    <a:cubicBezTo>
                      <a:pt x="16142" y="1636"/>
                      <a:pt x="17080" y="1554"/>
                      <a:pt x="18007" y="1554"/>
                    </a:cubicBezTo>
                    <a:close/>
                    <a:moveTo>
                      <a:pt x="18009" y="1416"/>
                    </a:moveTo>
                    <a:cubicBezTo>
                      <a:pt x="17074" y="1416"/>
                      <a:pt x="16127" y="1498"/>
                      <a:pt x="15175" y="1668"/>
                    </a:cubicBezTo>
                    <a:cubicBezTo>
                      <a:pt x="6469" y="3225"/>
                      <a:pt x="653" y="11576"/>
                      <a:pt x="2210" y="20282"/>
                    </a:cubicBezTo>
                    <a:cubicBezTo>
                      <a:pt x="3597" y="28038"/>
                      <a:pt x="10374" y="33499"/>
                      <a:pt x="17991" y="33499"/>
                    </a:cubicBezTo>
                    <a:cubicBezTo>
                      <a:pt x="18926" y="33499"/>
                      <a:pt x="19873" y="33416"/>
                      <a:pt x="20824" y="33246"/>
                    </a:cubicBezTo>
                    <a:cubicBezTo>
                      <a:pt x="29530" y="31690"/>
                      <a:pt x="35346" y="23338"/>
                      <a:pt x="33788" y="14632"/>
                    </a:cubicBezTo>
                    <a:cubicBezTo>
                      <a:pt x="32401" y="6878"/>
                      <a:pt x="25626" y="1416"/>
                      <a:pt x="18009" y="1416"/>
                    </a:cubicBezTo>
                    <a:close/>
                    <a:moveTo>
                      <a:pt x="18036" y="140"/>
                    </a:moveTo>
                    <a:cubicBezTo>
                      <a:pt x="21541" y="140"/>
                      <a:pt x="24958" y="1205"/>
                      <a:pt x="27894" y="3251"/>
                    </a:cubicBezTo>
                    <a:cubicBezTo>
                      <a:pt x="31689" y="5893"/>
                      <a:pt x="34228" y="9857"/>
                      <a:pt x="35041" y="14409"/>
                    </a:cubicBezTo>
                    <a:cubicBezTo>
                      <a:pt x="35855" y="18961"/>
                      <a:pt x="34849" y="23557"/>
                      <a:pt x="32205" y="27352"/>
                    </a:cubicBezTo>
                    <a:cubicBezTo>
                      <a:pt x="29563" y="31148"/>
                      <a:pt x="25599" y="33686"/>
                      <a:pt x="21047" y="34500"/>
                    </a:cubicBezTo>
                    <a:cubicBezTo>
                      <a:pt x="20018" y="34684"/>
                      <a:pt x="18987" y="34775"/>
                      <a:pt x="17964" y="34775"/>
                    </a:cubicBezTo>
                    <a:cubicBezTo>
                      <a:pt x="14459" y="34775"/>
                      <a:pt x="11042" y="33709"/>
                      <a:pt x="8104" y="31664"/>
                    </a:cubicBezTo>
                    <a:cubicBezTo>
                      <a:pt x="4308" y="29020"/>
                      <a:pt x="1770" y="25058"/>
                      <a:pt x="956" y="20506"/>
                    </a:cubicBezTo>
                    <a:cubicBezTo>
                      <a:pt x="142" y="15954"/>
                      <a:pt x="1150" y="11356"/>
                      <a:pt x="3792" y="7563"/>
                    </a:cubicBezTo>
                    <a:cubicBezTo>
                      <a:pt x="6436" y="3767"/>
                      <a:pt x="10398" y="1229"/>
                      <a:pt x="14950" y="415"/>
                    </a:cubicBezTo>
                    <a:cubicBezTo>
                      <a:pt x="15980" y="231"/>
                      <a:pt x="17012" y="140"/>
                      <a:pt x="18036" y="140"/>
                    </a:cubicBezTo>
                    <a:close/>
                    <a:moveTo>
                      <a:pt x="18035" y="1"/>
                    </a:moveTo>
                    <a:cubicBezTo>
                      <a:pt x="17003" y="1"/>
                      <a:pt x="15963" y="92"/>
                      <a:pt x="14926" y="278"/>
                    </a:cubicBezTo>
                    <a:cubicBezTo>
                      <a:pt x="10338" y="1099"/>
                      <a:pt x="6343" y="3658"/>
                      <a:pt x="3680" y="7483"/>
                    </a:cubicBezTo>
                    <a:cubicBezTo>
                      <a:pt x="1015" y="11308"/>
                      <a:pt x="0" y="15941"/>
                      <a:pt x="821" y="20530"/>
                    </a:cubicBezTo>
                    <a:cubicBezTo>
                      <a:pt x="1642" y="25118"/>
                      <a:pt x="4201" y="29113"/>
                      <a:pt x="8026" y="31776"/>
                    </a:cubicBezTo>
                    <a:cubicBezTo>
                      <a:pt x="10985" y="33838"/>
                      <a:pt x="14429" y="34912"/>
                      <a:pt x="17962" y="34912"/>
                    </a:cubicBezTo>
                    <a:cubicBezTo>
                      <a:pt x="18994" y="34912"/>
                      <a:pt x="20034" y="34820"/>
                      <a:pt x="21071" y="34635"/>
                    </a:cubicBezTo>
                    <a:cubicBezTo>
                      <a:pt x="25660" y="33814"/>
                      <a:pt x="29655" y="31257"/>
                      <a:pt x="32319" y="27432"/>
                    </a:cubicBezTo>
                    <a:cubicBezTo>
                      <a:pt x="34983" y="23605"/>
                      <a:pt x="35999" y="18973"/>
                      <a:pt x="35178" y="14385"/>
                    </a:cubicBezTo>
                    <a:cubicBezTo>
                      <a:pt x="34357" y="9796"/>
                      <a:pt x="31798" y="5802"/>
                      <a:pt x="27973" y="3137"/>
                    </a:cubicBezTo>
                    <a:cubicBezTo>
                      <a:pt x="25013" y="1076"/>
                      <a:pt x="21568" y="1"/>
                      <a:pt x="180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2799141" y="2254276"/>
                <a:ext cx="620474" cy="1337137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27802" extrusionOk="0">
                    <a:moveTo>
                      <a:pt x="77" y="1"/>
                    </a:moveTo>
                    <a:cubicBezTo>
                      <a:pt x="68" y="1"/>
                      <a:pt x="58" y="3"/>
                      <a:pt x="49" y="7"/>
                    </a:cubicBezTo>
                    <a:cubicBezTo>
                      <a:pt x="15" y="24"/>
                      <a:pt x="1" y="64"/>
                      <a:pt x="16" y="98"/>
                    </a:cubicBezTo>
                    <a:lnTo>
                      <a:pt x="12759" y="27761"/>
                    </a:lnTo>
                    <a:cubicBezTo>
                      <a:pt x="12771" y="27786"/>
                      <a:pt x="12795" y="27801"/>
                      <a:pt x="12821" y="27801"/>
                    </a:cubicBezTo>
                    <a:cubicBezTo>
                      <a:pt x="12831" y="27801"/>
                      <a:pt x="12842" y="27799"/>
                      <a:pt x="12850" y="27794"/>
                    </a:cubicBezTo>
                    <a:cubicBezTo>
                      <a:pt x="12885" y="27779"/>
                      <a:pt x="12901" y="27737"/>
                      <a:pt x="12885" y="27702"/>
                    </a:cubicBezTo>
                    <a:lnTo>
                      <a:pt x="141" y="41"/>
                    </a:lnTo>
                    <a:cubicBezTo>
                      <a:pt x="129" y="16"/>
                      <a:pt x="10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2438480" y="2617341"/>
                <a:ext cx="1330644" cy="616145"/>
              </a:xfrm>
              <a:custGeom>
                <a:avLst/>
                <a:gdLst/>
                <a:ahLst/>
                <a:cxnLst/>
                <a:rect l="l" t="t" r="r" b="b"/>
                <a:pathLst>
                  <a:path w="27667" h="12811" extrusionOk="0">
                    <a:moveTo>
                      <a:pt x="27589" y="1"/>
                    </a:moveTo>
                    <a:cubicBezTo>
                      <a:pt x="27579" y="1"/>
                      <a:pt x="27569" y="3"/>
                      <a:pt x="27559" y="7"/>
                    </a:cubicBezTo>
                    <a:lnTo>
                      <a:pt x="51" y="12678"/>
                    </a:lnTo>
                    <a:cubicBezTo>
                      <a:pt x="16" y="12696"/>
                      <a:pt x="0" y="12736"/>
                      <a:pt x="16" y="12770"/>
                    </a:cubicBezTo>
                    <a:cubicBezTo>
                      <a:pt x="28" y="12796"/>
                      <a:pt x="52" y="12810"/>
                      <a:pt x="80" y="12810"/>
                    </a:cubicBezTo>
                    <a:cubicBezTo>
                      <a:pt x="89" y="12810"/>
                      <a:pt x="99" y="12808"/>
                      <a:pt x="108" y="12805"/>
                    </a:cubicBezTo>
                    <a:lnTo>
                      <a:pt x="27617" y="132"/>
                    </a:lnTo>
                    <a:cubicBezTo>
                      <a:pt x="27651" y="116"/>
                      <a:pt x="27667" y="75"/>
                      <a:pt x="27651" y="40"/>
                    </a:cubicBezTo>
                    <a:cubicBezTo>
                      <a:pt x="27639" y="15"/>
                      <a:pt x="27614" y="1"/>
                      <a:pt x="275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2425061" y="2662838"/>
                <a:ext cx="1368543" cy="520099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10814" extrusionOk="0">
                    <a:moveTo>
                      <a:pt x="78" y="0"/>
                    </a:moveTo>
                    <a:cubicBezTo>
                      <a:pt x="51" y="0"/>
                      <a:pt x="25" y="17"/>
                      <a:pt x="14" y="45"/>
                    </a:cubicBezTo>
                    <a:cubicBezTo>
                      <a:pt x="1" y="79"/>
                      <a:pt x="20" y="119"/>
                      <a:pt x="54" y="133"/>
                    </a:cubicBezTo>
                    <a:lnTo>
                      <a:pt x="28353" y="10808"/>
                    </a:lnTo>
                    <a:cubicBezTo>
                      <a:pt x="28361" y="10811"/>
                      <a:pt x="28370" y="10813"/>
                      <a:pt x="28377" y="10813"/>
                    </a:cubicBezTo>
                    <a:lnTo>
                      <a:pt x="28377" y="10811"/>
                    </a:lnTo>
                    <a:cubicBezTo>
                      <a:pt x="28405" y="10811"/>
                      <a:pt x="28432" y="10796"/>
                      <a:pt x="28443" y="10768"/>
                    </a:cubicBezTo>
                    <a:cubicBezTo>
                      <a:pt x="28455" y="10732"/>
                      <a:pt x="28438" y="10692"/>
                      <a:pt x="28401" y="10678"/>
                    </a:cubicBezTo>
                    <a:lnTo>
                      <a:pt x="103" y="5"/>
                    </a:lnTo>
                    <a:cubicBezTo>
                      <a:pt x="95" y="2"/>
                      <a:pt x="86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2858442" y="2235471"/>
                <a:ext cx="501775" cy="1374747"/>
              </a:xfrm>
              <a:custGeom>
                <a:avLst/>
                <a:gdLst/>
                <a:ahLst/>
                <a:cxnLst/>
                <a:rect l="l" t="t" r="r" b="b"/>
                <a:pathLst>
                  <a:path w="10433" h="28584" extrusionOk="0">
                    <a:moveTo>
                      <a:pt x="10355" y="0"/>
                    </a:moveTo>
                    <a:cubicBezTo>
                      <a:pt x="10327" y="0"/>
                      <a:pt x="10300" y="18"/>
                      <a:pt x="10291" y="46"/>
                    </a:cubicBezTo>
                    <a:lnTo>
                      <a:pt x="13" y="28492"/>
                    </a:lnTo>
                    <a:cubicBezTo>
                      <a:pt x="1" y="28526"/>
                      <a:pt x="20" y="28566"/>
                      <a:pt x="54" y="28580"/>
                    </a:cubicBezTo>
                    <a:cubicBezTo>
                      <a:pt x="63" y="28582"/>
                      <a:pt x="70" y="28583"/>
                      <a:pt x="78" y="28583"/>
                    </a:cubicBezTo>
                    <a:cubicBezTo>
                      <a:pt x="106" y="28583"/>
                      <a:pt x="134" y="28566"/>
                      <a:pt x="142" y="28538"/>
                    </a:cubicBezTo>
                    <a:lnTo>
                      <a:pt x="10421" y="93"/>
                    </a:lnTo>
                    <a:cubicBezTo>
                      <a:pt x="10433" y="57"/>
                      <a:pt x="10414" y="17"/>
                      <a:pt x="10379" y="5"/>
                    </a:cubicBezTo>
                    <a:cubicBezTo>
                      <a:pt x="10371" y="2"/>
                      <a:pt x="10363" y="0"/>
                      <a:pt x="103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681309" y="2322955"/>
                <a:ext cx="856139" cy="1199730"/>
              </a:xfrm>
              <a:custGeom>
                <a:avLst/>
                <a:gdLst/>
                <a:ahLst/>
                <a:cxnLst/>
                <a:rect l="l" t="t" r="r" b="b"/>
                <a:pathLst>
                  <a:path w="17801" h="24945" extrusionOk="0">
                    <a:moveTo>
                      <a:pt x="79" y="1"/>
                    </a:moveTo>
                    <a:cubicBezTo>
                      <a:pt x="65" y="1"/>
                      <a:pt x="51" y="5"/>
                      <a:pt x="39" y="14"/>
                    </a:cubicBezTo>
                    <a:cubicBezTo>
                      <a:pt x="7" y="35"/>
                      <a:pt x="1" y="78"/>
                      <a:pt x="23" y="109"/>
                    </a:cubicBezTo>
                    <a:lnTo>
                      <a:pt x="17666" y="24917"/>
                    </a:lnTo>
                    <a:cubicBezTo>
                      <a:pt x="17680" y="24936"/>
                      <a:pt x="17700" y="24945"/>
                      <a:pt x="17723" y="24945"/>
                    </a:cubicBezTo>
                    <a:cubicBezTo>
                      <a:pt x="17735" y="24945"/>
                      <a:pt x="17749" y="24941"/>
                      <a:pt x="17763" y="24933"/>
                    </a:cubicBezTo>
                    <a:cubicBezTo>
                      <a:pt x="17792" y="24910"/>
                      <a:pt x="17801" y="24868"/>
                      <a:pt x="17778" y="24837"/>
                    </a:cubicBezTo>
                    <a:lnTo>
                      <a:pt x="134" y="30"/>
                    </a:lnTo>
                    <a:cubicBezTo>
                      <a:pt x="121" y="11"/>
                      <a:pt x="101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518942" y="2497682"/>
                <a:ext cx="1180828" cy="850368"/>
              </a:xfrm>
              <a:custGeom>
                <a:avLst/>
                <a:gdLst/>
                <a:ahLst/>
                <a:cxnLst/>
                <a:rect l="l" t="t" r="r" b="b"/>
                <a:pathLst>
                  <a:path w="24552" h="17681" extrusionOk="0">
                    <a:moveTo>
                      <a:pt x="24474" y="1"/>
                    </a:moveTo>
                    <a:cubicBezTo>
                      <a:pt x="24460" y="1"/>
                      <a:pt x="24446" y="5"/>
                      <a:pt x="24434" y="14"/>
                    </a:cubicBezTo>
                    <a:lnTo>
                      <a:pt x="38" y="17554"/>
                    </a:lnTo>
                    <a:cubicBezTo>
                      <a:pt x="7" y="17577"/>
                      <a:pt x="0" y="17620"/>
                      <a:pt x="23" y="17651"/>
                    </a:cubicBezTo>
                    <a:cubicBezTo>
                      <a:pt x="36" y="17670"/>
                      <a:pt x="57" y="17681"/>
                      <a:pt x="78" y="17681"/>
                    </a:cubicBezTo>
                    <a:cubicBezTo>
                      <a:pt x="92" y="17681"/>
                      <a:pt x="106" y="17675"/>
                      <a:pt x="118" y="17667"/>
                    </a:cubicBezTo>
                    <a:lnTo>
                      <a:pt x="24513" y="125"/>
                    </a:lnTo>
                    <a:cubicBezTo>
                      <a:pt x="24545" y="104"/>
                      <a:pt x="24551" y="61"/>
                      <a:pt x="24529" y="29"/>
                    </a:cubicBezTo>
                    <a:cubicBezTo>
                      <a:pt x="24515" y="11"/>
                      <a:pt x="24495" y="1"/>
                      <a:pt x="244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2390914" y="2795963"/>
                <a:ext cx="1436838" cy="253797"/>
              </a:xfrm>
              <a:custGeom>
                <a:avLst/>
                <a:gdLst/>
                <a:ahLst/>
                <a:cxnLst/>
                <a:rect l="l" t="t" r="r" b="b"/>
                <a:pathLst>
                  <a:path w="29875" h="5277" extrusionOk="0">
                    <a:moveTo>
                      <a:pt x="75" y="1"/>
                    </a:moveTo>
                    <a:cubicBezTo>
                      <a:pt x="42" y="1"/>
                      <a:pt x="12" y="25"/>
                      <a:pt x="8" y="58"/>
                    </a:cubicBezTo>
                    <a:cubicBezTo>
                      <a:pt x="1" y="96"/>
                      <a:pt x="25" y="130"/>
                      <a:pt x="63" y="137"/>
                    </a:cubicBezTo>
                    <a:lnTo>
                      <a:pt x="29790" y="5275"/>
                    </a:lnTo>
                    <a:cubicBezTo>
                      <a:pt x="29793" y="5275"/>
                      <a:pt x="29797" y="5276"/>
                      <a:pt x="29800" y="5276"/>
                    </a:cubicBezTo>
                    <a:cubicBezTo>
                      <a:pt x="29833" y="5276"/>
                      <a:pt x="29863" y="5252"/>
                      <a:pt x="29870" y="5217"/>
                    </a:cubicBezTo>
                    <a:cubicBezTo>
                      <a:pt x="29875" y="5181"/>
                      <a:pt x="29851" y="5145"/>
                      <a:pt x="29813" y="5138"/>
                    </a:cubicBezTo>
                    <a:lnTo>
                      <a:pt x="87" y="2"/>
                    </a:lnTo>
                    <a:cubicBezTo>
                      <a:pt x="83" y="1"/>
                      <a:pt x="79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2990942" y="2199400"/>
                <a:ext cx="236820" cy="1446890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30084" extrusionOk="0">
                    <a:moveTo>
                      <a:pt x="4850" y="1"/>
                    </a:moveTo>
                    <a:cubicBezTo>
                      <a:pt x="4815" y="1"/>
                      <a:pt x="4786" y="24"/>
                      <a:pt x="4781" y="59"/>
                    </a:cubicBezTo>
                    <a:lnTo>
                      <a:pt x="7" y="30004"/>
                    </a:lnTo>
                    <a:cubicBezTo>
                      <a:pt x="0" y="30042"/>
                      <a:pt x="26" y="30076"/>
                      <a:pt x="64" y="30083"/>
                    </a:cubicBezTo>
                    <a:lnTo>
                      <a:pt x="75" y="30083"/>
                    </a:lnTo>
                    <a:cubicBezTo>
                      <a:pt x="108" y="30083"/>
                      <a:pt x="137" y="30059"/>
                      <a:pt x="142" y="30024"/>
                    </a:cubicBezTo>
                    <a:lnTo>
                      <a:pt x="4918" y="81"/>
                    </a:lnTo>
                    <a:cubicBezTo>
                      <a:pt x="4923" y="43"/>
                      <a:pt x="4897" y="7"/>
                      <a:pt x="4861" y="1"/>
                    </a:cubicBezTo>
                    <a:cubicBezTo>
                      <a:pt x="4857" y="1"/>
                      <a:pt x="4854" y="1"/>
                      <a:pt x="48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2488835" y="2530097"/>
                <a:ext cx="1240995" cy="785488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16332" extrusionOk="0">
                    <a:moveTo>
                      <a:pt x="80" y="1"/>
                    </a:moveTo>
                    <a:cubicBezTo>
                      <a:pt x="57" y="1"/>
                      <a:pt x="35" y="12"/>
                      <a:pt x="22" y="32"/>
                    </a:cubicBezTo>
                    <a:cubicBezTo>
                      <a:pt x="1" y="65"/>
                      <a:pt x="11" y="109"/>
                      <a:pt x="43" y="128"/>
                    </a:cubicBezTo>
                    <a:lnTo>
                      <a:pt x="25687" y="16321"/>
                    </a:lnTo>
                    <a:cubicBezTo>
                      <a:pt x="25699" y="16328"/>
                      <a:pt x="25711" y="16331"/>
                      <a:pt x="25725" y="16331"/>
                    </a:cubicBezTo>
                    <a:cubicBezTo>
                      <a:pt x="25747" y="16331"/>
                      <a:pt x="25770" y="16321"/>
                      <a:pt x="25782" y="16300"/>
                    </a:cubicBezTo>
                    <a:cubicBezTo>
                      <a:pt x="25803" y="16267"/>
                      <a:pt x="25794" y="16224"/>
                      <a:pt x="25761" y="16205"/>
                    </a:cubicBezTo>
                    <a:lnTo>
                      <a:pt x="117" y="12"/>
                    </a:lnTo>
                    <a:cubicBezTo>
                      <a:pt x="105" y="4"/>
                      <a:pt x="93" y="1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2726181" y="2301312"/>
                <a:ext cx="766298" cy="1243111"/>
              </a:xfrm>
              <a:custGeom>
                <a:avLst/>
                <a:gdLst/>
                <a:ahLst/>
                <a:cxnLst/>
                <a:rect l="l" t="t" r="r" b="b"/>
                <a:pathLst>
                  <a:path w="15933" h="25847" extrusionOk="0">
                    <a:moveTo>
                      <a:pt x="15855" y="1"/>
                    </a:moveTo>
                    <a:cubicBezTo>
                      <a:pt x="15832" y="1"/>
                      <a:pt x="15808" y="12"/>
                      <a:pt x="15796" y="33"/>
                    </a:cubicBezTo>
                    <a:lnTo>
                      <a:pt x="22" y="25741"/>
                    </a:lnTo>
                    <a:cubicBezTo>
                      <a:pt x="1" y="25774"/>
                      <a:pt x="11" y="25815"/>
                      <a:pt x="44" y="25836"/>
                    </a:cubicBezTo>
                    <a:cubicBezTo>
                      <a:pt x="55" y="25843"/>
                      <a:pt x="68" y="25847"/>
                      <a:pt x="80" y="25847"/>
                    </a:cubicBezTo>
                    <a:cubicBezTo>
                      <a:pt x="103" y="25847"/>
                      <a:pt x="126" y="25834"/>
                      <a:pt x="139" y="25814"/>
                    </a:cubicBezTo>
                    <a:lnTo>
                      <a:pt x="15914" y="106"/>
                    </a:lnTo>
                    <a:cubicBezTo>
                      <a:pt x="15933" y="73"/>
                      <a:pt x="15922" y="31"/>
                      <a:pt x="15889" y="10"/>
                    </a:cubicBezTo>
                    <a:cubicBezTo>
                      <a:pt x="15879" y="4"/>
                      <a:pt x="15867" y="1"/>
                      <a:pt x="158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2401399" y="2757728"/>
                <a:ext cx="1415869" cy="330268"/>
              </a:xfrm>
              <a:custGeom>
                <a:avLst/>
                <a:gdLst/>
                <a:ahLst/>
                <a:cxnLst/>
                <a:rect l="l" t="t" r="r" b="b"/>
                <a:pathLst>
                  <a:path w="29439" h="6867" extrusionOk="0">
                    <a:moveTo>
                      <a:pt x="29364" y="0"/>
                    </a:moveTo>
                    <a:cubicBezTo>
                      <a:pt x="29359" y="0"/>
                      <a:pt x="29354" y="1"/>
                      <a:pt x="29349" y="2"/>
                    </a:cubicBezTo>
                    <a:lnTo>
                      <a:pt x="61" y="6729"/>
                    </a:lnTo>
                    <a:cubicBezTo>
                      <a:pt x="23" y="6738"/>
                      <a:pt x="1" y="6776"/>
                      <a:pt x="10" y="6812"/>
                    </a:cubicBezTo>
                    <a:cubicBezTo>
                      <a:pt x="16" y="6844"/>
                      <a:pt x="46" y="6866"/>
                      <a:pt x="77" y="6866"/>
                    </a:cubicBezTo>
                    <a:cubicBezTo>
                      <a:pt x="82" y="6866"/>
                      <a:pt x="87" y="6866"/>
                      <a:pt x="93" y="6864"/>
                    </a:cubicBezTo>
                    <a:lnTo>
                      <a:pt x="29380" y="136"/>
                    </a:lnTo>
                    <a:cubicBezTo>
                      <a:pt x="29416" y="127"/>
                      <a:pt x="29439" y="91"/>
                      <a:pt x="29430" y="54"/>
                    </a:cubicBezTo>
                    <a:cubicBezTo>
                      <a:pt x="29424" y="22"/>
                      <a:pt x="29395" y="0"/>
                      <a:pt x="293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2937894" y="2206999"/>
                <a:ext cx="342965" cy="1431692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29768" extrusionOk="0">
                    <a:moveTo>
                      <a:pt x="76" y="1"/>
                    </a:moveTo>
                    <a:cubicBezTo>
                      <a:pt x="70" y="1"/>
                      <a:pt x="65" y="1"/>
                      <a:pt x="59" y="3"/>
                    </a:cubicBezTo>
                    <a:cubicBezTo>
                      <a:pt x="23" y="11"/>
                      <a:pt x="0" y="49"/>
                      <a:pt x="9" y="86"/>
                    </a:cubicBezTo>
                    <a:lnTo>
                      <a:pt x="6987" y="29714"/>
                    </a:lnTo>
                    <a:cubicBezTo>
                      <a:pt x="6996" y="29745"/>
                      <a:pt x="7023" y="29768"/>
                      <a:pt x="7055" y="29768"/>
                    </a:cubicBezTo>
                    <a:cubicBezTo>
                      <a:pt x="7060" y="29768"/>
                      <a:pt x="7065" y="29766"/>
                      <a:pt x="7070" y="29766"/>
                    </a:cubicBezTo>
                    <a:cubicBezTo>
                      <a:pt x="7107" y="29757"/>
                      <a:pt x="7131" y="29719"/>
                      <a:pt x="7122" y="29683"/>
                    </a:cubicBezTo>
                    <a:lnTo>
                      <a:pt x="142" y="55"/>
                    </a:lnTo>
                    <a:cubicBezTo>
                      <a:pt x="135" y="22"/>
                      <a:pt x="107" y="1"/>
                      <a:pt x="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2571654" y="2420394"/>
                <a:ext cx="1075404" cy="1004849"/>
              </a:xfrm>
              <a:custGeom>
                <a:avLst/>
                <a:gdLst/>
                <a:ahLst/>
                <a:cxnLst/>
                <a:rect l="l" t="t" r="r" b="b"/>
                <a:pathLst>
                  <a:path w="22360" h="20893" extrusionOk="0">
                    <a:moveTo>
                      <a:pt x="77" y="1"/>
                    </a:moveTo>
                    <a:cubicBezTo>
                      <a:pt x="59" y="1"/>
                      <a:pt x="40" y="8"/>
                      <a:pt x="26" y="23"/>
                    </a:cubicBezTo>
                    <a:cubicBezTo>
                      <a:pt x="0" y="50"/>
                      <a:pt x="2" y="94"/>
                      <a:pt x="30" y="120"/>
                    </a:cubicBezTo>
                    <a:lnTo>
                      <a:pt x="22236" y="20874"/>
                    </a:lnTo>
                    <a:cubicBezTo>
                      <a:pt x="22249" y="20888"/>
                      <a:pt x="22266" y="20893"/>
                      <a:pt x="22283" y="20893"/>
                    </a:cubicBezTo>
                    <a:cubicBezTo>
                      <a:pt x="22301" y="20893"/>
                      <a:pt x="22320" y="20886"/>
                      <a:pt x="22333" y="20870"/>
                    </a:cubicBezTo>
                    <a:cubicBezTo>
                      <a:pt x="22359" y="20843"/>
                      <a:pt x="22358" y="20799"/>
                      <a:pt x="22330" y="20773"/>
                    </a:cubicBezTo>
                    <a:lnTo>
                      <a:pt x="125" y="19"/>
                    </a:lnTo>
                    <a:cubicBezTo>
                      <a:pt x="112" y="7"/>
                      <a:pt x="9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616766" y="2385910"/>
                <a:ext cx="985226" cy="1073913"/>
              </a:xfrm>
              <a:custGeom>
                <a:avLst/>
                <a:gdLst/>
                <a:ahLst/>
                <a:cxnLst/>
                <a:rect l="l" t="t" r="r" b="b"/>
                <a:pathLst>
                  <a:path w="20485" h="22329" extrusionOk="0">
                    <a:moveTo>
                      <a:pt x="20407" y="1"/>
                    </a:moveTo>
                    <a:cubicBezTo>
                      <a:pt x="20389" y="1"/>
                      <a:pt x="20370" y="8"/>
                      <a:pt x="20357" y="23"/>
                    </a:cubicBezTo>
                    <a:lnTo>
                      <a:pt x="27" y="22212"/>
                    </a:lnTo>
                    <a:cubicBezTo>
                      <a:pt x="1" y="22240"/>
                      <a:pt x="2" y="22283"/>
                      <a:pt x="30" y="22309"/>
                    </a:cubicBezTo>
                    <a:cubicBezTo>
                      <a:pt x="44" y="22321"/>
                      <a:pt x="59" y="22328"/>
                      <a:pt x="77" y="22328"/>
                    </a:cubicBezTo>
                    <a:lnTo>
                      <a:pt x="77" y="22327"/>
                    </a:lnTo>
                    <a:cubicBezTo>
                      <a:pt x="96" y="22327"/>
                      <a:pt x="113" y="22320"/>
                      <a:pt x="127" y="22306"/>
                    </a:cubicBezTo>
                    <a:lnTo>
                      <a:pt x="20459" y="116"/>
                    </a:lnTo>
                    <a:cubicBezTo>
                      <a:pt x="20485" y="87"/>
                      <a:pt x="20483" y="44"/>
                      <a:pt x="20453" y="19"/>
                    </a:cubicBezTo>
                    <a:cubicBezTo>
                      <a:pt x="20440" y="7"/>
                      <a:pt x="20424" y="1"/>
                      <a:pt x="20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382690" y="2895134"/>
                <a:ext cx="1453383" cy="55454"/>
              </a:xfrm>
              <a:custGeom>
                <a:avLst/>
                <a:gdLst/>
                <a:ahLst/>
                <a:cxnLst/>
                <a:rect l="l" t="t" r="r" b="b"/>
                <a:pathLst>
                  <a:path w="30219" h="1153" extrusionOk="0">
                    <a:moveTo>
                      <a:pt x="30146" y="1"/>
                    </a:moveTo>
                    <a:lnTo>
                      <a:pt x="68" y="1015"/>
                    </a:lnTo>
                    <a:cubicBezTo>
                      <a:pt x="30" y="1015"/>
                      <a:pt x="0" y="1048"/>
                      <a:pt x="2" y="1086"/>
                    </a:cubicBezTo>
                    <a:cubicBezTo>
                      <a:pt x="2" y="1123"/>
                      <a:pt x="33" y="1152"/>
                      <a:pt x="70" y="1152"/>
                    </a:cubicBezTo>
                    <a:lnTo>
                      <a:pt x="73" y="1152"/>
                    </a:lnTo>
                    <a:lnTo>
                      <a:pt x="30150" y="137"/>
                    </a:lnTo>
                    <a:cubicBezTo>
                      <a:pt x="30188" y="136"/>
                      <a:pt x="30219" y="104"/>
                      <a:pt x="30217" y="66"/>
                    </a:cubicBezTo>
                    <a:cubicBezTo>
                      <a:pt x="30216" y="28"/>
                      <a:pt x="30184" y="1"/>
                      <a:pt x="30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3074049" y="2189252"/>
                <a:ext cx="70603" cy="1467186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30506" extrusionOk="0">
                    <a:moveTo>
                      <a:pt x="76" y="1"/>
                    </a:moveTo>
                    <a:cubicBezTo>
                      <a:pt x="73" y="1"/>
                      <a:pt x="71" y="1"/>
                      <a:pt x="68" y="1"/>
                    </a:cubicBezTo>
                    <a:cubicBezTo>
                      <a:pt x="30" y="3"/>
                      <a:pt x="0" y="36"/>
                      <a:pt x="2" y="74"/>
                    </a:cubicBezTo>
                    <a:lnTo>
                      <a:pt x="1329" y="30438"/>
                    </a:lnTo>
                    <a:cubicBezTo>
                      <a:pt x="1330" y="30476"/>
                      <a:pt x="1360" y="30505"/>
                      <a:pt x="1398" y="30505"/>
                    </a:cubicBezTo>
                    <a:lnTo>
                      <a:pt x="1396" y="30504"/>
                    </a:lnTo>
                    <a:lnTo>
                      <a:pt x="1400" y="30504"/>
                    </a:lnTo>
                    <a:cubicBezTo>
                      <a:pt x="1438" y="30504"/>
                      <a:pt x="1467" y="30471"/>
                      <a:pt x="1465" y="30433"/>
                    </a:cubicBezTo>
                    <a:lnTo>
                      <a:pt x="139" y="67"/>
                    </a:lnTo>
                    <a:cubicBezTo>
                      <a:pt x="139" y="32"/>
                      <a:pt x="109" y="1"/>
                      <a:pt x="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2745516" y="2281690"/>
                <a:ext cx="727629" cy="1282309"/>
              </a:xfrm>
              <a:custGeom>
                <a:avLst/>
                <a:gdLst/>
                <a:ahLst/>
                <a:cxnLst/>
                <a:rect l="l" t="t" r="r" b="b"/>
                <a:pathLst>
                  <a:path w="15129" h="26662" extrusionOk="0">
                    <a:moveTo>
                      <a:pt x="79" y="1"/>
                    </a:moveTo>
                    <a:cubicBezTo>
                      <a:pt x="68" y="1"/>
                      <a:pt x="56" y="4"/>
                      <a:pt x="46" y="10"/>
                    </a:cubicBezTo>
                    <a:cubicBezTo>
                      <a:pt x="13" y="29"/>
                      <a:pt x="1" y="70"/>
                      <a:pt x="20" y="103"/>
                    </a:cubicBezTo>
                    <a:lnTo>
                      <a:pt x="14990" y="26627"/>
                    </a:lnTo>
                    <a:cubicBezTo>
                      <a:pt x="15003" y="26649"/>
                      <a:pt x="15027" y="26661"/>
                      <a:pt x="15051" y="26661"/>
                    </a:cubicBezTo>
                    <a:cubicBezTo>
                      <a:pt x="15061" y="26661"/>
                      <a:pt x="15074" y="26658"/>
                      <a:pt x="15084" y="26653"/>
                    </a:cubicBezTo>
                    <a:cubicBezTo>
                      <a:pt x="15117" y="26634"/>
                      <a:pt x="15129" y="26592"/>
                      <a:pt x="15110" y="26559"/>
                    </a:cubicBezTo>
                    <a:lnTo>
                      <a:pt x="139" y="36"/>
                    </a:lnTo>
                    <a:cubicBezTo>
                      <a:pt x="127" y="14"/>
                      <a:pt x="104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2465942" y="2564533"/>
                <a:ext cx="1276153" cy="722627"/>
              </a:xfrm>
              <a:custGeom>
                <a:avLst/>
                <a:gdLst/>
                <a:ahLst/>
                <a:cxnLst/>
                <a:rect l="l" t="t" r="r" b="b"/>
                <a:pathLst>
                  <a:path w="26534" h="15025" extrusionOk="0">
                    <a:moveTo>
                      <a:pt x="26455" y="0"/>
                    </a:moveTo>
                    <a:cubicBezTo>
                      <a:pt x="26444" y="0"/>
                      <a:pt x="26432" y="3"/>
                      <a:pt x="26421" y="9"/>
                    </a:cubicBezTo>
                    <a:lnTo>
                      <a:pt x="46" y="14897"/>
                    </a:lnTo>
                    <a:cubicBezTo>
                      <a:pt x="13" y="14916"/>
                      <a:pt x="1" y="14957"/>
                      <a:pt x="20" y="14990"/>
                    </a:cubicBezTo>
                    <a:cubicBezTo>
                      <a:pt x="32" y="15013"/>
                      <a:pt x="56" y="15025"/>
                      <a:pt x="79" y="15025"/>
                    </a:cubicBezTo>
                    <a:cubicBezTo>
                      <a:pt x="91" y="15025"/>
                      <a:pt x="103" y="15023"/>
                      <a:pt x="113" y="15016"/>
                    </a:cubicBezTo>
                    <a:lnTo>
                      <a:pt x="26488" y="129"/>
                    </a:lnTo>
                    <a:cubicBezTo>
                      <a:pt x="26523" y="110"/>
                      <a:pt x="26533" y="68"/>
                      <a:pt x="26516" y="35"/>
                    </a:cubicBezTo>
                    <a:cubicBezTo>
                      <a:pt x="26503" y="13"/>
                      <a:pt x="26480" y="0"/>
                      <a:pt x="264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2406353" y="2719541"/>
                <a:ext cx="1406009" cy="406643"/>
              </a:xfrm>
              <a:custGeom>
                <a:avLst/>
                <a:gdLst/>
                <a:ahLst/>
                <a:cxnLst/>
                <a:rect l="l" t="t" r="r" b="b"/>
                <a:pathLst>
                  <a:path w="29234" h="8455" extrusionOk="0">
                    <a:moveTo>
                      <a:pt x="77" y="1"/>
                    </a:moveTo>
                    <a:cubicBezTo>
                      <a:pt x="46" y="1"/>
                      <a:pt x="19" y="20"/>
                      <a:pt x="10" y="50"/>
                    </a:cubicBezTo>
                    <a:cubicBezTo>
                      <a:pt x="0" y="86"/>
                      <a:pt x="23" y="124"/>
                      <a:pt x="59" y="135"/>
                    </a:cubicBezTo>
                    <a:lnTo>
                      <a:pt x="29138" y="8451"/>
                    </a:lnTo>
                    <a:cubicBezTo>
                      <a:pt x="29143" y="8453"/>
                      <a:pt x="29150" y="8453"/>
                      <a:pt x="29157" y="8453"/>
                    </a:cubicBezTo>
                    <a:lnTo>
                      <a:pt x="29157" y="8455"/>
                    </a:lnTo>
                    <a:cubicBezTo>
                      <a:pt x="29187" y="8455"/>
                      <a:pt x="29214" y="8434"/>
                      <a:pt x="29223" y="8405"/>
                    </a:cubicBezTo>
                    <a:cubicBezTo>
                      <a:pt x="29234" y="8367"/>
                      <a:pt x="29213" y="8328"/>
                      <a:pt x="29176" y="8318"/>
                    </a:cubicBezTo>
                    <a:lnTo>
                      <a:pt x="97" y="3"/>
                    </a:lnTo>
                    <a:cubicBezTo>
                      <a:pt x="90" y="1"/>
                      <a:pt x="8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2915482" y="2217484"/>
                <a:ext cx="387694" cy="1410723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332" extrusionOk="0">
                    <a:moveTo>
                      <a:pt x="7985" y="0"/>
                    </a:moveTo>
                    <a:cubicBezTo>
                      <a:pt x="7954" y="0"/>
                      <a:pt x="7928" y="21"/>
                      <a:pt x="7919" y="51"/>
                    </a:cubicBezTo>
                    <a:lnTo>
                      <a:pt x="11" y="29245"/>
                    </a:lnTo>
                    <a:cubicBezTo>
                      <a:pt x="1" y="29281"/>
                      <a:pt x="23" y="29319"/>
                      <a:pt x="59" y="29330"/>
                    </a:cubicBezTo>
                    <a:cubicBezTo>
                      <a:pt x="65" y="29331"/>
                      <a:pt x="72" y="29331"/>
                      <a:pt x="77" y="29331"/>
                    </a:cubicBezTo>
                    <a:cubicBezTo>
                      <a:pt x="108" y="29331"/>
                      <a:pt x="136" y="29311"/>
                      <a:pt x="144" y="29281"/>
                    </a:cubicBezTo>
                    <a:lnTo>
                      <a:pt x="8052" y="88"/>
                    </a:lnTo>
                    <a:cubicBezTo>
                      <a:pt x="8061" y="51"/>
                      <a:pt x="8040" y="13"/>
                      <a:pt x="8004" y="3"/>
                    </a:cubicBezTo>
                    <a:cubicBezTo>
                      <a:pt x="7997" y="1"/>
                      <a:pt x="7991" y="0"/>
                      <a:pt x="7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2633744" y="2359795"/>
                <a:ext cx="951175" cy="1126096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23414" extrusionOk="0">
                    <a:moveTo>
                      <a:pt x="78" y="1"/>
                    </a:moveTo>
                    <a:cubicBezTo>
                      <a:pt x="63" y="1"/>
                      <a:pt x="47" y="6"/>
                      <a:pt x="34" y="17"/>
                    </a:cubicBezTo>
                    <a:cubicBezTo>
                      <a:pt x="6" y="41"/>
                      <a:pt x="1" y="84"/>
                      <a:pt x="27" y="114"/>
                    </a:cubicBezTo>
                    <a:lnTo>
                      <a:pt x="19647" y="23389"/>
                    </a:lnTo>
                    <a:cubicBezTo>
                      <a:pt x="19661" y="23405"/>
                      <a:pt x="19680" y="23413"/>
                      <a:pt x="19699" y="23413"/>
                    </a:cubicBezTo>
                    <a:cubicBezTo>
                      <a:pt x="19714" y="23413"/>
                      <a:pt x="19730" y="23408"/>
                      <a:pt x="19744" y="23398"/>
                    </a:cubicBezTo>
                    <a:cubicBezTo>
                      <a:pt x="19773" y="23372"/>
                      <a:pt x="19777" y="23328"/>
                      <a:pt x="19752" y="23301"/>
                    </a:cubicBezTo>
                    <a:lnTo>
                      <a:pt x="132" y="26"/>
                    </a:lnTo>
                    <a:cubicBezTo>
                      <a:pt x="118" y="9"/>
                      <a:pt x="98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2555542" y="2450934"/>
                <a:ext cx="1107580" cy="943864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19625" extrusionOk="0">
                    <a:moveTo>
                      <a:pt x="22953" y="0"/>
                    </a:moveTo>
                    <a:cubicBezTo>
                      <a:pt x="22937" y="0"/>
                      <a:pt x="22921" y="6"/>
                      <a:pt x="22907" y="18"/>
                    </a:cubicBezTo>
                    <a:lnTo>
                      <a:pt x="34" y="19503"/>
                    </a:lnTo>
                    <a:cubicBezTo>
                      <a:pt x="4" y="19527"/>
                      <a:pt x="1" y="19570"/>
                      <a:pt x="25" y="19600"/>
                    </a:cubicBezTo>
                    <a:cubicBezTo>
                      <a:pt x="39" y="19615"/>
                      <a:pt x="58" y="19624"/>
                      <a:pt x="79" y="19624"/>
                    </a:cubicBezTo>
                    <a:cubicBezTo>
                      <a:pt x="94" y="19624"/>
                      <a:pt x="110" y="19619"/>
                      <a:pt x="124" y="19607"/>
                    </a:cubicBezTo>
                    <a:lnTo>
                      <a:pt x="22997" y="122"/>
                    </a:lnTo>
                    <a:cubicBezTo>
                      <a:pt x="23025" y="98"/>
                      <a:pt x="23029" y="54"/>
                      <a:pt x="23004" y="25"/>
                    </a:cubicBezTo>
                    <a:cubicBezTo>
                      <a:pt x="22991" y="9"/>
                      <a:pt x="22972" y="0"/>
                      <a:pt x="229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2383363" y="2855072"/>
                <a:ext cx="1452084" cy="135532"/>
              </a:xfrm>
              <a:custGeom>
                <a:avLst/>
                <a:gdLst/>
                <a:ahLst/>
                <a:cxnLst/>
                <a:rect l="l" t="t" r="r" b="b"/>
                <a:pathLst>
                  <a:path w="30192" h="2818" extrusionOk="0">
                    <a:moveTo>
                      <a:pt x="71" y="0"/>
                    </a:moveTo>
                    <a:cubicBezTo>
                      <a:pt x="35" y="0"/>
                      <a:pt x="5" y="27"/>
                      <a:pt x="2" y="63"/>
                    </a:cubicBezTo>
                    <a:cubicBezTo>
                      <a:pt x="0" y="101"/>
                      <a:pt x="28" y="134"/>
                      <a:pt x="66" y="138"/>
                    </a:cubicBezTo>
                    <a:lnTo>
                      <a:pt x="30113" y="2818"/>
                    </a:lnTo>
                    <a:lnTo>
                      <a:pt x="30118" y="2818"/>
                    </a:lnTo>
                    <a:cubicBezTo>
                      <a:pt x="30155" y="2818"/>
                      <a:pt x="30184" y="2790"/>
                      <a:pt x="30188" y="2756"/>
                    </a:cubicBezTo>
                    <a:cubicBezTo>
                      <a:pt x="30191" y="2718"/>
                      <a:pt x="30163" y="2683"/>
                      <a:pt x="30125" y="2679"/>
                    </a:cubicBezTo>
                    <a:lnTo>
                      <a:pt x="78" y="1"/>
                    </a:lnTo>
                    <a:cubicBezTo>
                      <a:pt x="76" y="1"/>
                      <a:pt x="74" y="0"/>
                      <a:pt x="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3050579" y="2192426"/>
                <a:ext cx="117544" cy="1460838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0374" extrusionOk="0">
                    <a:moveTo>
                      <a:pt x="2371" y="1"/>
                    </a:moveTo>
                    <a:cubicBezTo>
                      <a:pt x="2337" y="1"/>
                      <a:pt x="2306" y="27"/>
                      <a:pt x="2303" y="63"/>
                    </a:cubicBezTo>
                    <a:lnTo>
                      <a:pt x="4" y="30299"/>
                    </a:lnTo>
                    <a:cubicBezTo>
                      <a:pt x="0" y="30337"/>
                      <a:pt x="28" y="30370"/>
                      <a:pt x="66" y="30374"/>
                    </a:cubicBezTo>
                    <a:lnTo>
                      <a:pt x="73" y="30374"/>
                    </a:lnTo>
                    <a:cubicBezTo>
                      <a:pt x="108" y="30374"/>
                      <a:pt x="139" y="30346"/>
                      <a:pt x="140" y="30310"/>
                    </a:cubicBezTo>
                    <a:lnTo>
                      <a:pt x="2442" y="75"/>
                    </a:lnTo>
                    <a:cubicBezTo>
                      <a:pt x="2443" y="37"/>
                      <a:pt x="2416" y="3"/>
                      <a:pt x="2378" y="1"/>
                    </a:cubicBezTo>
                    <a:cubicBezTo>
                      <a:pt x="2375" y="1"/>
                      <a:pt x="2373" y="1"/>
                      <a:pt x="2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458968" y="2582039"/>
                <a:ext cx="1300777" cy="681554"/>
              </a:xfrm>
              <a:custGeom>
                <a:avLst/>
                <a:gdLst/>
                <a:ahLst/>
                <a:cxnLst/>
                <a:rect l="l" t="t" r="r" b="b"/>
                <a:pathLst>
                  <a:path w="27046" h="14171" extrusionOk="0">
                    <a:moveTo>
                      <a:pt x="80" y="1"/>
                    </a:moveTo>
                    <a:cubicBezTo>
                      <a:pt x="55" y="1"/>
                      <a:pt x="31" y="14"/>
                      <a:pt x="19" y="38"/>
                    </a:cubicBezTo>
                    <a:cubicBezTo>
                      <a:pt x="0" y="71"/>
                      <a:pt x="14" y="113"/>
                      <a:pt x="47" y="130"/>
                    </a:cubicBezTo>
                    <a:lnTo>
                      <a:pt x="26934" y="14164"/>
                    </a:lnTo>
                    <a:cubicBezTo>
                      <a:pt x="26945" y="14169"/>
                      <a:pt x="26955" y="14171"/>
                      <a:pt x="26966" y="14171"/>
                    </a:cubicBezTo>
                    <a:cubicBezTo>
                      <a:pt x="26992" y="14171"/>
                      <a:pt x="27016" y="14159"/>
                      <a:pt x="27028" y="14135"/>
                    </a:cubicBezTo>
                    <a:cubicBezTo>
                      <a:pt x="27045" y="14102"/>
                      <a:pt x="27031" y="14058"/>
                      <a:pt x="26998" y="14041"/>
                    </a:cubicBezTo>
                    <a:lnTo>
                      <a:pt x="111" y="9"/>
                    </a:lnTo>
                    <a:cubicBezTo>
                      <a:pt x="101" y="3"/>
                      <a:pt x="90" y="1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778268" y="2272263"/>
                <a:ext cx="662172" cy="1301162"/>
              </a:xfrm>
              <a:custGeom>
                <a:avLst/>
                <a:gdLst/>
                <a:ahLst/>
                <a:cxnLst/>
                <a:rect l="l" t="t" r="r" b="b"/>
                <a:pathLst>
                  <a:path w="13768" h="27054" extrusionOk="0">
                    <a:moveTo>
                      <a:pt x="13689" y="1"/>
                    </a:moveTo>
                    <a:cubicBezTo>
                      <a:pt x="13664" y="1"/>
                      <a:pt x="13639" y="15"/>
                      <a:pt x="13627" y="38"/>
                    </a:cubicBezTo>
                    <a:lnTo>
                      <a:pt x="17" y="26954"/>
                    </a:lnTo>
                    <a:cubicBezTo>
                      <a:pt x="0" y="26987"/>
                      <a:pt x="14" y="27029"/>
                      <a:pt x="47" y="27046"/>
                    </a:cubicBezTo>
                    <a:cubicBezTo>
                      <a:pt x="57" y="27051"/>
                      <a:pt x="68" y="27053"/>
                      <a:pt x="78" y="27053"/>
                    </a:cubicBezTo>
                    <a:cubicBezTo>
                      <a:pt x="104" y="27053"/>
                      <a:pt x="128" y="27039"/>
                      <a:pt x="140" y="27017"/>
                    </a:cubicBezTo>
                    <a:lnTo>
                      <a:pt x="13750" y="100"/>
                    </a:lnTo>
                    <a:cubicBezTo>
                      <a:pt x="13767" y="67"/>
                      <a:pt x="13754" y="26"/>
                      <a:pt x="13721" y="8"/>
                    </a:cubicBezTo>
                    <a:cubicBezTo>
                      <a:pt x="13711" y="3"/>
                      <a:pt x="13700" y="1"/>
                      <a:pt x="136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2416982" y="2700448"/>
                <a:ext cx="1384703" cy="444831"/>
              </a:xfrm>
              <a:custGeom>
                <a:avLst/>
                <a:gdLst/>
                <a:ahLst/>
                <a:cxnLst/>
                <a:rect l="l" t="t" r="r" b="b"/>
                <a:pathLst>
                  <a:path w="28791" h="9249" extrusionOk="0">
                    <a:moveTo>
                      <a:pt x="28714" y="0"/>
                    </a:moveTo>
                    <a:cubicBezTo>
                      <a:pt x="28707" y="0"/>
                      <a:pt x="28700" y="1"/>
                      <a:pt x="28692" y="4"/>
                    </a:cubicBezTo>
                    <a:lnTo>
                      <a:pt x="56" y="9113"/>
                    </a:lnTo>
                    <a:cubicBezTo>
                      <a:pt x="21" y="9124"/>
                      <a:pt x="1" y="9164"/>
                      <a:pt x="13" y="9200"/>
                    </a:cubicBezTo>
                    <a:cubicBezTo>
                      <a:pt x="21" y="9229"/>
                      <a:pt x="49" y="9248"/>
                      <a:pt x="79" y="9248"/>
                    </a:cubicBezTo>
                    <a:lnTo>
                      <a:pt x="79" y="9247"/>
                    </a:lnTo>
                    <a:cubicBezTo>
                      <a:pt x="85" y="9247"/>
                      <a:pt x="92" y="9247"/>
                      <a:pt x="99" y="9245"/>
                    </a:cubicBezTo>
                    <a:lnTo>
                      <a:pt x="28735" y="135"/>
                    </a:lnTo>
                    <a:cubicBezTo>
                      <a:pt x="28772" y="123"/>
                      <a:pt x="28791" y="85"/>
                      <a:pt x="28779" y="49"/>
                    </a:cubicBezTo>
                    <a:cubicBezTo>
                      <a:pt x="28770" y="19"/>
                      <a:pt x="28744" y="0"/>
                      <a:pt x="287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2879844" y="2223207"/>
                <a:ext cx="458971" cy="1399276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29094" extrusionOk="0">
                    <a:moveTo>
                      <a:pt x="78" y="1"/>
                    </a:moveTo>
                    <a:cubicBezTo>
                      <a:pt x="71" y="1"/>
                      <a:pt x="64" y="1"/>
                      <a:pt x="58" y="3"/>
                    </a:cubicBezTo>
                    <a:cubicBezTo>
                      <a:pt x="21" y="16"/>
                      <a:pt x="1" y="55"/>
                      <a:pt x="13" y="92"/>
                    </a:cubicBezTo>
                    <a:lnTo>
                      <a:pt x="9401" y="29046"/>
                    </a:lnTo>
                    <a:cubicBezTo>
                      <a:pt x="9410" y="29076"/>
                      <a:pt x="9436" y="29093"/>
                      <a:pt x="9465" y="29093"/>
                    </a:cubicBezTo>
                    <a:cubicBezTo>
                      <a:pt x="9472" y="29093"/>
                      <a:pt x="9481" y="29093"/>
                      <a:pt x="9488" y="29090"/>
                    </a:cubicBezTo>
                    <a:cubicBezTo>
                      <a:pt x="9524" y="29079"/>
                      <a:pt x="9543" y="29039"/>
                      <a:pt x="9531" y="29003"/>
                    </a:cubicBezTo>
                    <a:lnTo>
                      <a:pt x="144" y="48"/>
                    </a:lnTo>
                    <a:cubicBezTo>
                      <a:pt x="134" y="19"/>
                      <a:pt x="107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2532409" y="2465939"/>
                <a:ext cx="1153847" cy="913853"/>
              </a:xfrm>
              <a:custGeom>
                <a:avLst/>
                <a:gdLst/>
                <a:ahLst/>
                <a:cxnLst/>
                <a:rect l="l" t="t" r="r" b="b"/>
                <a:pathLst>
                  <a:path w="23991" h="19001" extrusionOk="0">
                    <a:moveTo>
                      <a:pt x="78" y="1"/>
                    </a:moveTo>
                    <a:cubicBezTo>
                      <a:pt x="58" y="1"/>
                      <a:pt x="39" y="9"/>
                      <a:pt x="25" y="26"/>
                    </a:cubicBezTo>
                    <a:cubicBezTo>
                      <a:pt x="1" y="56"/>
                      <a:pt x="6" y="101"/>
                      <a:pt x="35" y="123"/>
                    </a:cubicBezTo>
                    <a:lnTo>
                      <a:pt x="23870" y="18985"/>
                    </a:lnTo>
                    <a:cubicBezTo>
                      <a:pt x="23884" y="18995"/>
                      <a:pt x="23897" y="19000"/>
                      <a:pt x="23913" y="19000"/>
                    </a:cubicBezTo>
                    <a:cubicBezTo>
                      <a:pt x="23934" y="19000"/>
                      <a:pt x="23953" y="18990"/>
                      <a:pt x="23967" y="18973"/>
                    </a:cubicBezTo>
                    <a:cubicBezTo>
                      <a:pt x="23991" y="18943"/>
                      <a:pt x="23986" y="18900"/>
                      <a:pt x="23956" y="18876"/>
                    </a:cubicBezTo>
                    <a:lnTo>
                      <a:pt x="122" y="16"/>
                    </a:lnTo>
                    <a:cubicBezTo>
                      <a:pt x="108" y="6"/>
                      <a:pt x="93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2662168" y="2347579"/>
                <a:ext cx="894423" cy="1150529"/>
              </a:xfrm>
              <a:custGeom>
                <a:avLst/>
                <a:gdLst/>
                <a:ahLst/>
                <a:cxnLst/>
                <a:rect l="l" t="t" r="r" b="b"/>
                <a:pathLst>
                  <a:path w="18597" h="23922" extrusionOk="0">
                    <a:moveTo>
                      <a:pt x="18519" y="1"/>
                    </a:moveTo>
                    <a:cubicBezTo>
                      <a:pt x="18498" y="1"/>
                      <a:pt x="18478" y="10"/>
                      <a:pt x="18464" y="27"/>
                    </a:cubicBezTo>
                    <a:lnTo>
                      <a:pt x="23" y="23811"/>
                    </a:lnTo>
                    <a:cubicBezTo>
                      <a:pt x="0" y="23840"/>
                      <a:pt x="5" y="23884"/>
                      <a:pt x="35" y="23906"/>
                    </a:cubicBezTo>
                    <a:cubicBezTo>
                      <a:pt x="47" y="23917"/>
                      <a:pt x="63" y="23922"/>
                      <a:pt x="78" y="23922"/>
                    </a:cubicBezTo>
                    <a:cubicBezTo>
                      <a:pt x="97" y="23922"/>
                      <a:pt x="118" y="23911"/>
                      <a:pt x="132" y="23894"/>
                    </a:cubicBezTo>
                    <a:lnTo>
                      <a:pt x="18573" y="112"/>
                    </a:lnTo>
                    <a:cubicBezTo>
                      <a:pt x="18597" y="82"/>
                      <a:pt x="18590" y="39"/>
                      <a:pt x="18561" y="15"/>
                    </a:cubicBezTo>
                    <a:cubicBezTo>
                      <a:pt x="18548" y="5"/>
                      <a:pt x="18534" y="1"/>
                      <a:pt x="18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2387019" y="2835834"/>
                <a:ext cx="1444726" cy="174008"/>
              </a:xfrm>
              <a:custGeom>
                <a:avLst/>
                <a:gdLst/>
                <a:ahLst/>
                <a:cxnLst/>
                <a:rect l="l" t="t" r="r" b="b"/>
                <a:pathLst>
                  <a:path w="30039" h="3618" extrusionOk="0">
                    <a:moveTo>
                      <a:pt x="29967" y="0"/>
                    </a:moveTo>
                    <a:cubicBezTo>
                      <a:pt x="29964" y="0"/>
                      <a:pt x="29961" y="0"/>
                      <a:pt x="29958" y="1"/>
                    </a:cubicBezTo>
                    <a:lnTo>
                      <a:pt x="64" y="3481"/>
                    </a:lnTo>
                    <a:cubicBezTo>
                      <a:pt x="26" y="3485"/>
                      <a:pt x="0" y="3519"/>
                      <a:pt x="4" y="3557"/>
                    </a:cubicBezTo>
                    <a:cubicBezTo>
                      <a:pt x="9" y="3592"/>
                      <a:pt x="38" y="3618"/>
                      <a:pt x="73" y="3618"/>
                    </a:cubicBezTo>
                    <a:lnTo>
                      <a:pt x="80" y="3618"/>
                    </a:lnTo>
                    <a:lnTo>
                      <a:pt x="29973" y="138"/>
                    </a:lnTo>
                    <a:cubicBezTo>
                      <a:pt x="30011" y="132"/>
                      <a:pt x="30039" y="99"/>
                      <a:pt x="30034" y="61"/>
                    </a:cubicBezTo>
                    <a:cubicBezTo>
                      <a:pt x="30031" y="26"/>
                      <a:pt x="30001" y="0"/>
                      <a:pt x="299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3014076" y="2194398"/>
                <a:ext cx="190504" cy="1456942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0293" extrusionOk="0">
                    <a:moveTo>
                      <a:pt x="77" y="0"/>
                    </a:moveTo>
                    <a:cubicBezTo>
                      <a:pt x="73" y="0"/>
                      <a:pt x="69" y="1"/>
                      <a:pt x="65" y="2"/>
                    </a:cubicBezTo>
                    <a:cubicBezTo>
                      <a:pt x="28" y="5"/>
                      <a:pt x="1" y="40"/>
                      <a:pt x="6" y="78"/>
                    </a:cubicBezTo>
                    <a:lnTo>
                      <a:pt x="3819" y="30232"/>
                    </a:lnTo>
                    <a:cubicBezTo>
                      <a:pt x="3824" y="30267"/>
                      <a:pt x="3853" y="30293"/>
                      <a:pt x="3888" y="30293"/>
                    </a:cubicBezTo>
                    <a:cubicBezTo>
                      <a:pt x="3892" y="30293"/>
                      <a:pt x="3893" y="30293"/>
                      <a:pt x="3897" y="30291"/>
                    </a:cubicBezTo>
                    <a:cubicBezTo>
                      <a:pt x="3935" y="30288"/>
                      <a:pt x="3961" y="30253"/>
                      <a:pt x="3956" y="30215"/>
                    </a:cubicBezTo>
                    <a:lnTo>
                      <a:pt x="143" y="60"/>
                    </a:lnTo>
                    <a:cubicBezTo>
                      <a:pt x="138" y="26"/>
                      <a:pt x="111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2526349" y="2000385"/>
                <a:ext cx="1509462" cy="1008167"/>
              </a:xfrm>
              <a:custGeom>
                <a:avLst/>
                <a:gdLst/>
                <a:ahLst/>
                <a:cxnLst/>
                <a:rect l="l" t="t" r="r" b="b"/>
                <a:pathLst>
                  <a:path w="31385" h="20962" extrusionOk="0">
                    <a:moveTo>
                      <a:pt x="12122" y="1"/>
                    </a:moveTo>
                    <a:cubicBezTo>
                      <a:pt x="11291" y="1"/>
                      <a:pt x="10453" y="55"/>
                      <a:pt x="9610" y="167"/>
                    </a:cubicBezTo>
                    <a:cubicBezTo>
                      <a:pt x="6036" y="643"/>
                      <a:pt x="2845" y="2067"/>
                      <a:pt x="232" y="4136"/>
                    </a:cubicBezTo>
                    <a:cubicBezTo>
                      <a:pt x="14" y="4309"/>
                      <a:pt x="0" y="4636"/>
                      <a:pt x="198" y="4834"/>
                    </a:cubicBezTo>
                    <a:cubicBezTo>
                      <a:pt x="288" y="4923"/>
                      <a:pt x="406" y="4968"/>
                      <a:pt x="525" y="4968"/>
                    </a:cubicBezTo>
                    <a:cubicBezTo>
                      <a:pt x="629" y="4968"/>
                      <a:pt x="734" y="4934"/>
                      <a:pt x="821" y="4865"/>
                    </a:cubicBezTo>
                    <a:cubicBezTo>
                      <a:pt x="3294" y="2908"/>
                      <a:pt x="6308" y="1561"/>
                      <a:pt x="9686" y="1102"/>
                    </a:cubicBezTo>
                    <a:cubicBezTo>
                      <a:pt x="10501" y="992"/>
                      <a:pt x="11313" y="938"/>
                      <a:pt x="12116" y="938"/>
                    </a:cubicBezTo>
                    <a:cubicBezTo>
                      <a:pt x="20500" y="938"/>
                      <a:pt x="28029" y="6796"/>
                      <a:pt x="29916" y="15168"/>
                    </a:cubicBezTo>
                    <a:cubicBezTo>
                      <a:pt x="30319" y="16956"/>
                      <a:pt x="30439" y="18736"/>
                      <a:pt x="30316" y="20466"/>
                    </a:cubicBezTo>
                    <a:cubicBezTo>
                      <a:pt x="30297" y="20740"/>
                      <a:pt x="30518" y="20962"/>
                      <a:pt x="30782" y="20962"/>
                    </a:cubicBezTo>
                    <a:cubicBezTo>
                      <a:pt x="30810" y="20962"/>
                      <a:pt x="30838" y="20959"/>
                      <a:pt x="30866" y="20954"/>
                    </a:cubicBezTo>
                    <a:cubicBezTo>
                      <a:pt x="31076" y="20916"/>
                      <a:pt x="31237" y="20741"/>
                      <a:pt x="31251" y="20530"/>
                    </a:cubicBezTo>
                    <a:cubicBezTo>
                      <a:pt x="31384" y="18641"/>
                      <a:pt x="31242" y="16698"/>
                      <a:pt x="30780" y="14745"/>
                    </a:cubicBezTo>
                    <a:cubicBezTo>
                      <a:pt x="28715" y="6045"/>
                      <a:pt x="20862" y="1"/>
                      <a:pt x="121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524906" y="1996634"/>
                <a:ext cx="1514896" cy="1015718"/>
              </a:xfrm>
              <a:custGeom>
                <a:avLst/>
                <a:gdLst/>
                <a:ahLst/>
                <a:cxnLst/>
                <a:rect l="l" t="t" r="r" b="b"/>
                <a:pathLst>
                  <a:path w="31498" h="21119" extrusionOk="0">
                    <a:moveTo>
                      <a:pt x="12098" y="161"/>
                    </a:moveTo>
                    <a:cubicBezTo>
                      <a:pt x="20770" y="161"/>
                      <a:pt x="28689" y="6230"/>
                      <a:pt x="30734" y="14842"/>
                    </a:cubicBezTo>
                    <a:cubicBezTo>
                      <a:pt x="31180" y="16729"/>
                      <a:pt x="31338" y="18667"/>
                      <a:pt x="31203" y="20601"/>
                    </a:cubicBezTo>
                    <a:cubicBezTo>
                      <a:pt x="31191" y="20778"/>
                      <a:pt x="31059" y="20923"/>
                      <a:pt x="30883" y="20954"/>
                    </a:cubicBezTo>
                    <a:cubicBezTo>
                      <a:pt x="30858" y="20959"/>
                      <a:pt x="30834" y="20961"/>
                      <a:pt x="30810" y="20961"/>
                    </a:cubicBezTo>
                    <a:cubicBezTo>
                      <a:pt x="30715" y="20961"/>
                      <a:pt x="30624" y="20926"/>
                      <a:pt x="30552" y="20861"/>
                    </a:cubicBezTo>
                    <a:cubicBezTo>
                      <a:pt x="30462" y="20781"/>
                      <a:pt x="30417" y="20667"/>
                      <a:pt x="30426" y="20549"/>
                    </a:cubicBezTo>
                    <a:cubicBezTo>
                      <a:pt x="30552" y="18764"/>
                      <a:pt x="30415" y="16974"/>
                      <a:pt x="30022" y="15228"/>
                    </a:cubicBezTo>
                    <a:cubicBezTo>
                      <a:pt x="28133" y="6841"/>
                      <a:pt x="20530" y="940"/>
                      <a:pt x="12125" y="940"/>
                    </a:cubicBezTo>
                    <a:cubicBezTo>
                      <a:pt x="11325" y="940"/>
                      <a:pt x="10516" y="993"/>
                      <a:pt x="9706" y="1102"/>
                    </a:cubicBezTo>
                    <a:cubicBezTo>
                      <a:pt x="6445" y="1546"/>
                      <a:pt x="3367" y="2851"/>
                      <a:pt x="802" y="4881"/>
                    </a:cubicBezTo>
                    <a:cubicBezTo>
                      <a:pt x="729" y="4938"/>
                      <a:pt x="642" y="4966"/>
                      <a:pt x="556" y="4966"/>
                    </a:cubicBezTo>
                    <a:cubicBezTo>
                      <a:pt x="456" y="4966"/>
                      <a:pt x="358" y="4929"/>
                      <a:pt x="283" y="4855"/>
                    </a:cubicBezTo>
                    <a:cubicBezTo>
                      <a:pt x="203" y="4777"/>
                      <a:pt x="162" y="4666"/>
                      <a:pt x="167" y="4555"/>
                    </a:cubicBezTo>
                    <a:cubicBezTo>
                      <a:pt x="174" y="4443"/>
                      <a:pt x="224" y="4344"/>
                      <a:pt x="311" y="4276"/>
                    </a:cubicBezTo>
                    <a:cubicBezTo>
                      <a:pt x="3000" y="2147"/>
                      <a:pt x="6229" y="779"/>
                      <a:pt x="9651" y="323"/>
                    </a:cubicBezTo>
                    <a:cubicBezTo>
                      <a:pt x="10470" y="214"/>
                      <a:pt x="11288" y="161"/>
                      <a:pt x="12098" y="161"/>
                    </a:cubicBezTo>
                    <a:close/>
                    <a:moveTo>
                      <a:pt x="12148" y="1"/>
                    </a:moveTo>
                    <a:cubicBezTo>
                      <a:pt x="11310" y="1"/>
                      <a:pt x="10469" y="56"/>
                      <a:pt x="9630" y="167"/>
                    </a:cubicBezTo>
                    <a:cubicBezTo>
                      <a:pt x="6181" y="626"/>
                      <a:pt x="2924" y="2005"/>
                      <a:pt x="212" y="4153"/>
                    </a:cubicBezTo>
                    <a:cubicBezTo>
                      <a:pt x="92" y="4249"/>
                      <a:pt x="18" y="4391"/>
                      <a:pt x="9" y="4545"/>
                    </a:cubicBezTo>
                    <a:cubicBezTo>
                      <a:pt x="1" y="4702"/>
                      <a:pt x="60" y="4856"/>
                      <a:pt x="172" y="4967"/>
                    </a:cubicBezTo>
                    <a:cubicBezTo>
                      <a:pt x="277" y="5071"/>
                      <a:pt x="415" y="5124"/>
                      <a:pt x="555" y="5124"/>
                    </a:cubicBezTo>
                    <a:cubicBezTo>
                      <a:pt x="676" y="5124"/>
                      <a:pt x="798" y="5084"/>
                      <a:pt x="899" y="5004"/>
                    </a:cubicBezTo>
                    <a:cubicBezTo>
                      <a:pt x="3441" y="2992"/>
                      <a:pt x="6494" y="1696"/>
                      <a:pt x="9727" y="1258"/>
                    </a:cubicBezTo>
                    <a:cubicBezTo>
                      <a:pt x="10531" y="1149"/>
                      <a:pt x="11332" y="1096"/>
                      <a:pt x="12126" y="1096"/>
                    </a:cubicBezTo>
                    <a:cubicBezTo>
                      <a:pt x="20458" y="1096"/>
                      <a:pt x="27996" y="6949"/>
                      <a:pt x="29870" y="15263"/>
                    </a:cubicBezTo>
                    <a:cubicBezTo>
                      <a:pt x="30259" y="16993"/>
                      <a:pt x="30393" y="18767"/>
                      <a:pt x="30268" y="20539"/>
                    </a:cubicBezTo>
                    <a:cubicBezTo>
                      <a:pt x="30256" y="20705"/>
                      <a:pt x="30322" y="20866"/>
                      <a:pt x="30446" y="20979"/>
                    </a:cubicBezTo>
                    <a:cubicBezTo>
                      <a:pt x="30548" y="21070"/>
                      <a:pt x="30677" y="21119"/>
                      <a:pt x="30812" y="21119"/>
                    </a:cubicBezTo>
                    <a:cubicBezTo>
                      <a:pt x="30843" y="21119"/>
                      <a:pt x="30876" y="21115"/>
                      <a:pt x="30909" y="21110"/>
                    </a:cubicBezTo>
                    <a:cubicBezTo>
                      <a:pt x="31156" y="21065"/>
                      <a:pt x="31341" y="20861"/>
                      <a:pt x="31361" y="20612"/>
                    </a:cubicBezTo>
                    <a:cubicBezTo>
                      <a:pt x="31497" y="18662"/>
                      <a:pt x="31338" y="16707"/>
                      <a:pt x="30886" y="14806"/>
                    </a:cubicBezTo>
                    <a:cubicBezTo>
                      <a:pt x="29788" y="10177"/>
                      <a:pt x="27009" y="6131"/>
                      <a:pt x="23061" y="3412"/>
                    </a:cubicBezTo>
                    <a:cubicBezTo>
                      <a:pt x="19817" y="1177"/>
                      <a:pt x="16015" y="1"/>
                      <a:pt x="121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3079388" y="1505734"/>
                <a:ext cx="1971799" cy="1444052"/>
              </a:xfrm>
              <a:custGeom>
                <a:avLst/>
                <a:gdLst/>
                <a:ahLst/>
                <a:cxnLst/>
                <a:rect l="l" t="t" r="r" b="b"/>
                <a:pathLst>
                  <a:path w="40998" h="30025" extrusionOk="0">
                    <a:moveTo>
                      <a:pt x="38293" y="1223"/>
                    </a:moveTo>
                    <a:lnTo>
                      <a:pt x="39630" y="2889"/>
                    </a:lnTo>
                    <a:lnTo>
                      <a:pt x="23094" y="25208"/>
                    </a:lnTo>
                    <a:lnTo>
                      <a:pt x="1779" y="28659"/>
                    </a:lnTo>
                    <a:lnTo>
                      <a:pt x="16033" y="5206"/>
                    </a:lnTo>
                    <a:lnTo>
                      <a:pt x="38293" y="1223"/>
                    </a:lnTo>
                    <a:close/>
                    <a:moveTo>
                      <a:pt x="38529" y="1"/>
                    </a:moveTo>
                    <a:cubicBezTo>
                      <a:pt x="38496" y="1"/>
                      <a:pt x="38462" y="4"/>
                      <a:pt x="38428" y="9"/>
                    </a:cubicBezTo>
                    <a:lnTo>
                      <a:pt x="15567" y="4099"/>
                    </a:lnTo>
                    <a:cubicBezTo>
                      <a:pt x="15402" y="4129"/>
                      <a:pt x="15257" y="4227"/>
                      <a:pt x="15170" y="4371"/>
                    </a:cubicBezTo>
                    <a:lnTo>
                      <a:pt x="118" y="29135"/>
                    </a:lnTo>
                    <a:cubicBezTo>
                      <a:pt x="0" y="29329"/>
                      <a:pt x="5" y="29577"/>
                      <a:pt x="134" y="29766"/>
                    </a:cubicBezTo>
                    <a:cubicBezTo>
                      <a:pt x="243" y="29928"/>
                      <a:pt x="426" y="30024"/>
                      <a:pt x="619" y="30024"/>
                    </a:cubicBezTo>
                    <a:cubicBezTo>
                      <a:pt x="650" y="30024"/>
                      <a:pt x="681" y="30022"/>
                      <a:pt x="712" y="30017"/>
                    </a:cubicBezTo>
                    <a:lnTo>
                      <a:pt x="23515" y="26325"/>
                    </a:lnTo>
                    <a:cubicBezTo>
                      <a:pt x="23518" y="26325"/>
                      <a:pt x="23521" y="26325"/>
                      <a:pt x="23525" y="26323"/>
                    </a:cubicBezTo>
                    <a:cubicBezTo>
                      <a:pt x="23672" y="26298"/>
                      <a:pt x="23804" y="26216"/>
                      <a:pt x="23892" y="26097"/>
                    </a:cubicBezTo>
                    <a:lnTo>
                      <a:pt x="40840" y="3221"/>
                    </a:lnTo>
                    <a:cubicBezTo>
                      <a:pt x="40998" y="3008"/>
                      <a:pt x="40993" y="2714"/>
                      <a:pt x="40825" y="2508"/>
                    </a:cubicBezTo>
                    <a:lnTo>
                      <a:pt x="38988" y="221"/>
                    </a:lnTo>
                    <a:cubicBezTo>
                      <a:pt x="38875" y="80"/>
                      <a:pt x="38706" y="1"/>
                      <a:pt x="385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3075396" y="1501983"/>
                <a:ext cx="1979879" cy="1451603"/>
              </a:xfrm>
              <a:custGeom>
                <a:avLst/>
                <a:gdLst/>
                <a:ahLst/>
                <a:cxnLst/>
                <a:rect l="l" t="t" r="r" b="b"/>
                <a:pathLst>
                  <a:path w="41166" h="30182" extrusionOk="0">
                    <a:moveTo>
                      <a:pt x="38343" y="1386"/>
                    </a:moveTo>
                    <a:lnTo>
                      <a:pt x="39612" y="2967"/>
                    </a:lnTo>
                    <a:lnTo>
                      <a:pt x="23132" y="25212"/>
                    </a:lnTo>
                    <a:lnTo>
                      <a:pt x="2017" y="28632"/>
                    </a:lnTo>
                    <a:lnTo>
                      <a:pt x="16164" y="5355"/>
                    </a:lnTo>
                    <a:lnTo>
                      <a:pt x="38343" y="1386"/>
                    </a:lnTo>
                    <a:close/>
                    <a:moveTo>
                      <a:pt x="38375" y="1222"/>
                    </a:moveTo>
                    <a:cubicBezTo>
                      <a:pt x="38371" y="1222"/>
                      <a:pt x="38367" y="1223"/>
                      <a:pt x="38362" y="1223"/>
                    </a:cubicBezTo>
                    <a:lnTo>
                      <a:pt x="16102" y="5206"/>
                    </a:lnTo>
                    <a:cubicBezTo>
                      <a:pt x="16079" y="5209"/>
                      <a:pt x="16060" y="5223"/>
                      <a:pt x="16048" y="5242"/>
                    </a:cubicBezTo>
                    <a:lnTo>
                      <a:pt x="1794" y="28696"/>
                    </a:lnTo>
                    <a:cubicBezTo>
                      <a:pt x="1777" y="28722"/>
                      <a:pt x="1778" y="28755"/>
                      <a:pt x="1796" y="28781"/>
                    </a:cubicBezTo>
                    <a:cubicBezTo>
                      <a:pt x="1810" y="28801"/>
                      <a:pt x="1834" y="28815"/>
                      <a:pt x="1860" y="28815"/>
                    </a:cubicBezTo>
                    <a:lnTo>
                      <a:pt x="1862" y="28815"/>
                    </a:lnTo>
                    <a:cubicBezTo>
                      <a:pt x="1865" y="28815"/>
                      <a:pt x="1868" y="28814"/>
                      <a:pt x="1874" y="28814"/>
                    </a:cubicBezTo>
                    <a:lnTo>
                      <a:pt x="23189" y="25363"/>
                    </a:lnTo>
                    <a:cubicBezTo>
                      <a:pt x="23208" y="25359"/>
                      <a:pt x="23227" y="25349"/>
                      <a:pt x="23239" y="25333"/>
                    </a:cubicBezTo>
                    <a:lnTo>
                      <a:pt x="39775" y="3012"/>
                    </a:lnTo>
                    <a:cubicBezTo>
                      <a:pt x="39798" y="2984"/>
                      <a:pt x="39796" y="2945"/>
                      <a:pt x="39774" y="2917"/>
                    </a:cubicBezTo>
                    <a:lnTo>
                      <a:pt x="38437" y="1253"/>
                    </a:lnTo>
                    <a:cubicBezTo>
                      <a:pt x="38422" y="1234"/>
                      <a:pt x="38399" y="1222"/>
                      <a:pt x="38375" y="1222"/>
                    </a:cubicBezTo>
                    <a:close/>
                    <a:moveTo>
                      <a:pt x="38615" y="157"/>
                    </a:moveTo>
                    <a:lnTo>
                      <a:pt x="38615" y="158"/>
                    </a:lnTo>
                    <a:cubicBezTo>
                      <a:pt x="38767" y="158"/>
                      <a:pt x="38913" y="226"/>
                      <a:pt x="39010" y="347"/>
                    </a:cubicBezTo>
                    <a:lnTo>
                      <a:pt x="40847" y="2635"/>
                    </a:lnTo>
                    <a:cubicBezTo>
                      <a:pt x="40991" y="2815"/>
                      <a:pt x="40996" y="3069"/>
                      <a:pt x="40859" y="3253"/>
                    </a:cubicBezTo>
                    <a:lnTo>
                      <a:pt x="23911" y="26128"/>
                    </a:lnTo>
                    <a:cubicBezTo>
                      <a:pt x="23835" y="26232"/>
                      <a:pt x="23722" y="26301"/>
                      <a:pt x="23594" y="26324"/>
                    </a:cubicBezTo>
                    <a:lnTo>
                      <a:pt x="23608" y="26401"/>
                    </a:lnTo>
                    <a:lnTo>
                      <a:pt x="23585" y="26325"/>
                    </a:lnTo>
                    <a:lnTo>
                      <a:pt x="783" y="30017"/>
                    </a:lnTo>
                    <a:cubicBezTo>
                      <a:pt x="756" y="30021"/>
                      <a:pt x="729" y="30023"/>
                      <a:pt x="702" y="30023"/>
                    </a:cubicBezTo>
                    <a:cubicBezTo>
                      <a:pt x="535" y="30023"/>
                      <a:pt x="376" y="29941"/>
                      <a:pt x="281" y="29800"/>
                    </a:cubicBezTo>
                    <a:cubicBezTo>
                      <a:pt x="172" y="29636"/>
                      <a:pt x="166" y="29423"/>
                      <a:pt x="269" y="29253"/>
                    </a:cubicBezTo>
                    <a:lnTo>
                      <a:pt x="15321" y="4491"/>
                    </a:lnTo>
                    <a:cubicBezTo>
                      <a:pt x="15395" y="4366"/>
                      <a:pt x="15522" y="4281"/>
                      <a:pt x="15664" y="4255"/>
                    </a:cubicBezTo>
                    <a:lnTo>
                      <a:pt x="38525" y="165"/>
                    </a:lnTo>
                    <a:cubicBezTo>
                      <a:pt x="38555" y="160"/>
                      <a:pt x="38586" y="157"/>
                      <a:pt x="38615" y="157"/>
                    </a:cubicBezTo>
                    <a:close/>
                    <a:moveTo>
                      <a:pt x="38615" y="1"/>
                    </a:moveTo>
                    <a:cubicBezTo>
                      <a:pt x="38576" y="1"/>
                      <a:pt x="38537" y="4"/>
                      <a:pt x="38497" y="11"/>
                    </a:cubicBezTo>
                    <a:lnTo>
                      <a:pt x="15636" y="4101"/>
                    </a:lnTo>
                    <a:cubicBezTo>
                      <a:pt x="15449" y="4134"/>
                      <a:pt x="15284" y="4247"/>
                      <a:pt x="15186" y="4409"/>
                    </a:cubicBezTo>
                    <a:lnTo>
                      <a:pt x="133" y="29172"/>
                    </a:lnTo>
                    <a:cubicBezTo>
                      <a:pt x="0" y="29394"/>
                      <a:pt x="7" y="29674"/>
                      <a:pt x="151" y="29889"/>
                    </a:cubicBezTo>
                    <a:cubicBezTo>
                      <a:pt x="275" y="30072"/>
                      <a:pt x="483" y="30181"/>
                      <a:pt x="701" y="30181"/>
                    </a:cubicBezTo>
                    <a:cubicBezTo>
                      <a:pt x="736" y="30181"/>
                      <a:pt x="772" y="30178"/>
                      <a:pt x="807" y="30173"/>
                    </a:cubicBezTo>
                    <a:lnTo>
                      <a:pt x="23610" y="26481"/>
                    </a:lnTo>
                    <a:cubicBezTo>
                      <a:pt x="23610" y="26481"/>
                      <a:pt x="23622" y="26479"/>
                      <a:pt x="23622" y="26479"/>
                    </a:cubicBezTo>
                    <a:cubicBezTo>
                      <a:pt x="23788" y="26450"/>
                      <a:pt x="23937" y="26358"/>
                      <a:pt x="24037" y="26221"/>
                    </a:cubicBezTo>
                    <a:lnTo>
                      <a:pt x="40986" y="3348"/>
                    </a:lnTo>
                    <a:cubicBezTo>
                      <a:pt x="41166" y="3106"/>
                      <a:pt x="41159" y="2771"/>
                      <a:pt x="40970" y="2536"/>
                    </a:cubicBezTo>
                    <a:lnTo>
                      <a:pt x="39133" y="249"/>
                    </a:lnTo>
                    <a:cubicBezTo>
                      <a:pt x="39005" y="91"/>
                      <a:pt x="38814" y="1"/>
                      <a:pt x="386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4831040" y="1661752"/>
                <a:ext cx="1727332" cy="1597235"/>
              </a:xfrm>
              <a:custGeom>
                <a:avLst/>
                <a:gdLst/>
                <a:ahLst/>
                <a:cxnLst/>
                <a:rect l="l" t="t" r="r" b="b"/>
                <a:pathLst>
                  <a:path w="35915" h="33210" extrusionOk="0">
                    <a:moveTo>
                      <a:pt x="17975" y="1348"/>
                    </a:moveTo>
                    <a:cubicBezTo>
                      <a:pt x="25222" y="1348"/>
                      <a:pt x="31651" y="6534"/>
                      <a:pt x="32972" y="13918"/>
                    </a:cubicBezTo>
                    <a:cubicBezTo>
                      <a:pt x="34456" y="22212"/>
                      <a:pt x="28936" y="30137"/>
                      <a:pt x="20644" y="31621"/>
                    </a:cubicBezTo>
                    <a:cubicBezTo>
                      <a:pt x="19736" y="31783"/>
                      <a:pt x="18833" y="31862"/>
                      <a:pt x="17941" y="31862"/>
                    </a:cubicBezTo>
                    <a:cubicBezTo>
                      <a:pt x="10692" y="31862"/>
                      <a:pt x="4262" y="26676"/>
                      <a:pt x="2942" y="19291"/>
                    </a:cubicBezTo>
                    <a:cubicBezTo>
                      <a:pt x="1458" y="10999"/>
                      <a:pt x="6978" y="3073"/>
                      <a:pt x="15271" y="1590"/>
                    </a:cubicBezTo>
                    <a:cubicBezTo>
                      <a:pt x="16179" y="1427"/>
                      <a:pt x="17083" y="1348"/>
                      <a:pt x="17975" y="1348"/>
                    </a:cubicBezTo>
                    <a:close/>
                    <a:moveTo>
                      <a:pt x="17978" y="1"/>
                    </a:moveTo>
                    <a:cubicBezTo>
                      <a:pt x="17007" y="1"/>
                      <a:pt x="16023" y="86"/>
                      <a:pt x="15034" y="263"/>
                    </a:cubicBezTo>
                    <a:cubicBezTo>
                      <a:pt x="6009" y="1877"/>
                      <a:pt x="0" y="10503"/>
                      <a:pt x="1614" y="19528"/>
                    </a:cubicBezTo>
                    <a:cubicBezTo>
                      <a:pt x="3053" y="27566"/>
                      <a:pt x="10050" y="33210"/>
                      <a:pt x="17939" y="33210"/>
                    </a:cubicBezTo>
                    <a:cubicBezTo>
                      <a:pt x="18909" y="33210"/>
                      <a:pt x="19893" y="33124"/>
                      <a:pt x="20881" y="32947"/>
                    </a:cubicBezTo>
                    <a:cubicBezTo>
                      <a:pt x="29906" y="31332"/>
                      <a:pt x="35914" y="22707"/>
                      <a:pt x="34299" y="13681"/>
                    </a:cubicBezTo>
                    <a:cubicBezTo>
                      <a:pt x="32862" y="5645"/>
                      <a:pt x="25866" y="1"/>
                      <a:pt x="17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4827722" y="1658626"/>
                <a:ext cx="1733873" cy="1603487"/>
              </a:xfrm>
              <a:custGeom>
                <a:avLst/>
                <a:gdLst/>
                <a:ahLst/>
                <a:cxnLst/>
                <a:rect l="l" t="t" r="r" b="b"/>
                <a:pathLst>
                  <a:path w="36051" h="33340" extrusionOk="0">
                    <a:moveTo>
                      <a:pt x="18058" y="1478"/>
                    </a:moveTo>
                    <a:cubicBezTo>
                      <a:pt x="21133" y="1478"/>
                      <a:pt x="24131" y="2413"/>
                      <a:pt x="26707" y="4207"/>
                    </a:cubicBezTo>
                    <a:cubicBezTo>
                      <a:pt x="30035" y="6525"/>
                      <a:pt x="32262" y="10002"/>
                      <a:pt x="32977" y="13995"/>
                    </a:cubicBezTo>
                    <a:cubicBezTo>
                      <a:pt x="34451" y="22239"/>
                      <a:pt x="28944" y="30145"/>
                      <a:pt x="20701" y="31620"/>
                    </a:cubicBezTo>
                    <a:cubicBezTo>
                      <a:pt x="19801" y="31781"/>
                      <a:pt x="18905" y="31859"/>
                      <a:pt x="18020" y="31859"/>
                    </a:cubicBezTo>
                    <a:cubicBezTo>
                      <a:pt x="10807" y="31859"/>
                      <a:pt x="4390" y="26688"/>
                      <a:pt x="3075" y="19344"/>
                    </a:cubicBezTo>
                    <a:cubicBezTo>
                      <a:pt x="1600" y="11100"/>
                      <a:pt x="7108" y="3194"/>
                      <a:pt x="15352" y="1719"/>
                    </a:cubicBezTo>
                    <a:cubicBezTo>
                      <a:pt x="16254" y="1558"/>
                      <a:pt x="17160" y="1478"/>
                      <a:pt x="18058" y="1478"/>
                    </a:cubicBezTo>
                    <a:close/>
                    <a:moveTo>
                      <a:pt x="18033" y="1348"/>
                    </a:moveTo>
                    <a:cubicBezTo>
                      <a:pt x="17140" y="1348"/>
                      <a:pt x="16236" y="1426"/>
                      <a:pt x="15328" y="1589"/>
                    </a:cubicBezTo>
                    <a:cubicBezTo>
                      <a:pt x="7013" y="3076"/>
                      <a:pt x="1458" y="11052"/>
                      <a:pt x="2945" y="19368"/>
                    </a:cubicBezTo>
                    <a:cubicBezTo>
                      <a:pt x="4270" y="26775"/>
                      <a:pt x="10743" y="31991"/>
                      <a:pt x="18018" y="31991"/>
                    </a:cubicBezTo>
                    <a:cubicBezTo>
                      <a:pt x="18910" y="31991"/>
                      <a:pt x="19816" y="31913"/>
                      <a:pt x="20723" y="31750"/>
                    </a:cubicBezTo>
                    <a:cubicBezTo>
                      <a:pt x="29040" y="30263"/>
                      <a:pt x="34594" y="22287"/>
                      <a:pt x="33107" y="13973"/>
                    </a:cubicBezTo>
                    <a:cubicBezTo>
                      <a:pt x="31781" y="6565"/>
                      <a:pt x="25309" y="1348"/>
                      <a:pt x="18033" y="1348"/>
                    </a:cubicBezTo>
                    <a:close/>
                    <a:moveTo>
                      <a:pt x="18033" y="132"/>
                    </a:moveTo>
                    <a:cubicBezTo>
                      <a:pt x="25886" y="132"/>
                      <a:pt x="32874" y="5763"/>
                      <a:pt x="34304" y="13758"/>
                    </a:cubicBezTo>
                    <a:cubicBezTo>
                      <a:pt x="35909" y="22734"/>
                      <a:pt x="29914" y="31342"/>
                      <a:pt x="20938" y="32947"/>
                    </a:cubicBezTo>
                    <a:cubicBezTo>
                      <a:pt x="19954" y="33122"/>
                      <a:pt x="18969" y="33209"/>
                      <a:pt x="17990" y="33209"/>
                    </a:cubicBezTo>
                    <a:cubicBezTo>
                      <a:pt x="14643" y="33209"/>
                      <a:pt x="11379" y="32192"/>
                      <a:pt x="8575" y="30239"/>
                    </a:cubicBezTo>
                    <a:cubicBezTo>
                      <a:pt x="4951" y="27714"/>
                      <a:pt x="2526" y="23929"/>
                      <a:pt x="1749" y="19581"/>
                    </a:cubicBezTo>
                    <a:cubicBezTo>
                      <a:pt x="142" y="10607"/>
                      <a:pt x="6138" y="1997"/>
                      <a:pt x="15115" y="392"/>
                    </a:cubicBezTo>
                    <a:cubicBezTo>
                      <a:pt x="16095" y="217"/>
                      <a:pt x="17071" y="132"/>
                      <a:pt x="18033" y="132"/>
                    </a:cubicBezTo>
                    <a:close/>
                    <a:moveTo>
                      <a:pt x="18032" y="1"/>
                    </a:moveTo>
                    <a:cubicBezTo>
                      <a:pt x="17062" y="1"/>
                      <a:pt x="16078" y="86"/>
                      <a:pt x="15090" y="262"/>
                    </a:cubicBezTo>
                    <a:cubicBezTo>
                      <a:pt x="6045" y="1881"/>
                      <a:pt x="0" y="10558"/>
                      <a:pt x="1619" y="19605"/>
                    </a:cubicBezTo>
                    <a:cubicBezTo>
                      <a:pt x="3060" y="27664"/>
                      <a:pt x="10102" y="33340"/>
                      <a:pt x="18018" y="33340"/>
                    </a:cubicBezTo>
                    <a:cubicBezTo>
                      <a:pt x="18988" y="33340"/>
                      <a:pt x="19973" y="33253"/>
                      <a:pt x="20960" y="33077"/>
                    </a:cubicBezTo>
                    <a:cubicBezTo>
                      <a:pt x="30008" y="31459"/>
                      <a:pt x="36051" y="22781"/>
                      <a:pt x="34433" y="13735"/>
                    </a:cubicBezTo>
                    <a:cubicBezTo>
                      <a:pt x="32991" y="5676"/>
                      <a:pt x="25948" y="1"/>
                      <a:pt x="180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4790400" y="1624191"/>
                <a:ext cx="1808516" cy="1672359"/>
              </a:xfrm>
              <a:custGeom>
                <a:avLst/>
                <a:gdLst/>
                <a:ahLst/>
                <a:cxnLst/>
                <a:rect l="l" t="t" r="r" b="b"/>
                <a:pathLst>
                  <a:path w="37603" h="34772" extrusionOk="0">
                    <a:moveTo>
                      <a:pt x="18820" y="1412"/>
                    </a:moveTo>
                    <a:cubicBezTo>
                      <a:pt x="26410" y="1412"/>
                      <a:pt x="33141" y="6842"/>
                      <a:pt x="34524" y="14574"/>
                    </a:cubicBezTo>
                    <a:cubicBezTo>
                      <a:pt x="36077" y="23256"/>
                      <a:pt x="30297" y="31554"/>
                      <a:pt x="21613" y="33107"/>
                    </a:cubicBezTo>
                    <a:cubicBezTo>
                      <a:pt x="20662" y="33277"/>
                      <a:pt x="19716" y="33359"/>
                      <a:pt x="18783" y="33359"/>
                    </a:cubicBezTo>
                    <a:cubicBezTo>
                      <a:pt x="11195" y="33359"/>
                      <a:pt x="4464" y="27929"/>
                      <a:pt x="3081" y="20198"/>
                    </a:cubicBezTo>
                    <a:cubicBezTo>
                      <a:pt x="1528" y="11516"/>
                      <a:pt x="7307" y="3217"/>
                      <a:pt x="15989" y="1664"/>
                    </a:cubicBezTo>
                    <a:cubicBezTo>
                      <a:pt x="16940" y="1494"/>
                      <a:pt x="17887" y="1412"/>
                      <a:pt x="18820" y="1412"/>
                    </a:cubicBezTo>
                    <a:close/>
                    <a:moveTo>
                      <a:pt x="18822" y="1"/>
                    </a:moveTo>
                    <a:cubicBezTo>
                      <a:pt x="17806" y="1"/>
                      <a:pt x="16776" y="90"/>
                      <a:pt x="15742" y="275"/>
                    </a:cubicBezTo>
                    <a:cubicBezTo>
                      <a:pt x="6291" y="1965"/>
                      <a:pt x="0" y="10997"/>
                      <a:pt x="1692" y="20448"/>
                    </a:cubicBezTo>
                    <a:cubicBezTo>
                      <a:pt x="3197" y="28862"/>
                      <a:pt x="10524" y="34772"/>
                      <a:pt x="18783" y="34772"/>
                    </a:cubicBezTo>
                    <a:cubicBezTo>
                      <a:pt x="19798" y="34772"/>
                      <a:pt x="20828" y="34682"/>
                      <a:pt x="21863" y="34497"/>
                    </a:cubicBezTo>
                    <a:cubicBezTo>
                      <a:pt x="31313" y="32806"/>
                      <a:pt x="37602" y="23776"/>
                      <a:pt x="35912" y="14325"/>
                    </a:cubicBezTo>
                    <a:cubicBezTo>
                      <a:pt x="34407" y="5911"/>
                      <a:pt x="27081" y="1"/>
                      <a:pt x="188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4786985" y="1620968"/>
                <a:ext cx="1773359" cy="1678948"/>
              </a:xfrm>
              <a:custGeom>
                <a:avLst/>
                <a:gdLst/>
                <a:ahLst/>
                <a:cxnLst/>
                <a:rect l="l" t="t" r="r" b="b"/>
                <a:pathLst>
                  <a:path w="36872" h="34909" extrusionOk="0">
                    <a:moveTo>
                      <a:pt x="18907" y="1548"/>
                    </a:moveTo>
                    <a:cubicBezTo>
                      <a:pt x="22126" y="1548"/>
                      <a:pt x="25265" y="2526"/>
                      <a:pt x="27961" y="4405"/>
                    </a:cubicBezTo>
                    <a:cubicBezTo>
                      <a:pt x="31447" y="6832"/>
                      <a:pt x="33779" y="10472"/>
                      <a:pt x="34527" y="14653"/>
                    </a:cubicBezTo>
                    <a:cubicBezTo>
                      <a:pt x="35275" y="18833"/>
                      <a:pt x="34349" y="23057"/>
                      <a:pt x="31921" y="26542"/>
                    </a:cubicBezTo>
                    <a:cubicBezTo>
                      <a:pt x="29494" y="30028"/>
                      <a:pt x="25854" y="32358"/>
                      <a:pt x="21672" y="33106"/>
                    </a:cubicBezTo>
                    <a:cubicBezTo>
                      <a:pt x="20727" y="33276"/>
                      <a:pt x="19779" y="33359"/>
                      <a:pt x="18838" y="33359"/>
                    </a:cubicBezTo>
                    <a:cubicBezTo>
                      <a:pt x="15620" y="33359"/>
                      <a:pt x="12481" y="32381"/>
                      <a:pt x="9784" y="30502"/>
                    </a:cubicBezTo>
                    <a:cubicBezTo>
                      <a:pt x="6298" y="28074"/>
                      <a:pt x="3967" y="24435"/>
                      <a:pt x="3219" y="20253"/>
                    </a:cubicBezTo>
                    <a:cubicBezTo>
                      <a:pt x="2471" y="16072"/>
                      <a:pt x="3396" y="11850"/>
                      <a:pt x="5824" y="8365"/>
                    </a:cubicBezTo>
                    <a:cubicBezTo>
                      <a:pt x="8251" y="4879"/>
                      <a:pt x="11891" y="2548"/>
                      <a:pt x="16072" y="1800"/>
                    </a:cubicBezTo>
                    <a:cubicBezTo>
                      <a:pt x="17018" y="1631"/>
                      <a:pt x="17965" y="1548"/>
                      <a:pt x="18907" y="1548"/>
                    </a:cubicBezTo>
                    <a:close/>
                    <a:moveTo>
                      <a:pt x="18879" y="1411"/>
                    </a:moveTo>
                    <a:cubicBezTo>
                      <a:pt x="17945" y="1411"/>
                      <a:pt x="16999" y="1494"/>
                      <a:pt x="16048" y="1664"/>
                    </a:cubicBezTo>
                    <a:cubicBezTo>
                      <a:pt x="7342" y="3222"/>
                      <a:pt x="1526" y="11571"/>
                      <a:pt x="3084" y="20277"/>
                    </a:cubicBezTo>
                    <a:cubicBezTo>
                      <a:pt x="3837" y="24495"/>
                      <a:pt x="6189" y="28166"/>
                      <a:pt x="9706" y="30615"/>
                    </a:cubicBezTo>
                    <a:cubicBezTo>
                      <a:pt x="12426" y="32510"/>
                      <a:pt x="15591" y="33497"/>
                      <a:pt x="18839" y="33498"/>
                    </a:cubicBezTo>
                    <a:lnTo>
                      <a:pt x="18839" y="33498"/>
                    </a:lnTo>
                    <a:cubicBezTo>
                      <a:pt x="19787" y="33498"/>
                      <a:pt x="20744" y="33413"/>
                      <a:pt x="21697" y="33243"/>
                    </a:cubicBezTo>
                    <a:cubicBezTo>
                      <a:pt x="25915" y="32488"/>
                      <a:pt x="29585" y="30137"/>
                      <a:pt x="32034" y="26620"/>
                    </a:cubicBezTo>
                    <a:cubicBezTo>
                      <a:pt x="34484" y="23105"/>
                      <a:pt x="35417" y="18845"/>
                      <a:pt x="34662" y="14629"/>
                    </a:cubicBezTo>
                    <a:cubicBezTo>
                      <a:pt x="33274" y="6874"/>
                      <a:pt x="26497" y="1411"/>
                      <a:pt x="18879" y="1411"/>
                    </a:cubicBezTo>
                    <a:close/>
                    <a:moveTo>
                      <a:pt x="18839" y="33498"/>
                    </a:moveTo>
                    <a:lnTo>
                      <a:pt x="18839" y="33498"/>
                    </a:lnTo>
                    <a:cubicBezTo>
                      <a:pt x="18838" y="33498"/>
                      <a:pt x="18838" y="33498"/>
                      <a:pt x="18838" y="33498"/>
                    </a:cubicBezTo>
                    <a:lnTo>
                      <a:pt x="18839" y="33498"/>
                    </a:lnTo>
                    <a:cubicBezTo>
                      <a:pt x="18839" y="33498"/>
                      <a:pt x="18839" y="33498"/>
                      <a:pt x="18839" y="33498"/>
                    </a:cubicBezTo>
                    <a:close/>
                    <a:moveTo>
                      <a:pt x="18881" y="138"/>
                    </a:moveTo>
                    <a:cubicBezTo>
                      <a:pt x="27102" y="138"/>
                      <a:pt x="34418" y="6034"/>
                      <a:pt x="35916" y="14404"/>
                    </a:cubicBezTo>
                    <a:cubicBezTo>
                      <a:pt x="36730" y="18956"/>
                      <a:pt x="35722" y="23553"/>
                      <a:pt x="33080" y="27349"/>
                    </a:cubicBezTo>
                    <a:cubicBezTo>
                      <a:pt x="30436" y="31143"/>
                      <a:pt x="26474" y="33681"/>
                      <a:pt x="21922" y="34495"/>
                    </a:cubicBezTo>
                    <a:cubicBezTo>
                      <a:pt x="20891" y="34680"/>
                      <a:pt x="19859" y="34771"/>
                      <a:pt x="18834" y="34771"/>
                    </a:cubicBezTo>
                    <a:cubicBezTo>
                      <a:pt x="15330" y="34771"/>
                      <a:pt x="11914" y="33705"/>
                      <a:pt x="8978" y="31660"/>
                    </a:cubicBezTo>
                    <a:cubicBezTo>
                      <a:pt x="5183" y="29016"/>
                      <a:pt x="2644" y="25055"/>
                      <a:pt x="1831" y="20503"/>
                    </a:cubicBezTo>
                    <a:cubicBezTo>
                      <a:pt x="149" y="11106"/>
                      <a:pt x="6426" y="2091"/>
                      <a:pt x="15825" y="410"/>
                    </a:cubicBezTo>
                    <a:cubicBezTo>
                      <a:pt x="16850" y="226"/>
                      <a:pt x="17873" y="138"/>
                      <a:pt x="18881" y="138"/>
                    </a:cubicBezTo>
                    <a:close/>
                    <a:moveTo>
                      <a:pt x="18880" y="1"/>
                    </a:moveTo>
                    <a:cubicBezTo>
                      <a:pt x="17865" y="1"/>
                      <a:pt x="16835" y="90"/>
                      <a:pt x="15801" y="275"/>
                    </a:cubicBezTo>
                    <a:cubicBezTo>
                      <a:pt x="6327" y="1970"/>
                      <a:pt x="0" y="11054"/>
                      <a:pt x="1694" y="20527"/>
                    </a:cubicBezTo>
                    <a:cubicBezTo>
                      <a:pt x="2515" y="25115"/>
                      <a:pt x="5074" y="29108"/>
                      <a:pt x="8899" y="31773"/>
                    </a:cubicBezTo>
                    <a:cubicBezTo>
                      <a:pt x="11860" y="33835"/>
                      <a:pt x="15304" y="34909"/>
                      <a:pt x="18836" y="34909"/>
                    </a:cubicBezTo>
                    <a:cubicBezTo>
                      <a:pt x="19868" y="34909"/>
                      <a:pt x="20909" y="34817"/>
                      <a:pt x="21946" y="34632"/>
                    </a:cubicBezTo>
                    <a:cubicBezTo>
                      <a:pt x="26534" y="33811"/>
                      <a:pt x="30529" y="31252"/>
                      <a:pt x="33192" y="27427"/>
                    </a:cubicBezTo>
                    <a:cubicBezTo>
                      <a:pt x="35857" y="23602"/>
                      <a:pt x="36872" y="18968"/>
                      <a:pt x="36051" y="14380"/>
                    </a:cubicBezTo>
                    <a:cubicBezTo>
                      <a:pt x="34542" y="5943"/>
                      <a:pt x="27168" y="1"/>
                      <a:pt x="188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5634412" y="1726824"/>
                <a:ext cx="120574" cy="1467090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30504" extrusionOk="0">
                    <a:moveTo>
                      <a:pt x="2437" y="1"/>
                    </a:moveTo>
                    <a:cubicBezTo>
                      <a:pt x="2400" y="1"/>
                      <a:pt x="2369" y="28"/>
                      <a:pt x="2366" y="65"/>
                    </a:cubicBezTo>
                    <a:lnTo>
                      <a:pt x="2" y="30429"/>
                    </a:lnTo>
                    <a:cubicBezTo>
                      <a:pt x="0" y="30467"/>
                      <a:pt x="28" y="30500"/>
                      <a:pt x="66" y="30504"/>
                    </a:cubicBezTo>
                    <a:lnTo>
                      <a:pt x="71" y="30504"/>
                    </a:lnTo>
                    <a:cubicBezTo>
                      <a:pt x="108" y="30504"/>
                      <a:pt x="137" y="30476"/>
                      <a:pt x="141" y="30440"/>
                    </a:cubicBezTo>
                    <a:lnTo>
                      <a:pt x="2503" y="75"/>
                    </a:lnTo>
                    <a:cubicBezTo>
                      <a:pt x="2506" y="37"/>
                      <a:pt x="2478" y="4"/>
                      <a:pt x="2440" y="1"/>
                    </a:cubicBezTo>
                    <a:cubicBezTo>
                      <a:pt x="2439" y="1"/>
                      <a:pt x="2438" y="1"/>
                      <a:pt x="24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4971188" y="2400964"/>
                <a:ext cx="1459250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30341" h="2489" extrusionOk="0">
                    <a:moveTo>
                      <a:pt x="73" y="1"/>
                    </a:moveTo>
                    <a:cubicBezTo>
                      <a:pt x="37" y="1"/>
                      <a:pt x="6" y="28"/>
                      <a:pt x="2" y="65"/>
                    </a:cubicBezTo>
                    <a:cubicBezTo>
                      <a:pt x="1" y="103"/>
                      <a:pt x="28" y="136"/>
                      <a:pt x="66" y="139"/>
                    </a:cubicBezTo>
                    <a:lnTo>
                      <a:pt x="30263" y="2489"/>
                    </a:lnTo>
                    <a:lnTo>
                      <a:pt x="30268" y="2489"/>
                    </a:lnTo>
                    <a:cubicBezTo>
                      <a:pt x="30304" y="2489"/>
                      <a:pt x="30334" y="2461"/>
                      <a:pt x="30337" y="2425"/>
                    </a:cubicBezTo>
                    <a:cubicBezTo>
                      <a:pt x="30341" y="2387"/>
                      <a:pt x="30311" y="2354"/>
                      <a:pt x="30273" y="2350"/>
                    </a:cubicBezTo>
                    <a:lnTo>
                      <a:pt x="77" y="1"/>
                    </a:lnTo>
                    <a:cubicBezTo>
                      <a:pt x="76" y="1"/>
                      <a:pt x="74" y="1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5141635" y="1980330"/>
                <a:ext cx="1106089" cy="960072"/>
              </a:xfrm>
              <a:custGeom>
                <a:avLst/>
                <a:gdLst/>
                <a:ahLst/>
                <a:cxnLst/>
                <a:rect l="l" t="t" r="r" b="b"/>
                <a:pathLst>
                  <a:path w="22998" h="19962" extrusionOk="0">
                    <a:moveTo>
                      <a:pt x="22920" y="1"/>
                    </a:moveTo>
                    <a:cubicBezTo>
                      <a:pt x="22904" y="1"/>
                      <a:pt x="22888" y="6"/>
                      <a:pt x="22875" y="18"/>
                    </a:cubicBezTo>
                    <a:lnTo>
                      <a:pt x="32" y="19841"/>
                    </a:lnTo>
                    <a:cubicBezTo>
                      <a:pt x="3" y="19865"/>
                      <a:pt x="1" y="19908"/>
                      <a:pt x="25" y="19938"/>
                    </a:cubicBezTo>
                    <a:cubicBezTo>
                      <a:pt x="39" y="19953"/>
                      <a:pt x="58" y="19962"/>
                      <a:pt x="77" y="19962"/>
                    </a:cubicBezTo>
                    <a:cubicBezTo>
                      <a:pt x="93" y="19962"/>
                      <a:pt x="110" y="19957"/>
                      <a:pt x="122" y="19945"/>
                    </a:cubicBezTo>
                    <a:lnTo>
                      <a:pt x="22965" y="122"/>
                    </a:lnTo>
                    <a:cubicBezTo>
                      <a:pt x="22994" y="96"/>
                      <a:pt x="22998" y="53"/>
                      <a:pt x="22972" y="25"/>
                    </a:cubicBezTo>
                    <a:cubicBezTo>
                      <a:pt x="22958" y="9"/>
                      <a:pt x="22939" y="1"/>
                      <a:pt x="229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5221953" y="1901118"/>
                <a:ext cx="945403" cy="1118497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23256" extrusionOk="0">
                    <a:moveTo>
                      <a:pt x="78" y="0"/>
                    </a:moveTo>
                    <a:cubicBezTo>
                      <a:pt x="62" y="0"/>
                      <a:pt x="46" y="6"/>
                      <a:pt x="33" y="17"/>
                    </a:cubicBezTo>
                    <a:cubicBezTo>
                      <a:pt x="5" y="41"/>
                      <a:pt x="0" y="84"/>
                      <a:pt x="24" y="114"/>
                    </a:cubicBezTo>
                    <a:lnTo>
                      <a:pt x="19527" y="23231"/>
                    </a:lnTo>
                    <a:cubicBezTo>
                      <a:pt x="19541" y="23249"/>
                      <a:pt x="19560" y="23256"/>
                      <a:pt x="19580" y="23256"/>
                    </a:cubicBezTo>
                    <a:cubicBezTo>
                      <a:pt x="19594" y="23256"/>
                      <a:pt x="19612" y="23250"/>
                      <a:pt x="19624" y="23240"/>
                    </a:cubicBezTo>
                    <a:cubicBezTo>
                      <a:pt x="19653" y="23216"/>
                      <a:pt x="19657" y="23172"/>
                      <a:pt x="19632" y="23143"/>
                    </a:cubicBezTo>
                    <a:lnTo>
                      <a:pt x="130" y="24"/>
                    </a:lnTo>
                    <a:cubicBezTo>
                      <a:pt x="117" y="8"/>
                      <a:pt x="98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5499843" y="1750390"/>
                <a:ext cx="389714" cy="1419957"/>
              </a:xfrm>
              <a:custGeom>
                <a:avLst/>
                <a:gdLst/>
                <a:ahLst/>
                <a:cxnLst/>
                <a:rect l="l" t="t" r="r" b="b"/>
                <a:pathLst>
                  <a:path w="8103" h="29524" extrusionOk="0">
                    <a:moveTo>
                      <a:pt x="8025" y="0"/>
                    </a:moveTo>
                    <a:cubicBezTo>
                      <a:pt x="7995" y="0"/>
                      <a:pt x="7967" y="21"/>
                      <a:pt x="7958" y="51"/>
                    </a:cubicBezTo>
                    <a:lnTo>
                      <a:pt x="9" y="29437"/>
                    </a:lnTo>
                    <a:cubicBezTo>
                      <a:pt x="0" y="29473"/>
                      <a:pt x="21" y="29511"/>
                      <a:pt x="57" y="29522"/>
                    </a:cubicBezTo>
                    <a:cubicBezTo>
                      <a:pt x="64" y="29524"/>
                      <a:pt x="70" y="29524"/>
                      <a:pt x="77" y="29524"/>
                    </a:cubicBezTo>
                    <a:cubicBezTo>
                      <a:pt x="106" y="29524"/>
                      <a:pt x="134" y="29503"/>
                      <a:pt x="142" y="29473"/>
                    </a:cubicBezTo>
                    <a:lnTo>
                      <a:pt x="8092" y="88"/>
                    </a:lnTo>
                    <a:cubicBezTo>
                      <a:pt x="8102" y="51"/>
                      <a:pt x="8080" y="13"/>
                      <a:pt x="8043" y="3"/>
                    </a:cubicBezTo>
                    <a:cubicBezTo>
                      <a:pt x="8037" y="1"/>
                      <a:pt x="8031" y="0"/>
                      <a:pt x="8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4994417" y="2264712"/>
                <a:ext cx="1400478" cy="391301"/>
              </a:xfrm>
              <a:custGeom>
                <a:avLst/>
                <a:gdLst/>
                <a:ahLst/>
                <a:cxnLst/>
                <a:rect l="l" t="t" r="r" b="b"/>
                <a:pathLst>
                  <a:path w="29119" h="8136" extrusionOk="0">
                    <a:moveTo>
                      <a:pt x="78" y="0"/>
                    </a:moveTo>
                    <a:cubicBezTo>
                      <a:pt x="48" y="0"/>
                      <a:pt x="20" y="21"/>
                      <a:pt x="11" y="51"/>
                    </a:cubicBezTo>
                    <a:cubicBezTo>
                      <a:pt x="1" y="88"/>
                      <a:pt x="23" y="126"/>
                      <a:pt x="60" y="136"/>
                    </a:cubicBezTo>
                    <a:lnTo>
                      <a:pt x="29023" y="8132"/>
                    </a:lnTo>
                    <a:cubicBezTo>
                      <a:pt x="29030" y="8134"/>
                      <a:pt x="29037" y="8136"/>
                      <a:pt x="29042" y="8136"/>
                    </a:cubicBezTo>
                    <a:cubicBezTo>
                      <a:pt x="29073" y="8136"/>
                      <a:pt x="29101" y="8115"/>
                      <a:pt x="29108" y="8084"/>
                    </a:cubicBezTo>
                    <a:cubicBezTo>
                      <a:pt x="29118" y="8047"/>
                      <a:pt x="29097" y="8009"/>
                      <a:pt x="29061" y="7999"/>
                    </a:cubicBezTo>
                    <a:lnTo>
                      <a:pt x="96" y="3"/>
                    </a:lnTo>
                    <a:cubicBezTo>
                      <a:pt x="90" y="1"/>
                      <a:pt x="84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5063193" y="2093352"/>
                <a:ext cx="1262975" cy="734074"/>
              </a:xfrm>
              <a:custGeom>
                <a:avLst/>
                <a:gdLst/>
                <a:ahLst/>
                <a:cxnLst/>
                <a:rect l="l" t="t" r="r" b="b"/>
                <a:pathLst>
                  <a:path w="26260" h="15263" extrusionOk="0">
                    <a:moveTo>
                      <a:pt x="26181" y="0"/>
                    </a:moveTo>
                    <a:cubicBezTo>
                      <a:pt x="26169" y="0"/>
                      <a:pt x="26158" y="3"/>
                      <a:pt x="26147" y="9"/>
                    </a:cubicBezTo>
                    <a:lnTo>
                      <a:pt x="44" y="15134"/>
                    </a:lnTo>
                    <a:cubicBezTo>
                      <a:pt x="11" y="15153"/>
                      <a:pt x="1" y="15195"/>
                      <a:pt x="20" y="15228"/>
                    </a:cubicBezTo>
                    <a:cubicBezTo>
                      <a:pt x="32" y="15250"/>
                      <a:pt x="55" y="15262"/>
                      <a:pt x="79" y="15262"/>
                    </a:cubicBezTo>
                    <a:cubicBezTo>
                      <a:pt x="91" y="15262"/>
                      <a:pt x="103" y="15259"/>
                      <a:pt x="113" y="15253"/>
                    </a:cubicBezTo>
                    <a:lnTo>
                      <a:pt x="26215" y="129"/>
                    </a:lnTo>
                    <a:cubicBezTo>
                      <a:pt x="26247" y="110"/>
                      <a:pt x="26260" y="68"/>
                      <a:pt x="26241" y="35"/>
                    </a:cubicBezTo>
                    <a:cubicBezTo>
                      <a:pt x="26228" y="13"/>
                      <a:pt x="26204" y="0"/>
                      <a:pt x="26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5333532" y="1821426"/>
                <a:ext cx="722339" cy="1277884"/>
              </a:xfrm>
              <a:custGeom>
                <a:avLst/>
                <a:gdLst/>
                <a:ahLst/>
                <a:cxnLst/>
                <a:rect l="l" t="t" r="r" b="b"/>
                <a:pathLst>
                  <a:path w="15019" h="26570" extrusionOk="0">
                    <a:moveTo>
                      <a:pt x="79" y="1"/>
                    </a:moveTo>
                    <a:cubicBezTo>
                      <a:pt x="68" y="1"/>
                      <a:pt x="56" y="4"/>
                      <a:pt x="45" y="10"/>
                    </a:cubicBezTo>
                    <a:cubicBezTo>
                      <a:pt x="13" y="27"/>
                      <a:pt x="0" y="70"/>
                      <a:pt x="20" y="103"/>
                    </a:cubicBezTo>
                    <a:lnTo>
                      <a:pt x="14880" y="26535"/>
                    </a:lnTo>
                    <a:cubicBezTo>
                      <a:pt x="14892" y="26557"/>
                      <a:pt x="14914" y="26570"/>
                      <a:pt x="14938" y="26570"/>
                    </a:cubicBezTo>
                    <a:cubicBezTo>
                      <a:pt x="14951" y="26570"/>
                      <a:pt x="14963" y="26568"/>
                      <a:pt x="14973" y="26561"/>
                    </a:cubicBezTo>
                    <a:cubicBezTo>
                      <a:pt x="15006" y="26544"/>
                      <a:pt x="15018" y="26500"/>
                      <a:pt x="14999" y="26467"/>
                    </a:cubicBezTo>
                    <a:lnTo>
                      <a:pt x="139" y="36"/>
                    </a:lnTo>
                    <a:cubicBezTo>
                      <a:pt x="126" y="13"/>
                      <a:pt x="103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5247491" y="1877985"/>
                <a:ext cx="894375" cy="1164765"/>
              </a:xfrm>
              <a:custGeom>
                <a:avLst/>
                <a:gdLst/>
                <a:ahLst/>
                <a:cxnLst/>
                <a:rect l="l" t="t" r="r" b="b"/>
                <a:pathLst>
                  <a:path w="18596" h="24218" extrusionOk="0">
                    <a:moveTo>
                      <a:pt x="18518" y="1"/>
                    </a:moveTo>
                    <a:cubicBezTo>
                      <a:pt x="18497" y="1"/>
                      <a:pt x="18477" y="10"/>
                      <a:pt x="18464" y="27"/>
                    </a:cubicBezTo>
                    <a:lnTo>
                      <a:pt x="23" y="24107"/>
                    </a:lnTo>
                    <a:cubicBezTo>
                      <a:pt x="1" y="24136"/>
                      <a:pt x="6" y="24180"/>
                      <a:pt x="35" y="24202"/>
                    </a:cubicBezTo>
                    <a:cubicBezTo>
                      <a:pt x="49" y="24213"/>
                      <a:pt x="63" y="24218"/>
                      <a:pt x="79" y="24218"/>
                    </a:cubicBezTo>
                    <a:cubicBezTo>
                      <a:pt x="99" y="24218"/>
                      <a:pt x="119" y="24207"/>
                      <a:pt x="132" y="24190"/>
                    </a:cubicBezTo>
                    <a:lnTo>
                      <a:pt x="18573" y="112"/>
                    </a:lnTo>
                    <a:cubicBezTo>
                      <a:pt x="18596" y="80"/>
                      <a:pt x="18591" y="37"/>
                      <a:pt x="18559" y="15"/>
                    </a:cubicBezTo>
                    <a:cubicBezTo>
                      <a:pt x="18547" y="5"/>
                      <a:pt x="18532" y="1"/>
                      <a:pt x="185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5120762" y="2008657"/>
                <a:ext cx="1147787" cy="903465"/>
              </a:xfrm>
              <a:custGeom>
                <a:avLst/>
                <a:gdLst/>
                <a:ahLst/>
                <a:cxnLst/>
                <a:rect l="l" t="t" r="r" b="b"/>
                <a:pathLst>
                  <a:path w="23865" h="18785" extrusionOk="0">
                    <a:moveTo>
                      <a:pt x="79" y="1"/>
                    </a:moveTo>
                    <a:cubicBezTo>
                      <a:pt x="59" y="1"/>
                      <a:pt x="38" y="10"/>
                      <a:pt x="25" y="26"/>
                    </a:cubicBezTo>
                    <a:cubicBezTo>
                      <a:pt x="0" y="58"/>
                      <a:pt x="6" y="101"/>
                      <a:pt x="37" y="123"/>
                    </a:cubicBezTo>
                    <a:lnTo>
                      <a:pt x="23745" y="18769"/>
                    </a:lnTo>
                    <a:cubicBezTo>
                      <a:pt x="23757" y="18779"/>
                      <a:pt x="23773" y="18784"/>
                      <a:pt x="23786" y="18784"/>
                    </a:cubicBezTo>
                    <a:cubicBezTo>
                      <a:pt x="23807" y="18784"/>
                      <a:pt x="23828" y="18774"/>
                      <a:pt x="23842" y="18756"/>
                    </a:cubicBezTo>
                    <a:cubicBezTo>
                      <a:pt x="23864" y="18727"/>
                      <a:pt x="23859" y="18684"/>
                      <a:pt x="23830" y="18661"/>
                    </a:cubicBezTo>
                    <a:lnTo>
                      <a:pt x="122" y="16"/>
                    </a:lnTo>
                    <a:cubicBezTo>
                      <a:pt x="109" y="6"/>
                      <a:pt x="94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4974458" y="2364653"/>
                <a:ext cx="1440493" cy="191418"/>
              </a:xfrm>
              <a:custGeom>
                <a:avLst/>
                <a:gdLst/>
                <a:ahLst/>
                <a:cxnLst/>
                <a:rect l="l" t="t" r="r" b="b"/>
                <a:pathLst>
                  <a:path w="29951" h="3980" extrusionOk="0">
                    <a:moveTo>
                      <a:pt x="29877" y="0"/>
                    </a:moveTo>
                    <a:cubicBezTo>
                      <a:pt x="29874" y="0"/>
                      <a:pt x="29871" y="0"/>
                      <a:pt x="29867" y="1"/>
                    </a:cubicBezTo>
                    <a:lnTo>
                      <a:pt x="64" y="3843"/>
                    </a:lnTo>
                    <a:cubicBezTo>
                      <a:pt x="26" y="3848"/>
                      <a:pt x="0" y="3883"/>
                      <a:pt x="5" y="3919"/>
                    </a:cubicBezTo>
                    <a:cubicBezTo>
                      <a:pt x="9" y="3956"/>
                      <a:pt x="40" y="3980"/>
                      <a:pt x="73" y="3980"/>
                    </a:cubicBezTo>
                    <a:lnTo>
                      <a:pt x="81" y="3980"/>
                    </a:lnTo>
                    <a:lnTo>
                      <a:pt x="29885" y="138"/>
                    </a:lnTo>
                    <a:cubicBezTo>
                      <a:pt x="29923" y="132"/>
                      <a:pt x="29950" y="98"/>
                      <a:pt x="29945" y="60"/>
                    </a:cubicBezTo>
                    <a:cubicBezTo>
                      <a:pt x="29940" y="25"/>
                      <a:pt x="29911" y="0"/>
                      <a:pt x="2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5601611" y="1730575"/>
                <a:ext cx="186176" cy="1459587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0348" extrusionOk="0">
                    <a:moveTo>
                      <a:pt x="71" y="1"/>
                    </a:moveTo>
                    <a:cubicBezTo>
                      <a:pt x="69" y="1"/>
                      <a:pt x="67" y="1"/>
                      <a:pt x="64" y="1"/>
                    </a:cubicBezTo>
                    <a:cubicBezTo>
                      <a:pt x="26" y="4"/>
                      <a:pt x="0" y="39"/>
                      <a:pt x="4" y="77"/>
                    </a:cubicBezTo>
                    <a:lnTo>
                      <a:pt x="3730" y="30287"/>
                    </a:lnTo>
                    <a:cubicBezTo>
                      <a:pt x="3733" y="30322"/>
                      <a:pt x="3763" y="30348"/>
                      <a:pt x="3798" y="30348"/>
                    </a:cubicBezTo>
                    <a:lnTo>
                      <a:pt x="3806" y="30348"/>
                    </a:lnTo>
                    <a:cubicBezTo>
                      <a:pt x="3844" y="30342"/>
                      <a:pt x="3870" y="30308"/>
                      <a:pt x="3865" y="30270"/>
                    </a:cubicBezTo>
                    <a:lnTo>
                      <a:pt x="141" y="60"/>
                    </a:lnTo>
                    <a:cubicBezTo>
                      <a:pt x="137" y="26"/>
                      <a:pt x="105" y="1"/>
                      <a:pt x="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5363014" y="1803775"/>
                <a:ext cx="663374" cy="1313186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27304" extrusionOk="0">
                    <a:moveTo>
                      <a:pt x="13712" y="0"/>
                    </a:moveTo>
                    <a:cubicBezTo>
                      <a:pt x="13687" y="0"/>
                      <a:pt x="13663" y="15"/>
                      <a:pt x="13652" y="39"/>
                    </a:cubicBezTo>
                    <a:lnTo>
                      <a:pt x="18" y="27203"/>
                    </a:lnTo>
                    <a:cubicBezTo>
                      <a:pt x="0" y="27238"/>
                      <a:pt x="14" y="27279"/>
                      <a:pt x="49" y="27297"/>
                    </a:cubicBezTo>
                    <a:cubicBezTo>
                      <a:pt x="58" y="27302"/>
                      <a:pt x="68" y="27304"/>
                      <a:pt x="78" y="27304"/>
                    </a:cubicBezTo>
                    <a:lnTo>
                      <a:pt x="80" y="27304"/>
                    </a:lnTo>
                    <a:cubicBezTo>
                      <a:pt x="104" y="27304"/>
                      <a:pt x="129" y="27290"/>
                      <a:pt x="141" y="27266"/>
                    </a:cubicBezTo>
                    <a:lnTo>
                      <a:pt x="13775" y="100"/>
                    </a:lnTo>
                    <a:cubicBezTo>
                      <a:pt x="13792" y="67"/>
                      <a:pt x="13778" y="25"/>
                      <a:pt x="13744" y="8"/>
                    </a:cubicBezTo>
                    <a:cubicBezTo>
                      <a:pt x="13733" y="3"/>
                      <a:pt x="13723" y="0"/>
                      <a:pt x="137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>
                <a:off x="5047321" y="2126056"/>
                <a:ext cx="1294765" cy="668617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13902" extrusionOk="0">
                    <a:moveTo>
                      <a:pt x="78" y="0"/>
                    </a:moveTo>
                    <a:cubicBezTo>
                      <a:pt x="53" y="0"/>
                      <a:pt x="30" y="13"/>
                      <a:pt x="17" y="37"/>
                    </a:cubicBezTo>
                    <a:cubicBezTo>
                      <a:pt x="0" y="70"/>
                      <a:pt x="14" y="112"/>
                      <a:pt x="47" y="131"/>
                    </a:cubicBezTo>
                    <a:lnTo>
                      <a:pt x="26810" y="13895"/>
                    </a:lnTo>
                    <a:cubicBezTo>
                      <a:pt x="26820" y="13900"/>
                      <a:pt x="26830" y="13902"/>
                      <a:pt x="26841" y="13902"/>
                    </a:cubicBezTo>
                    <a:cubicBezTo>
                      <a:pt x="26867" y="13902"/>
                      <a:pt x="26891" y="13890"/>
                      <a:pt x="26903" y="13865"/>
                    </a:cubicBezTo>
                    <a:cubicBezTo>
                      <a:pt x="26920" y="13831"/>
                      <a:pt x="26906" y="13789"/>
                      <a:pt x="26874" y="13772"/>
                    </a:cubicBezTo>
                    <a:lnTo>
                      <a:pt x="111" y="8"/>
                    </a:lnTo>
                    <a:cubicBezTo>
                      <a:pt x="100" y="3"/>
                      <a:pt x="8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5003988" y="2229170"/>
                <a:ext cx="1381288" cy="462433"/>
              </a:xfrm>
              <a:custGeom>
                <a:avLst/>
                <a:gdLst/>
                <a:ahLst/>
                <a:cxnLst/>
                <a:rect l="l" t="t" r="r" b="b"/>
                <a:pathLst>
                  <a:path w="28720" h="9615" extrusionOk="0">
                    <a:moveTo>
                      <a:pt x="28644" y="0"/>
                    </a:moveTo>
                    <a:cubicBezTo>
                      <a:pt x="28636" y="0"/>
                      <a:pt x="28629" y="2"/>
                      <a:pt x="28621" y="4"/>
                    </a:cubicBezTo>
                    <a:lnTo>
                      <a:pt x="56" y="9479"/>
                    </a:lnTo>
                    <a:cubicBezTo>
                      <a:pt x="22" y="9491"/>
                      <a:pt x="1" y="9531"/>
                      <a:pt x="13" y="9567"/>
                    </a:cubicBezTo>
                    <a:cubicBezTo>
                      <a:pt x="23" y="9595"/>
                      <a:pt x="49" y="9614"/>
                      <a:pt x="79" y="9614"/>
                    </a:cubicBezTo>
                    <a:cubicBezTo>
                      <a:pt x="86" y="9614"/>
                      <a:pt x="94" y="9612"/>
                      <a:pt x="101" y="9611"/>
                    </a:cubicBezTo>
                    <a:lnTo>
                      <a:pt x="28665" y="136"/>
                    </a:lnTo>
                    <a:cubicBezTo>
                      <a:pt x="28701" y="124"/>
                      <a:pt x="28720" y="84"/>
                      <a:pt x="28710" y="47"/>
                    </a:cubicBezTo>
                    <a:cubicBezTo>
                      <a:pt x="28700" y="18"/>
                      <a:pt x="28673" y="0"/>
                      <a:pt x="28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5467668" y="1761019"/>
                <a:ext cx="454017" cy="1398651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29081" extrusionOk="0">
                    <a:moveTo>
                      <a:pt x="78" y="1"/>
                    </a:moveTo>
                    <a:cubicBezTo>
                      <a:pt x="71" y="1"/>
                      <a:pt x="65" y="2"/>
                      <a:pt x="58" y="3"/>
                    </a:cubicBezTo>
                    <a:cubicBezTo>
                      <a:pt x="22" y="16"/>
                      <a:pt x="1" y="55"/>
                      <a:pt x="13" y="92"/>
                    </a:cubicBezTo>
                    <a:lnTo>
                      <a:pt x="9296" y="29032"/>
                    </a:lnTo>
                    <a:cubicBezTo>
                      <a:pt x="9306" y="29062"/>
                      <a:pt x="9332" y="29081"/>
                      <a:pt x="9362" y="29081"/>
                    </a:cubicBezTo>
                    <a:cubicBezTo>
                      <a:pt x="9369" y="29081"/>
                      <a:pt x="9375" y="29079"/>
                      <a:pt x="9382" y="29077"/>
                    </a:cubicBezTo>
                    <a:cubicBezTo>
                      <a:pt x="9419" y="29065"/>
                      <a:pt x="9440" y="29027"/>
                      <a:pt x="9427" y="28991"/>
                    </a:cubicBezTo>
                    <a:lnTo>
                      <a:pt x="145" y="48"/>
                    </a:lnTo>
                    <a:cubicBezTo>
                      <a:pt x="135" y="19"/>
                      <a:pt x="108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5574534" y="1733942"/>
                <a:ext cx="240283" cy="1452806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30207" extrusionOk="0">
                    <a:moveTo>
                      <a:pt x="4920" y="1"/>
                    </a:moveTo>
                    <a:cubicBezTo>
                      <a:pt x="4888" y="1"/>
                      <a:pt x="4859" y="25"/>
                      <a:pt x="4854" y="59"/>
                    </a:cubicBezTo>
                    <a:lnTo>
                      <a:pt x="6" y="30127"/>
                    </a:lnTo>
                    <a:cubicBezTo>
                      <a:pt x="1" y="30165"/>
                      <a:pt x="26" y="30200"/>
                      <a:pt x="63" y="30207"/>
                    </a:cubicBezTo>
                    <a:lnTo>
                      <a:pt x="75" y="30207"/>
                    </a:lnTo>
                    <a:cubicBezTo>
                      <a:pt x="108" y="30207"/>
                      <a:pt x="137" y="30182"/>
                      <a:pt x="143" y="30150"/>
                    </a:cubicBezTo>
                    <a:lnTo>
                      <a:pt x="4989" y="82"/>
                    </a:lnTo>
                    <a:cubicBezTo>
                      <a:pt x="4996" y="43"/>
                      <a:pt x="4970" y="9"/>
                      <a:pt x="4932" y="2"/>
                    </a:cubicBezTo>
                    <a:cubicBezTo>
                      <a:pt x="4928" y="1"/>
                      <a:pt x="4924" y="1"/>
                      <a:pt x="49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4978113" y="2342048"/>
                <a:ext cx="1445255" cy="238503"/>
              </a:xfrm>
              <a:custGeom>
                <a:avLst/>
                <a:gdLst/>
                <a:ahLst/>
                <a:cxnLst/>
                <a:rect l="l" t="t" r="r" b="b"/>
                <a:pathLst>
                  <a:path w="30050" h="4959" extrusionOk="0">
                    <a:moveTo>
                      <a:pt x="75" y="1"/>
                    </a:moveTo>
                    <a:cubicBezTo>
                      <a:pt x="41" y="1"/>
                      <a:pt x="12" y="25"/>
                      <a:pt x="5" y="59"/>
                    </a:cubicBezTo>
                    <a:cubicBezTo>
                      <a:pt x="0" y="97"/>
                      <a:pt x="26" y="131"/>
                      <a:pt x="63" y="138"/>
                    </a:cubicBezTo>
                    <a:lnTo>
                      <a:pt x="29964" y="4959"/>
                    </a:lnTo>
                    <a:lnTo>
                      <a:pt x="29975" y="4959"/>
                    </a:lnTo>
                    <a:cubicBezTo>
                      <a:pt x="30008" y="4959"/>
                      <a:pt x="30037" y="4935"/>
                      <a:pt x="30042" y="4902"/>
                    </a:cubicBezTo>
                    <a:cubicBezTo>
                      <a:pt x="30049" y="4864"/>
                      <a:pt x="30023" y="4829"/>
                      <a:pt x="29987" y="4822"/>
                    </a:cubicBezTo>
                    <a:lnTo>
                      <a:pt x="85" y="2"/>
                    </a:lnTo>
                    <a:cubicBezTo>
                      <a:pt x="82" y="1"/>
                      <a:pt x="79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5104265" y="2027030"/>
                <a:ext cx="1180780" cy="866672"/>
              </a:xfrm>
              <a:custGeom>
                <a:avLst/>
                <a:gdLst/>
                <a:ahLst/>
                <a:cxnLst/>
                <a:rect l="l" t="t" r="r" b="b"/>
                <a:pathLst>
                  <a:path w="24551" h="18020" extrusionOk="0">
                    <a:moveTo>
                      <a:pt x="24473" y="0"/>
                    </a:moveTo>
                    <a:cubicBezTo>
                      <a:pt x="24459" y="0"/>
                      <a:pt x="24445" y="4"/>
                      <a:pt x="24432" y="13"/>
                    </a:cubicBezTo>
                    <a:lnTo>
                      <a:pt x="39" y="17895"/>
                    </a:lnTo>
                    <a:cubicBezTo>
                      <a:pt x="7" y="17917"/>
                      <a:pt x="1" y="17961"/>
                      <a:pt x="23" y="17992"/>
                    </a:cubicBezTo>
                    <a:cubicBezTo>
                      <a:pt x="37" y="18009"/>
                      <a:pt x="58" y="18019"/>
                      <a:pt x="80" y="18019"/>
                    </a:cubicBezTo>
                    <a:cubicBezTo>
                      <a:pt x="94" y="18019"/>
                      <a:pt x="108" y="18016"/>
                      <a:pt x="120" y="18006"/>
                    </a:cubicBezTo>
                    <a:lnTo>
                      <a:pt x="24514" y="126"/>
                    </a:lnTo>
                    <a:cubicBezTo>
                      <a:pt x="24545" y="102"/>
                      <a:pt x="24550" y="60"/>
                      <a:pt x="24528" y="29"/>
                    </a:cubicBezTo>
                    <a:cubicBezTo>
                      <a:pt x="24514" y="10"/>
                      <a:pt x="24494" y="0"/>
                      <a:pt x="24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5269133" y="1864470"/>
                <a:ext cx="851089" cy="1191794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24780" extrusionOk="0">
                    <a:moveTo>
                      <a:pt x="79" y="1"/>
                    </a:moveTo>
                    <a:cubicBezTo>
                      <a:pt x="65" y="1"/>
                      <a:pt x="51" y="5"/>
                      <a:pt x="39" y="13"/>
                    </a:cubicBezTo>
                    <a:cubicBezTo>
                      <a:pt x="8" y="36"/>
                      <a:pt x="1" y="79"/>
                      <a:pt x="23" y="110"/>
                    </a:cubicBezTo>
                    <a:lnTo>
                      <a:pt x="17560" y="24750"/>
                    </a:lnTo>
                    <a:cubicBezTo>
                      <a:pt x="17574" y="24769"/>
                      <a:pt x="17595" y="24779"/>
                      <a:pt x="17618" y="24779"/>
                    </a:cubicBezTo>
                    <a:cubicBezTo>
                      <a:pt x="17631" y="24779"/>
                      <a:pt x="17645" y="24776"/>
                      <a:pt x="17657" y="24767"/>
                    </a:cubicBezTo>
                    <a:cubicBezTo>
                      <a:pt x="17689" y="24745"/>
                      <a:pt x="17696" y="24701"/>
                      <a:pt x="17673" y="24670"/>
                    </a:cubicBezTo>
                    <a:lnTo>
                      <a:pt x="134" y="29"/>
                    </a:lnTo>
                    <a:cubicBezTo>
                      <a:pt x="122" y="11"/>
                      <a:pt x="100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5442370" y="1768474"/>
                <a:ext cx="504565" cy="1383789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28772" extrusionOk="0">
                    <a:moveTo>
                      <a:pt x="10413" y="0"/>
                    </a:moveTo>
                    <a:cubicBezTo>
                      <a:pt x="10385" y="0"/>
                      <a:pt x="10359" y="17"/>
                      <a:pt x="10348" y="46"/>
                    </a:cubicBezTo>
                    <a:lnTo>
                      <a:pt x="14" y="28678"/>
                    </a:lnTo>
                    <a:cubicBezTo>
                      <a:pt x="1" y="28715"/>
                      <a:pt x="20" y="28755"/>
                      <a:pt x="56" y="28767"/>
                    </a:cubicBezTo>
                    <a:cubicBezTo>
                      <a:pt x="63" y="28770"/>
                      <a:pt x="72" y="28772"/>
                      <a:pt x="78" y="28772"/>
                    </a:cubicBezTo>
                    <a:cubicBezTo>
                      <a:pt x="108" y="28772"/>
                      <a:pt x="134" y="28755"/>
                      <a:pt x="144" y="28725"/>
                    </a:cubicBezTo>
                    <a:lnTo>
                      <a:pt x="10478" y="93"/>
                    </a:lnTo>
                    <a:cubicBezTo>
                      <a:pt x="10490" y="56"/>
                      <a:pt x="10473" y="18"/>
                      <a:pt x="10437" y="4"/>
                    </a:cubicBezTo>
                    <a:cubicBezTo>
                      <a:pt x="10429" y="2"/>
                      <a:pt x="10421" y="0"/>
                      <a:pt x="104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5012501" y="2208201"/>
                <a:ext cx="1364311" cy="504372"/>
              </a:xfrm>
              <a:custGeom>
                <a:avLst/>
                <a:gdLst/>
                <a:ahLst/>
                <a:cxnLst/>
                <a:rect l="l" t="t" r="r" b="b"/>
                <a:pathLst>
                  <a:path w="28367" h="10487" extrusionOk="0">
                    <a:moveTo>
                      <a:pt x="79" y="1"/>
                    </a:moveTo>
                    <a:cubicBezTo>
                      <a:pt x="51" y="1"/>
                      <a:pt x="25" y="18"/>
                      <a:pt x="14" y="45"/>
                    </a:cubicBezTo>
                    <a:cubicBezTo>
                      <a:pt x="0" y="82"/>
                      <a:pt x="19" y="121"/>
                      <a:pt x="56" y="135"/>
                    </a:cubicBezTo>
                    <a:lnTo>
                      <a:pt x="28266" y="10481"/>
                    </a:lnTo>
                    <a:cubicBezTo>
                      <a:pt x="28273" y="10485"/>
                      <a:pt x="28282" y="10485"/>
                      <a:pt x="28288" y="10485"/>
                    </a:cubicBezTo>
                    <a:lnTo>
                      <a:pt x="28288" y="10486"/>
                    </a:lnTo>
                    <a:cubicBezTo>
                      <a:pt x="28318" y="10486"/>
                      <a:pt x="28344" y="10469"/>
                      <a:pt x="28354" y="10440"/>
                    </a:cubicBezTo>
                    <a:cubicBezTo>
                      <a:pt x="28366" y="10405"/>
                      <a:pt x="28349" y="10365"/>
                      <a:pt x="28313" y="10351"/>
                    </a:cubicBezTo>
                    <a:lnTo>
                      <a:pt x="103" y="5"/>
                    </a:lnTo>
                    <a:cubicBezTo>
                      <a:pt x="95" y="2"/>
                      <a:pt x="87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5035490" y="2146111"/>
                <a:ext cx="1318428" cy="628602"/>
              </a:xfrm>
              <a:custGeom>
                <a:avLst/>
                <a:gdLst/>
                <a:ahLst/>
                <a:cxnLst/>
                <a:rect l="l" t="t" r="r" b="b"/>
                <a:pathLst>
                  <a:path w="27413" h="13070" extrusionOk="0">
                    <a:moveTo>
                      <a:pt x="27333" y="0"/>
                    </a:moveTo>
                    <a:cubicBezTo>
                      <a:pt x="27323" y="0"/>
                      <a:pt x="27313" y="2"/>
                      <a:pt x="27303" y="6"/>
                    </a:cubicBezTo>
                    <a:lnTo>
                      <a:pt x="49" y="12937"/>
                    </a:lnTo>
                    <a:cubicBezTo>
                      <a:pt x="14" y="12953"/>
                      <a:pt x="0" y="12995"/>
                      <a:pt x="16" y="13029"/>
                    </a:cubicBezTo>
                    <a:cubicBezTo>
                      <a:pt x="28" y="13054"/>
                      <a:pt x="52" y="13069"/>
                      <a:pt x="78" y="13069"/>
                    </a:cubicBezTo>
                    <a:cubicBezTo>
                      <a:pt x="89" y="13069"/>
                      <a:pt x="99" y="13066"/>
                      <a:pt x="108" y="13062"/>
                    </a:cubicBezTo>
                    <a:lnTo>
                      <a:pt x="27364" y="131"/>
                    </a:lnTo>
                    <a:cubicBezTo>
                      <a:pt x="27397" y="116"/>
                      <a:pt x="27412" y="74"/>
                      <a:pt x="27395" y="39"/>
                    </a:cubicBezTo>
                    <a:cubicBezTo>
                      <a:pt x="27384" y="14"/>
                      <a:pt x="27359" y="0"/>
                      <a:pt x="27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5386917" y="1794252"/>
                <a:ext cx="615472" cy="1332280"/>
              </a:xfrm>
              <a:custGeom>
                <a:avLst/>
                <a:gdLst/>
                <a:ahLst/>
                <a:cxnLst/>
                <a:rect l="l" t="t" r="r" b="b"/>
                <a:pathLst>
                  <a:path w="12797" h="27701" extrusionOk="0">
                    <a:moveTo>
                      <a:pt x="80" y="0"/>
                    </a:moveTo>
                    <a:cubicBezTo>
                      <a:pt x="70" y="0"/>
                      <a:pt x="60" y="2"/>
                      <a:pt x="51" y="7"/>
                    </a:cubicBezTo>
                    <a:cubicBezTo>
                      <a:pt x="16" y="22"/>
                      <a:pt x="0" y="62"/>
                      <a:pt x="16" y="97"/>
                    </a:cubicBezTo>
                    <a:lnTo>
                      <a:pt x="12656" y="27661"/>
                    </a:lnTo>
                    <a:cubicBezTo>
                      <a:pt x="12668" y="27685"/>
                      <a:pt x="12693" y="27701"/>
                      <a:pt x="12718" y="27701"/>
                    </a:cubicBezTo>
                    <a:cubicBezTo>
                      <a:pt x="12729" y="27701"/>
                      <a:pt x="12738" y="27699"/>
                      <a:pt x="12748" y="27694"/>
                    </a:cubicBezTo>
                    <a:cubicBezTo>
                      <a:pt x="12783" y="27678"/>
                      <a:pt x="12796" y="27637"/>
                      <a:pt x="12781" y="27602"/>
                    </a:cubicBezTo>
                    <a:lnTo>
                      <a:pt x="142" y="40"/>
                    </a:lnTo>
                    <a:cubicBezTo>
                      <a:pt x="131" y="15"/>
                      <a:pt x="106" y="0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5201512" y="1916364"/>
                <a:ext cx="986332" cy="1088005"/>
              </a:xfrm>
              <a:custGeom>
                <a:avLst/>
                <a:gdLst/>
                <a:ahLst/>
                <a:cxnLst/>
                <a:rect l="l" t="t" r="r" b="b"/>
                <a:pathLst>
                  <a:path w="20508" h="22622" extrusionOk="0">
                    <a:moveTo>
                      <a:pt x="20431" y="0"/>
                    </a:moveTo>
                    <a:cubicBezTo>
                      <a:pt x="20412" y="0"/>
                      <a:pt x="20393" y="8"/>
                      <a:pt x="20379" y="23"/>
                    </a:cubicBezTo>
                    <a:lnTo>
                      <a:pt x="25" y="22507"/>
                    </a:lnTo>
                    <a:cubicBezTo>
                      <a:pt x="1" y="22535"/>
                      <a:pt x="3" y="22578"/>
                      <a:pt x="30" y="22604"/>
                    </a:cubicBezTo>
                    <a:cubicBezTo>
                      <a:pt x="44" y="22616"/>
                      <a:pt x="60" y="22622"/>
                      <a:pt x="77" y="22622"/>
                    </a:cubicBezTo>
                    <a:cubicBezTo>
                      <a:pt x="96" y="22622"/>
                      <a:pt x="115" y="22615"/>
                      <a:pt x="127" y="22599"/>
                    </a:cubicBezTo>
                    <a:lnTo>
                      <a:pt x="20482" y="115"/>
                    </a:lnTo>
                    <a:cubicBezTo>
                      <a:pt x="20508" y="88"/>
                      <a:pt x="20506" y="44"/>
                      <a:pt x="20478" y="18"/>
                    </a:cubicBezTo>
                    <a:cubicBezTo>
                      <a:pt x="20464" y="6"/>
                      <a:pt x="20447" y="0"/>
                      <a:pt x="204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5159574" y="1963401"/>
                <a:ext cx="1070162" cy="993931"/>
              </a:xfrm>
              <a:custGeom>
                <a:avLst/>
                <a:gdLst/>
                <a:ahLst/>
                <a:cxnLst/>
                <a:rect l="l" t="t" r="r" b="b"/>
                <a:pathLst>
                  <a:path w="22251" h="20666" extrusionOk="0">
                    <a:moveTo>
                      <a:pt x="77" y="0"/>
                    </a:moveTo>
                    <a:cubicBezTo>
                      <a:pt x="58" y="0"/>
                      <a:pt x="40" y="8"/>
                      <a:pt x="26" y="22"/>
                    </a:cubicBezTo>
                    <a:cubicBezTo>
                      <a:pt x="0" y="50"/>
                      <a:pt x="2" y="93"/>
                      <a:pt x="30" y="119"/>
                    </a:cubicBezTo>
                    <a:lnTo>
                      <a:pt x="22128" y="20648"/>
                    </a:lnTo>
                    <a:cubicBezTo>
                      <a:pt x="22141" y="20660"/>
                      <a:pt x="22157" y="20665"/>
                      <a:pt x="22174" y="20665"/>
                    </a:cubicBezTo>
                    <a:cubicBezTo>
                      <a:pt x="22193" y="20665"/>
                      <a:pt x="22212" y="20658"/>
                      <a:pt x="22225" y="20645"/>
                    </a:cubicBezTo>
                    <a:cubicBezTo>
                      <a:pt x="22251" y="20617"/>
                      <a:pt x="22251" y="20572"/>
                      <a:pt x="22221" y="20546"/>
                    </a:cubicBezTo>
                    <a:lnTo>
                      <a:pt x="123" y="19"/>
                    </a:lnTo>
                    <a:cubicBezTo>
                      <a:pt x="110" y="6"/>
                      <a:pt x="93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4969360" y="2423761"/>
                <a:ext cx="1450593" cy="73201"/>
              </a:xfrm>
              <a:custGeom>
                <a:avLst/>
                <a:gdLst/>
                <a:ahLst/>
                <a:cxnLst/>
                <a:rect l="l" t="t" r="r" b="b"/>
                <a:pathLst>
                  <a:path w="30161" h="1522" extrusionOk="0">
                    <a:moveTo>
                      <a:pt x="30095" y="1"/>
                    </a:moveTo>
                    <a:cubicBezTo>
                      <a:pt x="30092" y="1"/>
                      <a:pt x="30090" y="1"/>
                      <a:pt x="30088" y="1"/>
                    </a:cubicBezTo>
                    <a:lnTo>
                      <a:pt x="70" y="1385"/>
                    </a:lnTo>
                    <a:cubicBezTo>
                      <a:pt x="32" y="1386"/>
                      <a:pt x="0" y="1418"/>
                      <a:pt x="2" y="1456"/>
                    </a:cubicBezTo>
                    <a:cubicBezTo>
                      <a:pt x="4" y="1494"/>
                      <a:pt x="35" y="1521"/>
                      <a:pt x="71" y="1521"/>
                    </a:cubicBezTo>
                    <a:lnTo>
                      <a:pt x="75" y="1521"/>
                    </a:lnTo>
                    <a:lnTo>
                      <a:pt x="30093" y="138"/>
                    </a:lnTo>
                    <a:cubicBezTo>
                      <a:pt x="30131" y="136"/>
                      <a:pt x="30160" y="105"/>
                      <a:pt x="30159" y="67"/>
                    </a:cubicBezTo>
                    <a:cubicBezTo>
                      <a:pt x="30157" y="32"/>
                      <a:pt x="30127" y="1"/>
                      <a:pt x="300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5661633" y="1725670"/>
                <a:ext cx="66083" cy="1469398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0552" extrusionOk="0">
                    <a:moveTo>
                      <a:pt x="74" y="0"/>
                    </a:moveTo>
                    <a:cubicBezTo>
                      <a:pt x="71" y="0"/>
                      <a:pt x="69" y="0"/>
                      <a:pt x="67" y="1"/>
                    </a:cubicBezTo>
                    <a:cubicBezTo>
                      <a:pt x="30" y="1"/>
                      <a:pt x="1" y="34"/>
                      <a:pt x="1" y="72"/>
                    </a:cubicBezTo>
                    <a:lnTo>
                      <a:pt x="1234" y="30486"/>
                    </a:lnTo>
                    <a:cubicBezTo>
                      <a:pt x="1235" y="30522"/>
                      <a:pt x="1266" y="30552"/>
                      <a:pt x="1303" y="30552"/>
                    </a:cubicBezTo>
                    <a:lnTo>
                      <a:pt x="1306" y="30552"/>
                    </a:lnTo>
                    <a:cubicBezTo>
                      <a:pt x="1344" y="30550"/>
                      <a:pt x="1374" y="30519"/>
                      <a:pt x="1372" y="30479"/>
                    </a:cubicBezTo>
                    <a:lnTo>
                      <a:pt x="139" y="67"/>
                    </a:lnTo>
                    <a:cubicBezTo>
                      <a:pt x="138" y="31"/>
                      <a:pt x="105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5310447" y="1832920"/>
                <a:ext cx="768366" cy="1254895"/>
              </a:xfrm>
              <a:custGeom>
                <a:avLst/>
                <a:gdLst/>
                <a:ahLst/>
                <a:cxnLst/>
                <a:rect l="l" t="t" r="r" b="b"/>
                <a:pathLst>
                  <a:path w="15976" h="26092" extrusionOk="0">
                    <a:moveTo>
                      <a:pt x="15899" y="0"/>
                    </a:moveTo>
                    <a:cubicBezTo>
                      <a:pt x="15875" y="0"/>
                      <a:pt x="15852" y="12"/>
                      <a:pt x="15839" y="32"/>
                    </a:cubicBezTo>
                    <a:lnTo>
                      <a:pt x="22" y="25988"/>
                    </a:lnTo>
                    <a:cubicBezTo>
                      <a:pt x="1" y="26021"/>
                      <a:pt x="11" y="26062"/>
                      <a:pt x="44" y="26083"/>
                    </a:cubicBezTo>
                    <a:cubicBezTo>
                      <a:pt x="56" y="26088"/>
                      <a:pt x="68" y="26092"/>
                      <a:pt x="80" y="26092"/>
                    </a:cubicBezTo>
                    <a:cubicBezTo>
                      <a:pt x="103" y="26092"/>
                      <a:pt x="125" y="26081"/>
                      <a:pt x="139" y="26059"/>
                    </a:cubicBezTo>
                    <a:lnTo>
                      <a:pt x="15957" y="105"/>
                    </a:lnTo>
                    <a:cubicBezTo>
                      <a:pt x="15976" y="72"/>
                      <a:pt x="15966" y="30"/>
                      <a:pt x="15934" y="10"/>
                    </a:cubicBezTo>
                    <a:cubicBezTo>
                      <a:pt x="15923" y="3"/>
                      <a:pt x="15911" y="0"/>
                      <a:pt x="15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5076611" y="2074306"/>
                <a:ext cx="1236090" cy="772069"/>
              </a:xfrm>
              <a:custGeom>
                <a:avLst/>
                <a:gdLst/>
                <a:ahLst/>
                <a:cxnLst/>
                <a:rect l="l" t="t" r="r" b="b"/>
                <a:pathLst>
                  <a:path w="25701" h="16053" extrusionOk="0">
                    <a:moveTo>
                      <a:pt x="81" y="1"/>
                    </a:moveTo>
                    <a:cubicBezTo>
                      <a:pt x="57" y="1"/>
                      <a:pt x="34" y="12"/>
                      <a:pt x="21" y="33"/>
                    </a:cubicBezTo>
                    <a:cubicBezTo>
                      <a:pt x="1" y="66"/>
                      <a:pt x="11" y="107"/>
                      <a:pt x="44" y="128"/>
                    </a:cubicBezTo>
                    <a:lnTo>
                      <a:pt x="25586" y="16043"/>
                    </a:lnTo>
                    <a:cubicBezTo>
                      <a:pt x="25596" y="16049"/>
                      <a:pt x="25610" y="16053"/>
                      <a:pt x="25622" y="16053"/>
                    </a:cubicBezTo>
                    <a:cubicBezTo>
                      <a:pt x="25645" y="16053"/>
                      <a:pt x="25667" y="16043"/>
                      <a:pt x="25681" y="16022"/>
                    </a:cubicBezTo>
                    <a:cubicBezTo>
                      <a:pt x="25700" y="15989"/>
                      <a:pt x="25691" y="15946"/>
                      <a:pt x="25659" y="15927"/>
                    </a:cubicBezTo>
                    <a:lnTo>
                      <a:pt x="117" y="10"/>
                    </a:lnTo>
                    <a:cubicBezTo>
                      <a:pt x="105" y="4"/>
                      <a:pt x="9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4987684" y="2286307"/>
                <a:ext cx="1413945" cy="348160"/>
              </a:xfrm>
              <a:custGeom>
                <a:avLst/>
                <a:gdLst/>
                <a:ahLst/>
                <a:cxnLst/>
                <a:rect l="l" t="t" r="r" b="b"/>
                <a:pathLst>
                  <a:path w="29399" h="7239" extrusionOk="0">
                    <a:moveTo>
                      <a:pt x="29322" y="0"/>
                    </a:moveTo>
                    <a:cubicBezTo>
                      <a:pt x="29317" y="0"/>
                      <a:pt x="29312" y="1"/>
                      <a:pt x="29307" y="2"/>
                    </a:cubicBezTo>
                    <a:lnTo>
                      <a:pt x="61" y="7101"/>
                    </a:lnTo>
                    <a:cubicBezTo>
                      <a:pt x="23" y="7110"/>
                      <a:pt x="0" y="7148"/>
                      <a:pt x="11" y="7185"/>
                    </a:cubicBezTo>
                    <a:cubicBezTo>
                      <a:pt x="18" y="7216"/>
                      <a:pt x="45" y="7238"/>
                      <a:pt x="77" y="7238"/>
                    </a:cubicBezTo>
                    <a:cubicBezTo>
                      <a:pt x="82" y="7238"/>
                      <a:pt x="89" y="7236"/>
                      <a:pt x="94" y="7235"/>
                    </a:cubicBezTo>
                    <a:lnTo>
                      <a:pt x="29340" y="137"/>
                    </a:lnTo>
                    <a:cubicBezTo>
                      <a:pt x="29376" y="127"/>
                      <a:pt x="29398" y="90"/>
                      <a:pt x="29390" y="54"/>
                    </a:cubicBezTo>
                    <a:cubicBezTo>
                      <a:pt x="29382" y="21"/>
                      <a:pt x="29353" y="0"/>
                      <a:pt x="293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5525670" y="1745100"/>
                <a:ext cx="338060" cy="1430586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29745" extrusionOk="0">
                    <a:moveTo>
                      <a:pt x="76" y="0"/>
                    </a:moveTo>
                    <a:cubicBezTo>
                      <a:pt x="71" y="0"/>
                      <a:pt x="66" y="1"/>
                      <a:pt x="61" y="2"/>
                    </a:cubicBezTo>
                    <a:cubicBezTo>
                      <a:pt x="23" y="11"/>
                      <a:pt x="0" y="47"/>
                      <a:pt x="9" y="85"/>
                    </a:cubicBezTo>
                    <a:lnTo>
                      <a:pt x="6885" y="29691"/>
                    </a:lnTo>
                    <a:cubicBezTo>
                      <a:pt x="6892" y="29722"/>
                      <a:pt x="6921" y="29744"/>
                      <a:pt x="6952" y="29744"/>
                    </a:cubicBezTo>
                    <a:cubicBezTo>
                      <a:pt x="6957" y="29744"/>
                      <a:pt x="6963" y="29743"/>
                      <a:pt x="6968" y="29743"/>
                    </a:cubicBezTo>
                    <a:cubicBezTo>
                      <a:pt x="7004" y="29734"/>
                      <a:pt x="7028" y="29696"/>
                      <a:pt x="7020" y="29660"/>
                    </a:cubicBezTo>
                    <a:lnTo>
                      <a:pt x="142" y="54"/>
                    </a:lnTo>
                    <a:cubicBezTo>
                      <a:pt x="135" y="21"/>
                      <a:pt x="10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4876586" y="2451511"/>
                <a:ext cx="816990" cy="380383"/>
              </a:xfrm>
              <a:custGeom>
                <a:avLst/>
                <a:gdLst/>
                <a:ahLst/>
                <a:cxnLst/>
                <a:rect l="l" t="t" r="r" b="b"/>
                <a:pathLst>
                  <a:path w="16987" h="7909" extrusionOk="0">
                    <a:moveTo>
                      <a:pt x="16706" y="1"/>
                    </a:moveTo>
                    <a:lnTo>
                      <a:pt x="1" y="7265"/>
                    </a:lnTo>
                    <a:lnTo>
                      <a:pt x="281" y="7909"/>
                    </a:lnTo>
                    <a:lnTo>
                      <a:pt x="16987" y="645"/>
                    </a:lnTo>
                    <a:lnTo>
                      <a:pt x="1670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4872401" y="2446942"/>
                <a:ext cx="825503" cy="387934"/>
              </a:xfrm>
              <a:custGeom>
                <a:avLst/>
                <a:gdLst/>
                <a:ahLst/>
                <a:cxnLst/>
                <a:rect l="l" t="t" r="r" b="b"/>
                <a:pathLst>
                  <a:path w="17164" h="8066" extrusionOk="0">
                    <a:moveTo>
                      <a:pt x="16754" y="182"/>
                    </a:moveTo>
                    <a:lnTo>
                      <a:pt x="16972" y="683"/>
                    </a:lnTo>
                    <a:lnTo>
                      <a:pt x="411" y="7884"/>
                    </a:lnTo>
                    <a:lnTo>
                      <a:pt x="193" y="7385"/>
                    </a:lnTo>
                    <a:lnTo>
                      <a:pt x="193" y="7384"/>
                    </a:lnTo>
                    <a:lnTo>
                      <a:pt x="16754" y="182"/>
                    </a:lnTo>
                    <a:close/>
                    <a:moveTo>
                      <a:pt x="16795" y="1"/>
                    </a:moveTo>
                    <a:cubicBezTo>
                      <a:pt x="16785" y="1"/>
                      <a:pt x="16774" y="3"/>
                      <a:pt x="16764" y="7"/>
                    </a:cubicBezTo>
                    <a:lnTo>
                      <a:pt x="58" y="7271"/>
                    </a:lnTo>
                    <a:cubicBezTo>
                      <a:pt x="18" y="7289"/>
                      <a:pt x="1" y="7335"/>
                      <a:pt x="18" y="7375"/>
                    </a:cubicBezTo>
                    <a:lnTo>
                      <a:pt x="299" y="8019"/>
                    </a:lnTo>
                    <a:cubicBezTo>
                      <a:pt x="306" y="8038"/>
                      <a:pt x="321" y="8054"/>
                      <a:pt x="342" y="8061"/>
                    </a:cubicBezTo>
                    <a:cubicBezTo>
                      <a:pt x="351" y="8064"/>
                      <a:pt x="361" y="8066"/>
                      <a:pt x="370" y="8066"/>
                    </a:cubicBezTo>
                    <a:cubicBezTo>
                      <a:pt x="380" y="8066"/>
                      <a:pt x="392" y="8064"/>
                      <a:pt x="401" y="8059"/>
                    </a:cubicBezTo>
                    <a:lnTo>
                      <a:pt x="17107" y="795"/>
                    </a:lnTo>
                    <a:cubicBezTo>
                      <a:pt x="17147" y="778"/>
                      <a:pt x="17164" y="731"/>
                      <a:pt x="17147" y="691"/>
                    </a:cubicBezTo>
                    <a:lnTo>
                      <a:pt x="16868" y="47"/>
                    </a:lnTo>
                    <a:cubicBezTo>
                      <a:pt x="16859" y="28"/>
                      <a:pt x="16844" y="13"/>
                      <a:pt x="16825" y="6"/>
                    </a:cubicBezTo>
                    <a:cubicBezTo>
                      <a:pt x="16815" y="2"/>
                      <a:pt x="16805" y="1"/>
                      <a:pt x="16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4662565" y="1552049"/>
                <a:ext cx="947760" cy="1619214"/>
              </a:xfrm>
              <a:custGeom>
                <a:avLst/>
                <a:gdLst/>
                <a:ahLst/>
                <a:cxnLst/>
                <a:rect l="l" t="t" r="r" b="b"/>
                <a:pathLst>
                  <a:path w="19706" h="33667" extrusionOk="0">
                    <a:moveTo>
                      <a:pt x="19241" y="1"/>
                    </a:moveTo>
                    <a:cubicBezTo>
                      <a:pt x="19222" y="1"/>
                      <a:pt x="19204" y="2"/>
                      <a:pt x="19186" y="4"/>
                    </a:cubicBezTo>
                    <a:cubicBezTo>
                      <a:pt x="15877" y="395"/>
                      <a:pt x="12616" y="1654"/>
                      <a:pt x="9758" y="3851"/>
                    </a:cubicBezTo>
                    <a:cubicBezTo>
                      <a:pt x="1995" y="9822"/>
                      <a:pt x="0" y="20819"/>
                      <a:pt x="5160" y="29140"/>
                    </a:cubicBezTo>
                    <a:cubicBezTo>
                      <a:pt x="6217" y="30846"/>
                      <a:pt x="7496" y="32318"/>
                      <a:pt x="8927" y="33554"/>
                    </a:cubicBezTo>
                    <a:cubicBezTo>
                      <a:pt x="9013" y="33629"/>
                      <a:pt x="9121" y="33666"/>
                      <a:pt x="9229" y="33666"/>
                    </a:cubicBezTo>
                    <a:cubicBezTo>
                      <a:pt x="9323" y="33666"/>
                      <a:pt x="9418" y="33638"/>
                      <a:pt x="9500" y="33582"/>
                    </a:cubicBezTo>
                    <a:cubicBezTo>
                      <a:pt x="9749" y="33407"/>
                      <a:pt x="9772" y="33045"/>
                      <a:pt x="9541" y="32848"/>
                    </a:cubicBezTo>
                    <a:cubicBezTo>
                      <a:pt x="8229" y="31713"/>
                      <a:pt x="7053" y="30373"/>
                      <a:pt x="6068" y="28827"/>
                    </a:cubicBezTo>
                    <a:cubicBezTo>
                      <a:pt x="1024" y="20890"/>
                      <a:pt x="2897" y="10279"/>
                      <a:pt x="10367" y="4565"/>
                    </a:cubicBezTo>
                    <a:cubicBezTo>
                      <a:pt x="13074" y="2494"/>
                      <a:pt x="16157" y="1308"/>
                      <a:pt x="19286" y="934"/>
                    </a:cubicBezTo>
                    <a:cubicBezTo>
                      <a:pt x="19524" y="906"/>
                      <a:pt x="19704" y="709"/>
                      <a:pt x="19704" y="470"/>
                    </a:cubicBezTo>
                    <a:cubicBezTo>
                      <a:pt x="19705" y="211"/>
                      <a:pt x="19494" y="1"/>
                      <a:pt x="192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4668625" y="1548201"/>
                <a:ext cx="945452" cy="1626910"/>
              </a:xfrm>
              <a:custGeom>
                <a:avLst/>
                <a:gdLst/>
                <a:ahLst/>
                <a:cxnLst/>
                <a:rect l="l" t="t" r="r" b="b"/>
                <a:pathLst>
                  <a:path w="19658" h="33827" extrusionOk="0">
                    <a:moveTo>
                      <a:pt x="19115" y="158"/>
                    </a:moveTo>
                    <a:cubicBezTo>
                      <a:pt x="19209" y="158"/>
                      <a:pt x="19297" y="193"/>
                      <a:pt x="19368" y="257"/>
                    </a:cubicBezTo>
                    <a:cubicBezTo>
                      <a:pt x="19451" y="332"/>
                      <a:pt x="19500" y="439"/>
                      <a:pt x="19500" y="550"/>
                    </a:cubicBezTo>
                    <a:cubicBezTo>
                      <a:pt x="19500" y="747"/>
                      <a:pt x="19349" y="912"/>
                      <a:pt x="19152" y="936"/>
                    </a:cubicBezTo>
                    <a:cubicBezTo>
                      <a:pt x="15905" y="1324"/>
                      <a:pt x="12806" y="2584"/>
                      <a:pt x="10193" y="4583"/>
                    </a:cubicBezTo>
                    <a:cubicBezTo>
                      <a:pt x="2721" y="10300"/>
                      <a:pt x="823" y="21003"/>
                      <a:pt x="5876" y="28949"/>
                    </a:cubicBezTo>
                    <a:cubicBezTo>
                      <a:pt x="6835" y="30458"/>
                      <a:pt x="8009" y="31816"/>
                      <a:pt x="9365" y="32986"/>
                    </a:cubicBezTo>
                    <a:cubicBezTo>
                      <a:pt x="9453" y="33064"/>
                      <a:pt x="9502" y="33177"/>
                      <a:pt x="9495" y="33296"/>
                    </a:cubicBezTo>
                    <a:cubicBezTo>
                      <a:pt x="9490" y="33418"/>
                      <a:pt x="9429" y="33527"/>
                      <a:pt x="9329" y="33596"/>
                    </a:cubicBezTo>
                    <a:cubicBezTo>
                      <a:pt x="9260" y="33644"/>
                      <a:pt x="9181" y="33668"/>
                      <a:pt x="9102" y="33668"/>
                    </a:cubicBezTo>
                    <a:cubicBezTo>
                      <a:pt x="9012" y="33668"/>
                      <a:pt x="8924" y="33637"/>
                      <a:pt x="8852" y="33575"/>
                    </a:cubicBezTo>
                    <a:cubicBezTo>
                      <a:pt x="7384" y="32306"/>
                      <a:pt x="6122" y="30827"/>
                      <a:pt x="5100" y="29179"/>
                    </a:cubicBezTo>
                    <a:cubicBezTo>
                      <a:pt x="1" y="20952"/>
                      <a:pt x="2013" y="9890"/>
                      <a:pt x="9680" y="3994"/>
                    </a:cubicBezTo>
                    <a:cubicBezTo>
                      <a:pt x="12416" y="1890"/>
                      <a:pt x="15663" y="565"/>
                      <a:pt x="19070" y="162"/>
                    </a:cubicBezTo>
                    <a:cubicBezTo>
                      <a:pt x="19086" y="160"/>
                      <a:pt x="19100" y="158"/>
                      <a:pt x="19115" y="158"/>
                    </a:cubicBezTo>
                    <a:close/>
                    <a:moveTo>
                      <a:pt x="19112" y="1"/>
                    </a:moveTo>
                    <a:cubicBezTo>
                      <a:pt x="19092" y="1"/>
                      <a:pt x="19072" y="2"/>
                      <a:pt x="19051" y="4"/>
                    </a:cubicBezTo>
                    <a:cubicBezTo>
                      <a:pt x="15616" y="411"/>
                      <a:pt x="12343" y="1748"/>
                      <a:pt x="9583" y="3869"/>
                    </a:cubicBezTo>
                    <a:cubicBezTo>
                      <a:pt x="5815" y="6768"/>
                      <a:pt x="3267" y="10961"/>
                      <a:pt x="2409" y="15680"/>
                    </a:cubicBezTo>
                    <a:cubicBezTo>
                      <a:pt x="1552" y="20397"/>
                      <a:pt x="2461" y="25219"/>
                      <a:pt x="4967" y="29262"/>
                    </a:cubicBezTo>
                    <a:cubicBezTo>
                      <a:pt x="5997" y="30924"/>
                      <a:pt x="7270" y="32415"/>
                      <a:pt x="8749" y="33695"/>
                    </a:cubicBezTo>
                    <a:cubicBezTo>
                      <a:pt x="8851" y="33781"/>
                      <a:pt x="8975" y="33826"/>
                      <a:pt x="9104" y="33826"/>
                    </a:cubicBezTo>
                    <a:cubicBezTo>
                      <a:pt x="9213" y="33826"/>
                      <a:pt x="9323" y="33793"/>
                      <a:pt x="9419" y="33726"/>
                    </a:cubicBezTo>
                    <a:cubicBezTo>
                      <a:pt x="9559" y="33627"/>
                      <a:pt x="9644" y="33475"/>
                      <a:pt x="9652" y="33303"/>
                    </a:cubicBezTo>
                    <a:cubicBezTo>
                      <a:pt x="9661" y="33135"/>
                      <a:pt x="9594" y="32976"/>
                      <a:pt x="9467" y="32867"/>
                    </a:cubicBezTo>
                    <a:cubicBezTo>
                      <a:pt x="8124" y="31707"/>
                      <a:pt x="6960" y="30360"/>
                      <a:pt x="6009" y="28864"/>
                    </a:cubicBezTo>
                    <a:cubicBezTo>
                      <a:pt x="1000" y="20985"/>
                      <a:pt x="2880" y="10374"/>
                      <a:pt x="10288" y="4707"/>
                    </a:cubicBezTo>
                    <a:cubicBezTo>
                      <a:pt x="12880" y="2726"/>
                      <a:pt x="15950" y="1476"/>
                      <a:pt x="19171" y="1092"/>
                    </a:cubicBezTo>
                    <a:cubicBezTo>
                      <a:pt x="19448" y="1059"/>
                      <a:pt x="19656" y="827"/>
                      <a:pt x="19657" y="552"/>
                    </a:cubicBezTo>
                    <a:cubicBezTo>
                      <a:pt x="19657" y="394"/>
                      <a:pt x="19590" y="243"/>
                      <a:pt x="19472" y="138"/>
                    </a:cubicBezTo>
                    <a:cubicBezTo>
                      <a:pt x="19373" y="49"/>
                      <a:pt x="19244" y="1"/>
                      <a:pt x="191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4116259" y="2662453"/>
                <a:ext cx="167852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136" extrusionOk="0">
                    <a:moveTo>
                      <a:pt x="1746" y="1"/>
                    </a:moveTo>
                    <a:cubicBezTo>
                      <a:pt x="1604" y="1"/>
                      <a:pt x="1460" y="20"/>
                      <a:pt x="1317" y="61"/>
                    </a:cubicBezTo>
                    <a:cubicBezTo>
                      <a:pt x="484" y="297"/>
                      <a:pt x="1" y="1164"/>
                      <a:pt x="238" y="1997"/>
                    </a:cubicBezTo>
                    <a:cubicBezTo>
                      <a:pt x="434" y="2687"/>
                      <a:pt x="1062" y="3136"/>
                      <a:pt x="1745" y="3136"/>
                    </a:cubicBezTo>
                    <a:cubicBezTo>
                      <a:pt x="1887" y="3136"/>
                      <a:pt x="2031" y="3116"/>
                      <a:pt x="2174" y="3076"/>
                    </a:cubicBezTo>
                    <a:cubicBezTo>
                      <a:pt x="3007" y="2839"/>
                      <a:pt x="3490" y="1971"/>
                      <a:pt x="3252" y="1138"/>
                    </a:cubicBezTo>
                    <a:cubicBezTo>
                      <a:pt x="3056" y="450"/>
                      <a:pt x="2428" y="1"/>
                      <a:pt x="17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4119241" y="2659616"/>
                <a:ext cx="167948" cy="156453"/>
              </a:xfrm>
              <a:custGeom>
                <a:avLst/>
                <a:gdLst/>
                <a:ahLst/>
                <a:cxnLst/>
                <a:rect l="l" t="t" r="r" b="b"/>
                <a:pathLst>
                  <a:path w="3492" h="3253" extrusionOk="0">
                    <a:moveTo>
                      <a:pt x="1682" y="119"/>
                    </a:moveTo>
                    <a:cubicBezTo>
                      <a:pt x="2340" y="119"/>
                      <a:pt x="2946" y="551"/>
                      <a:pt x="3133" y="1215"/>
                    </a:cubicBezTo>
                    <a:cubicBezTo>
                      <a:pt x="3362" y="2015"/>
                      <a:pt x="2896" y="2849"/>
                      <a:pt x="2096" y="3078"/>
                    </a:cubicBezTo>
                    <a:cubicBezTo>
                      <a:pt x="1959" y="3117"/>
                      <a:pt x="1820" y="3135"/>
                      <a:pt x="1684" y="3135"/>
                    </a:cubicBezTo>
                    <a:cubicBezTo>
                      <a:pt x="1027" y="3135"/>
                      <a:pt x="421" y="2703"/>
                      <a:pt x="233" y="2039"/>
                    </a:cubicBezTo>
                    <a:cubicBezTo>
                      <a:pt x="122" y="1653"/>
                      <a:pt x="169" y="1244"/>
                      <a:pt x="365" y="893"/>
                    </a:cubicBezTo>
                    <a:cubicBezTo>
                      <a:pt x="560" y="541"/>
                      <a:pt x="882" y="287"/>
                      <a:pt x="1270" y="176"/>
                    </a:cubicBezTo>
                    <a:cubicBezTo>
                      <a:pt x="1407" y="136"/>
                      <a:pt x="1545" y="119"/>
                      <a:pt x="1682" y="119"/>
                    </a:cubicBezTo>
                    <a:close/>
                    <a:moveTo>
                      <a:pt x="1682" y="1"/>
                    </a:moveTo>
                    <a:cubicBezTo>
                      <a:pt x="1535" y="1"/>
                      <a:pt x="1386" y="21"/>
                      <a:pt x="1237" y="63"/>
                    </a:cubicBezTo>
                    <a:cubicBezTo>
                      <a:pt x="820" y="183"/>
                      <a:pt x="474" y="456"/>
                      <a:pt x="262" y="835"/>
                    </a:cubicBezTo>
                    <a:cubicBezTo>
                      <a:pt x="51" y="1215"/>
                      <a:pt x="1" y="1654"/>
                      <a:pt x="119" y="2072"/>
                    </a:cubicBezTo>
                    <a:cubicBezTo>
                      <a:pt x="323" y="2785"/>
                      <a:pt x="976" y="3253"/>
                      <a:pt x="1684" y="3253"/>
                    </a:cubicBezTo>
                    <a:cubicBezTo>
                      <a:pt x="1829" y="3253"/>
                      <a:pt x="1980" y="3232"/>
                      <a:pt x="2127" y="3190"/>
                    </a:cubicBezTo>
                    <a:cubicBezTo>
                      <a:pt x="2990" y="2944"/>
                      <a:pt x="3492" y="2044"/>
                      <a:pt x="3246" y="1182"/>
                    </a:cubicBezTo>
                    <a:cubicBezTo>
                      <a:pt x="3042" y="468"/>
                      <a:pt x="2390" y="1"/>
                      <a:pt x="16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4150069" y="2692801"/>
                <a:ext cx="100230" cy="9013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874" extrusionOk="0">
                    <a:moveTo>
                      <a:pt x="1042" y="0"/>
                    </a:moveTo>
                    <a:cubicBezTo>
                      <a:pt x="957" y="0"/>
                      <a:pt x="871" y="12"/>
                      <a:pt x="785" y="36"/>
                    </a:cubicBezTo>
                    <a:cubicBezTo>
                      <a:pt x="288" y="178"/>
                      <a:pt x="1" y="696"/>
                      <a:pt x="141" y="1193"/>
                    </a:cubicBezTo>
                    <a:cubicBezTo>
                      <a:pt x="258" y="1604"/>
                      <a:pt x="633" y="1873"/>
                      <a:pt x="1041" y="1873"/>
                    </a:cubicBezTo>
                    <a:cubicBezTo>
                      <a:pt x="1126" y="1873"/>
                      <a:pt x="1212" y="1862"/>
                      <a:pt x="1298" y="1837"/>
                    </a:cubicBezTo>
                    <a:cubicBezTo>
                      <a:pt x="1794" y="1695"/>
                      <a:pt x="2084" y="1177"/>
                      <a:pt x="1942" y="680"/>
                    </a:cubicBezTo>
                    <a:cubicBezTo>
                      <a:pt x="1826" y="269"/>
                      <a:pt x="1450" y="0"/>
                      <a:pt x="1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4150646" y="2690011"/>
                <a:ext cx="102731" cy="95757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991" extrusionOk="0">
                    <a:moveTo>
                      <a:pt x="1031" y="117"/>
                    </a:moveTo>
                    <a:cubicBezTo>
                      <a:pt x="1178" y="117"/>
                      <a:pt x="1324" y="155"/>
                      <a:pt x="1457" y="228"/>
                    </a:cubicBezTo>
                    <a:cubicBezTo>
                      <a:pt x="1661" y="342"/>
                      <a:pt x="1810" y="529"/>
                      <a:pt x="1874" y="754"/>
                    </a:cubicBezTo>
                    <a:cubicBezTo>
                      <a:pt x="2006" y="1220"/>
                      <a:pt x="1736" y="1706"/>
                      <a:pt x="1270" y="1840"/>
                    </a:cubicBezTo>
                    <a:cubicBezTo>
                      <a:pt x="1191" y="1862"/>
                      <a:pt x="1110" y="1874"/>
                      <a:pt x="1029" y="1874"/>
                    </a:cubicBezTo>
                    <a:cubicBezTo>
                      <a:pt x="882" y="1874"/>
                      <a:pt x="736" y="1836"/>
                      <a:pt x="603" y="1762"/>
                    </a:cubicBezTo>
                    <a:cubicBezTo>
                      <a:pt x="397" y="1648"/>
                      <a:pt x="250" y="1461"/>
                      <a:pt x="186" y="1235"/>
                    </a:cubicBezTo>
                    <a:cubicBezTo>
                      <a:pt x="122" y="1010"/>
                      <a:pt x="148" y="773"/>
                      <a:pt x="262" y="569"/>
                    </a:cubicBezTo>
                    <a:cubicBezTo>
                      <a:pt x="376" y="363"/>
                      <a:pt x="563" y="216"/>
                      <a:pt x="789" y="152"/>
                    </a:cubicBezTo>
                    <a:cubicBezTo>
                      <a:pt x="870" y="129"/>
                      <a:pt x="950" y="117"/>
                      <a:pt x="1031" y="117"/>
                    </a:cubicBezTo>
                    <a:close/>
                    <a:moveTo>
                      <a:pt x="1031" y="0"/>
                    </a:moveTo>
                    <a:cubicBezTo>
                      <a:pt x="940" y="0"/>
                      <a:pt x="848" y="13"/>
                      <a:pt x="757" y="39"/>
                    </a:cubicBezTo>
                    <a:cubicBezTo>
                      <a:pt x="501" y="112"/>
                      <a:pt x="290" y="280"/>
                      <a:pt x="160" y="512"/>
                    </a:cubicBezTo>
                    <a:cubicBezTo>
                      <a:pt x="32" y="744"/>
                      <a:pt x="1" y="1012"/>
                      <a:pt x="73" y="1267"/>
                    </a:cubicBezTo>
                    <a:cubicBezTo>
                      <a:pt x="146" y="1523"/>
                      <a:pt x="314" y="1734"/>
                      <a:pt x="546" y="1864"/>
                    </a:cubicBezTo>
                    <a:cubicBezTo>
                      <a:pt x="695" y="1947"/>
                      <a:pt x="861" y="1990"/>
                      <a:pt x="1028" y="1990"/>
                    </a:cubicBezTo>
                    <a:cubicBezTo>
                      <a:pt x="1119" y="1990"/>
                      <a:pt x="1211" y="1977"/>
                      <a:pt x="1301" y="1951"/>
                    </a:cubicBezTo>
                    <a:cubicBezTo>
                      <a:pt x="1829" y="1802"/>
                      <a:pt x="2136" y="1249"/>
                      <a:pt x="1987" y="723"/>
                    </a:cubicBezTo>
                    <a:cubicBezTo>
                      <a:pt x="1914" y="467"/>
                      <a:pt x="1746" y="255"/>
                      <a:pt x="1514" y="126"/>
                    </a:cubicBezTo>
                    <a:cubicBezTo>
                      <a:pt x="1364" y="43"/>
                      <a:pt x="1199" y="0"/>
                      <a:pt x="1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3100598" y="2944431"/>
                <a:ext cx="1155723" cy="60119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1250" extrusionOk="0">
                    <a:moveTo>
                      <a:pt x="23969" y="1"/>
                    </a:moveTo>
                    <a:cubicBezTo>
                      <a:pt x="23853" y="4"/>
                      <a:pt x="23799" y="86"/>
                      <a:pt x="23754" y="150"/>
                    </a:cubicBezTo>
                    <a:cubicBezTo>
                      <a:pt x="23714" y="210"/>
                      <a:pt x="23688" y="245"/>
                      <a:pt x="23635" y="247"/>
                    </a:cubicBezTo>
                    <a:cubicBezTo>
                      <a:pt x="23632" y="247"/>
                      <a:pt x="23630" y="247"/>
                      <a:pt x="23627" y="247"/>
                    </a:cubicBezTo>
                    <a:cubicBezTo>
                      <a:pt x="23580" y="247"/>
                      <a:pt x="23549" y="214"/>
                      <a:pt x="23506" y="158"/>
                    </a:cubicBezTo>
                    <a:cubicBezTo>
                      <a:pt x="23458" y="98"/>
                      <a:pt x="23402" y="27"/>
                      <a:pt x="23285" y="27"/>
                    </a:cubicBezTo>
                    <a:cubicBezTo>
                      <a:pt x="23284" y="27"/>
                      <a:pt x="23283" y="27"/>
                      <a:pt x="23281" y="27"/>
                    </a:cubicBezTo>
                    <a:cubicBezTo>
                      <a:pt x="23167" y="30"/>
                      <a:pt x="23112" y="111"/>
                      <a:pt x="23068" y="176"/>
                    </a:cubicBezTo>
                    <a:cubicBezTo>
                      <a:pt x="23027" y="236"/>
                      <a:pt x="23001" y="271"/>
                      <a:pt x="22947" y="274"/>
                    </a:cubicBezTo>
                    <a:cubicBezTo>
                      <a:pt x="22946" y="274"/>
                      <a:pt x="22944" y="274"/>
                      <a:pt x="22943" y="274"/>
                    </a:cubicBezTo>
                    <a:cubicBezTo>
                      <a:pt x="22889" y="274"/>
                      <a:pt x="22865" y="242"/>
                      <a:pt x="22821" y="186"/>
                    </a:cubicBezTo>
                    <a:cubicBezTo>
                      <a:pt x="22774" y="126"/>
                      <a:pt x="22715" y="52"/>
                      <a:pt x="22610" y="52"/>
                    </a:cubicBezTo>
                    <a:cubicBezTo>
                      <a:pt x="22605" y="52"/>
                      <a:pt x="22600" y="52"/>
                      <a:pt x="22596" y="53"/>
                    </a:cubicBezTo>
                    <a:cubicBezTo>
                      <a:pt x="22481" y="58"/>
                      <a:pt x="22426" y="137"/>
                      <a:pt x="22383" y="202"/>
                    </a:cubicBezTo>
                    <a:cubicBezTo>
                      <a:pt x="22343" y="264"/>
                      <a:pt x="22317" y="298"/>
                      <a:pt x="22263" y="300"/>
                    </a:cubicBezTo>
                    <a:cubicBezTo>
                      <a:pt x="22261" y="300"/>
                      <a:pt x="22258" y="300"/>
                      <a:pt x="22255" y="300"/>
                    </a:cubicBezTo>
                    <a:cubicBezTo>
                      <a:pt x="22204" y="300"/>
                      <a:pt x="22180" y="266"/>
                      <a:pt x="22135" y="212"/>
                    </a:cubicBezTo>
                    <a:cubicBezTo>
                      <a:pt x="22087" y="152"/>
                      <a:pt x="22031" y="79"/>
                      <a:pt x="21916" y="79"/>
                    </a:cubicBezTo>
                    <a:cubicBezTo>
                      <a:pt x="21914" y="79"/>
                      <a:pt x="21913" y="79"/>
                      <a:pt x="21912" y="79"/>
                    </a:cubicBezTo>
                    <a:cubicBezTo>
                      <a:pt x="21797" y="84"/>
                      <a:pt x="21742" y="163"/>
                      <a:pt x="21699" y="228"/>
                    </a:cubicBezTo>
                    <a:cubicBezTo>
                      <a:pt x="21659" y="290"/>
                      <a:pt x="21633" y="324"/>
                      <a:pt x="21579" y="326"/>
                    </a:cubicBezTo>
                    <a:cubicBezTo>
                      <a:pt x="21577" y="326"/>
                      <a:pt x="21574" y="326"/>
                      <a:pt x="21572" y="326"/>
                    </a:cubicBezTo>
                    <a:cubicBezTo>
                      <a:pt x="21521" y="326"/>
                      <a:pt x="21496" y="292"/>
                      <a:pt x="21451" y="238"/>
                    </a:cubicBezTo>
                    <a:cubicBezTo>
                      <a:pt x="21404" y="179"/>
                      <a:pt x="21345" y="104"/>
                      <a:pt x="21235" y="104"/>
                    </a:cubicBezTo>
                    <a:cubicBezTo>
                      <a:pt x="21233" y="104"/>
                      <a:pt x="21230" y="104"/>
                      <a:pt x="21228" y="105"/>
                    </a:cubicBezTo>
                    <a:cubicBezTo>
                      <a:pt x="21113" y="110"/>
                      <a:pt x="21058" y="189"/>
                      <a:pt x="21015" y="255"/>
                    </a:cubicBezTo>
                    <a:cubicBezTo>
                      <a:pt x="20973" y="316"/>
                      <a:pt x="20947" y="350"/>
                      <a:pt x="20895" y="352"/>
                    </a:cubicBezTo>
                    <a:cubicBezTo>
                      <a:pt x="20894" y="352"/>
                      <a:pt x="20892" y="352"/>
                      <a:pt x="20891" y="352"/>
                    </a:cubicBezTo>
                    <a:cubicBezTo>
                      <a:pt x="20837" y="352"/>
                      <a:pt x="20813" y="320"/>
                      <a:pt x="20767" y="264"/>
                    </a:cubicBezTo>
                    <a:cubicBezTo>
                      <a:pt x="20720" y="205"/>
                      <a:pt x="20662" y="130"/>
                      <a:pt x="20551" y="130"/>
                    </a:cubicBezTo>
                    <a:cubicBezTo>
                      <a:pt x="20549" y="130"/>
                      <a:pt x="20546" y="130"/>
                      <a:pt x="20544" y="131"/>
                    </a:cubicBezTo>
                    <a:cubicBezTo>
                      <a:pt x="20429" y="136"/>
                      <a:pt x="20374" y="215"/>
                      <a:pt x="20331" y="281"/>
                    </a:cubicBezTo>
                    <a:cubicBezTo>
                      <a:pt x="20289" y="342"/>
                      <a:pt x="20263" y="376"/>
                      <a:pt x="20211" y="378"/>
                    </a:cubicBezTo>
                    <a:cubicBezTo>
                      <a:pt x="20210" y="378"/>
                      <a:pt x="20208" y="378"/>
                      <a:pt x="20207" y="378"/>
                    </a:cubicBezTo>
                    <a:cubicBezTo>
                      <a:pt x="20153" y="378"/>
                      <a:pt x="20127" y="346"/>
                      <a:pt x="20083" y="290"/>
                    </a:cubicBezTo>
                    <a:cubicBezTo>
                      <a:pt x="20036" y="231"/>
                      <a:pt x="19978" y="156"/>
                      <a:pt x="19867" y="156"/>
                    </a:cubicBezTo>
                    <a:cubicBezTo>
                      <a:pt x="19865" y="156"/>
                      <a:pt x="19862" y="156"/>
                      <a:pt x="19860" y="157"/>
                    </a:cubicBezTo>
                    <a:cubicBezTo>
                      <a:pt x="19744" y="162"/>
                      <a:pt x="19690" y="241"/>
                      <a:pt x="19647" y="307"/>
                    </a:cubicBezTo>
                    <a:cubicBezTo>
                      <a:pt x="19605" y="368"/>
                      <a:pt x="19579" y="402"/>
                      <a:pt x="19527" y="404"/>
                    </a:cubicBezTo>
                    <a:cubicBezTo>
                      <a:pt x="19525" y="404"/>
                      <a:pt x="19522" y="404"/>
                      <a:pt x="19519" y="404"/>
                    </a:cubicBezTo>
                    <a:cubicBezTo>
                      <a:pt x="19466" y="404"/>
                      <a:pt x="19442" y="370"/>
                      <a:pt x="19399" y="316"/>
                    </a:cubicBezTo>
                    <a:cubicBezTo>
                      <a:pt x="19352" y="257"/>
                      <a:pt x="19294" y="182"/>
                      <a:pt x="19183" y="182"/>
                    </a:cubicBezTo>
                    <a:cubicBezTo>
                      <a:pt x="19181" y="182"/>
                      <a:pt x="19178" y="182"/>
                      <a:pt x="19176" y="182"/>
                    </a:cubicBezTo>
                    <a:cubicBezTo>
                      <a:pt x="19060" y="188"/>
                      <a:pt x="19006" y="267"/>
                      <a:pt x="18963" y="333"/>
                    </a:cubicBezTo>
                    <a:cubicBezTo>
                      <a:pt x="18921" y="394"/>
                      <a:pt x="18895" y="428"/>
                      <a:pt x="18843" y="430"/>
                    </a:cubicBezTo>
                    <a:cubicBezTo>
                      <a:pt x="18841" y="430"/>
                      <a:pt x="18838" y="430"/>
                      <a:pt x="18836" y="430"/>
                    </a:cubicBezTo>
                    <a:cubicBezTo>
                      <a:pt x="18786" y="430"/>
                      <a:pt x="18760" y="396"/>
                      <a:pt x="18715" y="342"/>
                    </a:cubicBezTo>
                    <a:cubicBezTo>
                      <a:pt x="18669" y="282"/>
                      <a:pt x="18608" y="208"/>
                      <a:pt x="18496" y="208"/>
                    </a:cubicBezTo>
                    <a:cubicBezTo>
                      <a:pt x="18494" y="208"/>
                      <a:pt x="18493" y="208"/>
                      <a:pt x="18492" y="208"/>
                    </a:cubicBezTo>
                    <a:cubicBezTo>
                      <a:pt x="18378" y="214"/>
                      <a:pt x="18324" y="293"/>
                      <a:pt x="18279" y="359"/>
                    </a:cubicBezTo>
                    <a:cubicBezTo>
                      <a:pt x="18239" y="420"/>
                      <a:pt x="18213" y="454"/>
                      <a:pt x="18159" y="456"/>
                    </a:cubicBezTo>
                    <a:cubicBezTo>
                      <a:pt x="18158" y="456"/>
                      <a:pt x="18156" y="456"/>
                      <a:pt x="18155" y="456"/>
                    </a:cubicBezTo>
                    <a:cubicBezTo>
                      <a:pt x="18099" y="456"/>
                      <a:pt x="18077" y="423"/>
                      <a:pt x="18033" y="368"/>
                    </a:cubicBezTo>
                    <a:cubicBezTo>
                      <a:pt x="17986" y="308"/>
                      <a:pt x="17928" y="234"/>
                      <a:pt x="17817" y="234"/>
                    </a:cubicBezTo>
                    <a:cubicBezTo>
                      <a:pt x="17815" y="234"/>
                      <a:pt x="17812" y="234"/>
                      <a:pt x="17810" y="234"/>
                    </a:cubicBezTo>
                    <a:cubicBezTo>
                      <a:pt x="17694" y="240"/>
                      <a:pt x="17640" y="319"/>
                      <a:pt x="17597" y="385"/>
                    </a:cubicBezTo>
                    <a:cubicBezTo>
                      <a:pt x="17555" y="446"/>
                      <a:pt x="17529" y="480"/>
                      <a:pt x="17475" y="482"/>
                    </a:cubicBezTo>
                    <a:cubicBezTo>
                      <a:pt x="17474" y="482"/>
                      <a:pt x="17473" y="482"/>
                      <a:pt x="17471" y="482"/>
                    </a:cubicBezTo>
                    <a:cubicBezTo>
                      <a:pt x="17419" y="482"/>
                      <a:pt x="17393" y="449"/>
                      <a:pt x="17349" y="394"/>
                    </a:cubicBezTo>
                    <a:cubicBezTo>
                      <a:pt x="17302" y="334"/>
                      <a:pt x="17244" y="260"/>
                      <a:pt x="17133" y="260"/>
                    </a:cubicBezTo>
                    <a:cubicBezTo>
                      <a:pt x="17131" y="260"/>
                      <a:pt x="17128" y="260"/>
                      <a:pt x="17126" y="260"/>
                    </a:cubicBezTo>
                    <a:cubicBezTo>
                      <a:pt x="17011" y="266"/>
                      <a:pt x="16958" y="345"/>
                      <a:pt x="16913" y="411"/>
                    </a:cubicBezTo>
                    <a:cubicBezTo>
                      <a:pt x="16873" y="472"/>
                      <a:pt x="16847" y="506"/>
                      <a:pt x="16793" y="508"/>
                    </a:cubicBezTo>
                    <a:cubicBezTo>
                      <a:pt x="16791" y="508"/>
                      <a:pt x="16788" y="508"/>
                      <a:pt x="16786" y="508"/>
                    </a:cubicBezTo>
                    <a:cubicBezTo>
                      <a:pt x="16737" y="508"/>
                      <a:pt x="16710" y="474"/>
                      <a:pt x="16667" y="420"/>
                    </a:cubicBezTo>
                    <a:cubicBezTo>
                      <a:pt x="16620" y="361"/>
                      <a:pt x="16562" y="286"/>
                      <a:pt x="16454" y="286"/>
                    </a:cubicBezTo>
                    <a:cubicBezTo>
                      <a:pt x="16451" y="286"/>
                      <a:pt x="16447" y="286"/>
                      <a:pt x="16443" y="286"/>
                    </a:cubicBezTo>
                    <a:cubicBezTo>
                      <a:pt x="16329" y="292"/>
                      <a:pt x="16274" y="371"/>
                      <a:pt x="16230" y="437"/>
                    </a:cubicBezTo>
                    <a:cubicBezTo>
                      <a:pt x="16189" y="498"/>
                      <a:pt x="16163" y="532"/>
                      <a:pt x="16111" y="534"/>
                    </a:cubicBezTo>
                    <a:cubicBezTo>
                      <a:pt x="16108" y="534"/>
                      <a:pt x="16106" y="534"/>
                      <a:pt x="16104" y="534"/>
                    </a:cubicBezTo>
                    <a:cubicBezTo>
                      <a:pt x="16053" y="534"/>
                      <a:pt x="16027" y="500"/>
                      <a:pt x="15983" y="446"/>
                    </a:cubicBezTo>
                    <a:cubicBezTo>
                      <a:pt x="15937" y="386"/>
                      <a:pt x="15875" y="312"/>
                      <a:pt x="15767" y="312"/>
                    </a:cubicBezTo>
                    <a:cubicBezTo>
                      <a:pt x="15764" y="312"/>
                      <a:pt x="15762" y="312"/>
                      <a:pt x="15760" y="312"/>
                    </a:cubicBezTo>
                    <a:cubicBezTo>
                      <a:pt x="15645" y="318"/>
                      <a:pt x="15592" y="397"/>
                      <a:pt x="15548" y="463"/>
                    </a:cubicBezTo>
                    <a:cubicBezTo>
                      <a:pt x="15507" y="524"/>
                      <a:pt x="15481" y="558"/>
                      <a:pt x="15429" y="560"/>
                    </a:cubicBezTo>
                    <a:cubicBezTo>
                      <a:pt x="15427" y="560"/>
                      <a:pt x="15426" y="560"/>
                      <a:pt x="15425" y="560"/>
                    </a:cubicBezTo>
                    <a:cubicBezTo>
                      <a:pt x="15374" y="560"/>
                      <a:pt x="15345" y="527"/>
                      <a:pt x="15301" y="472"/>
                    </a:cubicBezTo>
                    <a:cubicBezTo>
                      <a:pt x="15254" y="413"/>
                      <a:pt x="15197" y="338"/>
                      <a:pt x="15088" y="338"/>
                    </a:cubicBezTo>
                    <a:cubicBezTo>
                      <a:pt x="15085" y="338"/>
                      <a:pt x="15081" y="338"/>
                      <a:pt x="15077" y="338"/>
                    </a:cubicBezTo>
                    <a:cubicBezTo>
                      <a:pt x="14963" y="344"/>
                      <a:pt x="14908" y="423"/>
                      <a:pt x="14864" y="489"/>
                    </a:cubicBezTo>
                    <a:cubicBezTo>
                      <a:pt x="14823" y="550"/>
                      <a:pt x="14797" y="584"/>
                      <a:pt x="14745" y="586"/>
                    </a:cubicBezTo>
                    <a:cubicBezTo>
                      <a:pt x="14742" y="586"/>
                      <a:pt x="14740" y="586"/>
                      <a:pt x="14737" y="586"/>
                    </a:cubicBezTo>
                    <a:cubicBezTo>
                      <a:pt x="14687" y="586"/>
                      <a:pt x="14661" y="552"/>
                      <a:pt x="14617" y="498"/>
                    </a:cubicBezTo>
                    <a:cubicBezTo>
                      <a:pt x="14571" y="438"/>
                      <a:pt x="14512" y="364"/>
                      <a:pt x="14401" y="364"/>
                    </a:cubicBezTo>
                    <a:cubicBezTo>
                      <a:pt x="14398" y="364"/>
                      <a:pt x="14396" y="364"/>
                      <a:pt x="14393" y="364"/>
                    </a:cubicBezTo>
                    <a:cubicBezTo>
                      <a:pt x="14279" y="369"/>
                      <a:pt x="14225" y="449"/>
                      <a:pt x="14182" y="515"/>
                    </a:cubicBezTo>
                    <a:cubicBezTo>
                      <a:pt x="14141" y="576"/>
                      <a:pt x="14115" y="610"/>
                      <a:pt x="14061" y="612"/>
                    </a:cubicBezTo>
                    <a:cubicBezTo>
                      <a:pt x="14058" y="612"/>
                      <a:pt x="14056" y="612"/>
                      <a:pt x="14054" y="612"/>
                    </a:cubicBezTo>
                    <a:cubicBezTo>
                      <a:pt x="14005" y="612"/>
                      <a:pt x="13977" y="578"/>
                      <a:pt x="13934" y="524"/>
                    </a:cubicBezTo>
                    <a:cubicBezTo>
                      <a:pt x="13888" y="465"/>
                      <a:pt x="13831" y="390"/>
                      <a:pt x="13722" y="390"/>
                    </a:cubicBezTo>
                    <a:cubicBezTo>
                      <a:pt x="13718" y="390"/>
                      <a:pt x="13715" y="390"/>
                      <a:pt x="13711" y="390"/>
                    </a:cubicBezTo>
                    <a:cubicBezTo>
                      <a:pt x="13595" y="395"/>
                      <a:pt x="13541" y="475"/>
                      <a:pt x="13498" y="541"/>
                    </a:cubicBezTo>
                    <a:cubicBezTo>
                      <a:pt x="13457" y="602"/>
                      <a:pt x="13431" y="636"/>
                      <a:pt x="13377" y="638"/>
                    </a:cubicBezTo>
                    <a:cubicBezTo>
                      <a:pt x="13374" y="638"/>
                      <a:pt x="13372" y="638"/>
                      <a:pt x="13370" y="638"/>
                    </a:cubicBezTo>
                    <a:cubicBezTo>
                      <a:pt x="13321" y="638"/>
                      <a:pt x="13293" y="604"/>
                      <a:pt x="13251" y="550"/>
                    </a:cubicBezTo>
                    <a:cubicBezTo>
                      <a:pt x="13203" y="490"/>
                      <a:pt x="13146" y="416"/>
                      <a:pt x="13035" y="416"/>
                    </a:cubicBezTo>
                    <a:cubicBezTo>
                      <a:pt x="13032" y="416"/>
                      <a:pt x="13030" y="416"/>
                      <a:pt x="13027" y="416"/>
                    </a:cubicBezTo>
                    <a:cubicBezTo>
                      <a:pt x="12913" y="421"/>
                      <a:pt x="12857" y="501"/>
                      <a:pt x="12814" y="567"/>
                    </a:cubicBezTo>
                    <a:cubicBezTo>
                      <a:pt x="12773" y="627"/>
                      <a:pt x="12747" y="662"/>
                      <a:pt x="12695" y="664"/>
                    </a:cubicBezTo>
                    <a:cubicBezTo>
                      <a:pt x="12692" y="664"/>
                      <a:pt x="12689" y="664"/>
                      <a:pt x="12687" y="664"/>
                    </a:cubicBezTo>
                    <a:cubicBezTo>
                      <a:pt x="12637" y="664"/>
                      <a:pt x="12611" y="632"/>
                      <a:pt x="12568" y="576"/>
                    </a:cubicBezTo>
                    <a:cubicBezTo>
                      <a:pt x="12520" y="516"/>
                      <a:pt x="12462" y="444"/>
                      <a:pt x="12349" y="444"/>
                    </a:cubicBezTo>
                    <a:cubicBezTo>
                      <a:pt x="12348" y="444"/>
                      <a:pt x="12346" y="444"/>
                      <a:pt x="12345" y="444"/>
                    </a:cubicBezTo>
                    <a:cubicBezTo>
                      <a:pt x="12229" y="447"/>
                      <a:pt x="12175" y="529"/>
                      <a:pt x="12132" y="593"/>
                    </a:cubicBezTo>
                    <a:cubicBezTo>
                      <a:pt x="12090" y="653"/>
                      <a:pt x="12064" y="688"/>
                      <a:pt x="12011" y="690"/>
                    </a:cubicBezTo>
                    <a:cubicBezTo>
                      <a:pt x="12008" y="690"/>
                      <a:pt x="12006" y="690"/>
                      <a:pt x="12004" y="690"/>
                    </a:cubicBezTo>
                    <a:cubicBezTo>
                      <a:pt x="11958" y="690"/>
                      <a:pt x="11927" y="658"/>
                      <a:pt x="11884" y="602"/>
                    </a:cubicBezTo>
                    <a:cubicBezTo>
                      <a:pt x="11837" y="543"/>
                      <a:pt x="11779" y="470"/>
                      <a:pt x="11672" y="470"/>
                    </a:cubicBezTo>
                    <a:cubicBezTo>
                      <a:pt x="11668" y="470"/>
                      <a:pt x="11665" y="470"/>
                      <a:pt x="11661" y="470"/>
                    </a:cubicBezTo>
                    <a:cubicBezTo>
                      <a:pt x="11545" y="473"/>
                      <a:pt x="11491" y="555"/>
                      <a:pt x="11448" y="619"/>
                    </a:cubicBezTo>
                    <a:cubicBezTo>
                      <a:pt x="11406" y="679"/>
                      <a:pt x="11382" y="714"/>
                      <a:pt x="11329" y="716"/>
                    </a:cubicBezTo>
                    <a:cubicBezTo>
                      <a:pt x="11326" y="716"/>
                      <a:pt x="11323" y="716"/>
                      <a:pt x="11321" y="716"/>
                    </a:cubicBezTo>
                    <a:cubicBezTo>
                      <a:pt x="11271" y="716"/>
                      <a:pt x="11245" y="684"/>
                      <a:pt x="11202" y="627"/>
                    </a:cubicBezTo>
                    <a:cubicBezTo>
                      <a:pt x="11155" y="568"/>
                      <a:pt x="11096" y="496"/>
                      <a:pt x="10986" y="496"/>
                    </a:cubicBezTo>
                    <a:cubicBezTo>
                      <a:pt x="10984" y="496"/>
                      <a:pt x="10981" y="496"/>
                      <a:pt x="10979" y="496"/>
                    </a:cubicBezTo>
                    <a:cubicBezTo>
                      <a:pt x="10863" y="499"/>
                      <a:pt x="10809" y="581"/>
                      <a:pt x="10766" y="645"/>
                    </a:cubicBezTo>
                    <a:cubicBezTo>
                      <a:pt x="10724" y="705"/>
                      <a:pt x="10698" y="740"/>
                      <a:pt x="10646" y="742"/>
                    </a:cubicBezTo>
                    <a:cubicBezTo>
                      <a:pt x="10645" y="742"/>
                      <a:pt x="10643" y="742"/>
                      <a:pt x="10642" y="742"/>
                    </a:cubicBezTo>
                    <a:cubicBezTo>
                      <a:pt x="10589" y="742"/>
                      <a:pt x="10564" y="711"/>
                      <a:pt x="10518" y="653"/>
                    </a:cubicBezTo>
                    <a:cubicBezTo>
                      <a:pt x="10471" y="594"/>
                      <a:pt x="10413" y="522"/>
                      <a:pt x="10303" y="522"/>
                    </a:cubicBezTo>
                    <a:cubicBezTo>
                      <a:pt x="10300" y="522"/>
                      <a:pt x="10297" y="522"/>
                      <a:pt x="10295" y="522"/>
                    </a:cubicBezTo>
                    <a:cubicBezTo>
                      <a:pt x="10181" y="525"/>
                      <a:pt x="10125" y="607"/>
                      <a:pt x="10082" y="671"/>
                    </a:cubicBezTo>
                    <a:cubicBezTo>
                      <a:pt x="10042" y="731"/>
                      <a:pt x="10016" y="766"/>
                      <a:pt x="9962" y="768"/>
                    </a:cubicBezTo>
                    <a:cubicBezTo>
                      <a:pt x="9960" y="768"/>
                      <a:pt x="9957" y="768"/>
                      <a:pt x="9955" y="768"/>
                    </a:cubicBezTo>
                    <a:cubicBezTo>
                      <a:pt x="9908" y="768"/>
                      <a:pt x="9879" y="735"/>
                      <a:pt x="9836" y="679"/>
                    </a:cubicBezTo>
                    <a:cubicBezTo>
                      <a:pt x="9788" y="620"/>
                      <a:pt x="9728" y="548"/>
                      <a:pt x="9617" y="548"/>
                    </a:cubicBezTo>
                    <a:cubicBezTo>
                      <a:pt x="9615" y="548"/>
                      <a:pt x="9614" y="548"/>
                      <a:pt x="9613" y="548"/>
                    </a:cubicBezTo>
                    <a:cubicBezTo>
                      <a:pt x="9497" y="551"/>
                      <a:pt x="9443" y="633"/>
                      <a:pt x="9400" y="697"/>
                    </a:cubicBezTo>
                    <a:cubicBezTo>
                      <a:pt x="9358" y="757"/>
                      <a:pt x="9332" y="792"/>
                      <a:pt x="9280" y="794"/>
                    </a:cubicBezTo>
                    <a:cubicBezTo>
                      <a:pt x="9279" y="794"/>
                      <a:pt x="9277" y="794"/>
                      <a:pt x="9276" y="794"/>
                    </a:cubicBezTo>
                    <a:cubicBezTo>
                      <a:pt x="9223" y="794"/>
                      <a:pt x="9197" y="763"/>
                      <a:pt x="9152" y="705"/>
                    </a:cubicBezTo>
                    <a:cubicBezTo>
                      <a:pt x="9106" y="647"/>
                      <a:pt x="9051" y="573"/>
                      <a:pt x="8943" y="573"/>
                    </a:cubicBezTo>
                    <a:cubicBezTo>
                      <a:pt x="8938" y="573"/>
                      <a:pt x="8934" y="574"/>
                      <a:pt x="8929" y="574"/>
                    </a:cubicBezTo>
                    <a:cubicBezTo>
                      <a:pt x="8814" y="577"/>
                      <a:pt x="8761" y="659"/>
                      <a:pt x="8717" y="723"/>
                    </a:cubicBezTo>
                    <a:cubicBezTo>
                      <a:pt x="8676" y="783"/>
                      <a:pt x="8650" y="818"/>
                      <a:pt x="8596" y="820"/>
                    </a:cubicBezTo>
                    <a:cubicBezTo>
                      <a:pt x="8594" y="820"/>
                      <a:pt x="8591" y="820"/>
                      <a:pt x="8589" y="820"/>
                    </a:cubicBezTo>
                    <a:cubicBezTo>
                      <a:pt x="8543" y="820"/>
                      <a:pt x="8513" y="787"/>
                      <a:pt x="8470" y="731"/>
                    </a:cubicBezTo>
                    <a:cubicBezTo>
                      <a:pt x="8423" y="673"/>
                      <a:pt x="8367" y="599"/>
                      <a:pt x="8261" y="599"/>
                    </a:cubicBezTo>
                    <a:cubicBezTo>
                      <a:pt x="8256" y="599"/>
                      <a:pt x="8251" y="599"/>
                      <a:pt x="8246" y="600"/>
                    </a:cubicBezTo>
                    <a:cubicBezTo>
                      <a:pt x="8132" y="603"/>
                      <a:pt x="8077" y="685"/>
                      <a:pt x="8033" y="749"/>
                    </a:cubicBezTo>
                    <a:cubicBezTo>
                      <a:pt x="7992" y="809"/>
                      <a:pt x="7968" y="844"/>
                      <a:pt x="7914" y="846"/>
                    </a:cubicBezTo>
                    <a:cubicBezTo>
                      <a:pt x="7911" y="846"/>
                      <a:pt x="7909" y="846"/>
                      <a:pt x="7906" y="846"/>
                    </a:cubicBezTo>
                    <a:cubicBezTo>
                      <a:pt x="7856" y="846"/>
                      <a:pt x="7830" y="813"/>
                      <a:pt x="7786" y="757"/>
                    </a:cubicBezTo>
                    <a:cubicBezTo>
                      <a:pt x="7740" y="698"/>
                      <a:pt x="7678" y="626"/>
                      <a:pt x="7570" y="626"/>
                    </a:cubicBezTo>
                    <a:cubicBezTo>
                      <a:pt x="7567" y="626"/>
                      <a:pt x="7565" y="626"/>
                      <a:pt x="7562" y="626"/>
                    </a:cubicBezTo>
                    <a:cubicBezTo>
                      <a:pt x="7448" y="629"/>
                      <a:pt x="7394" y="711"/>
                      <a:pt x="7351" y="775"/>
                    </a:cubicBezTo>
                    <a:cubicBezTo>
                      <a:pt x="7310" y="835"/>
                      <a:pt x="7284" y="870"/>
                      <a:pt x="7230" y="872"/>
                    </a:cubicBezTo>
                    <a:cubicBezTo>
                      <a:pt x="7227" y="872"/>
                      <a:pt x="7225" y="872"/>
                      <a:pt x="7223" y="872"/>
                    </a:cubicBezTo>
                    <a:cubicBezTo>
                      <a:pt x="7175" y="872"/>
                      <a:pt x="7146" y="839"/>
                      <a:pt x="7104" y="783"/>
                    </a:cubicBezTo>
                    <a:cubicBezTo>
                      <a:pt x="7057" y="725"/>
                      <a:pt x="6998" y="651"/>
                      <a:pt x="6891" y="651"/>
                    </a:cubicBezTo>
                    <a:cubicBezTo>
                      <a:pt x="6888" y="651"/>
                      <a:pt x="6884" y="652"/>
                      <a:pt x="6880" y="652"/>
                    </a:cubicBezTo>
                    <a:cubicBezTo>
                      <a:pt x="6766" y="655"/>
                      <a:pt x="6711" y="737"/>
                      <a:pt x="6667" y="801"/>
                    </a:cubicBezTo>
                    <a:cubicBezTo>
                      <a:pt x="6627" y="861"/>
                      <a:pt x="6601" y="896"/>
                      <a:pt x="6548" y="898"/>
                    </a:cubicBezTo>
                    <a:cubicBezTo>
                      <a:pt x="6544" y="898"/>
                      <a:pt x="6541" y="898"/>
                      <a:pt x="6537" y="898"/>
                    </a:cubicBezTo>
                    <a:cubicBezTo>
                      <a:pt x="6489" y="898"/>
                      <a:pt x="6463" y="864"/>
                      <a:pt x="6421" y="809"/>
                    </a:cubicBezTo>
                    <a:cubicBezTo>
                      <a:pt x="6375" y="752"/>
                      <a:pt x="6317" y="677"/>
                      <a:pt x="6215" y="677"/>
                    </a:cubicBezTo>
                    <a:cubicBezTo>
                      <a:pt x="6209" y="677"/>
                      <a:pt x="6204" y="677"/>
                      <a:pt x="6198" y="678"/>
                    </a:cubicBezTo>
                    <a:cubicBezTo>
                      <a:pt x="6084" y="681"/>
                      <a:pt x="6028" y="763"/>
                      <a:pt x="5985" y="827"/>
                    </a:cubicBezTo>
                    <a:cubicBezTo>
                      <a:pt x="5945" y="887"/>
                      <a:pt x="5919" y="922"/>
                      <a:pt x="5866" y="924"/>
                    </a:cubicBezTo>
                    <a:cubicBezTo>
                      <a:pt x="5863" y="924"/>
                      <a:pt x="5860" y="924"/>
                      <a:pt x="5858" y="924"/>
                    </a:cubicBezTo>
                    <a:cubicBezTo>
                      <a:pt x="5809" y="924"/>
                      <a:pt x="5782" y="891"/>
                      <a:pt x="5739" y="835"/>
                    </a:cubicBezTo>
                    <a:cubicBezTo>
                      <a:pt x="5692" y="776"/>
                      <a:pt x="5634" y="704"/>
                      <a:pt x="5524" y="704"/>
                    </a:cubicBezTo>
                    <a:cubicBezTo>
                      <a:pt x="5521" y="704"/>
                      <a:pt x="5518" y="704"/>
                      <a:pt x="5516" y="704"/>
                    </a:cubicBezTo>
                    <a:cubicBezTo>
                      <a:pt x="5401" y="707"/>
                      <a:pt x="5346" y="789"/>
                      <a:pt x="5303" y="853"/>
                    </a:cubicBezTo>
                    <a:cubicBezTo>
                      <a:pt x="5263" y="913"/>
                      <a:pt x="5237" y="948"/>
                      <a:pt x="5183" y="950"/>
                    </a:cubicBezTo>
                    <a:cubicBezTo>
                      <a:pt x="5181" y="950"/>
                      <a:pt x="5178" y="950"/>
                      <a:pt x="5176" y="950"/>
                    </a:cubicBezTo>
                    <a:cubicBezTo>
                      <a:pt x="5127" y="950"/>
                      <a:pt x="5100" y="917"/>
                      <a:pt x="5057" y="861"/>
                    </a:cubicBezTo>
                    <a:cubicBezTo>
                      <a:pt x="5010" y="802"/>
                      <a:pt x="4952" y="730"/>
                      <a:pt x="4841" y="730"/>
                    </a:cubicBezTo>
                    <a:cubicBezTo>
                      <a:pt x="4839" y="730"/>
                      <a:pt x="4836" y="730"/>
                      <a:pt x="4834" y="730"/>
                    </a:cubicBezTo>
                    <a:cubicBezTo>
                      <a:pt x="4718" y="733"/>
                      <a:pt x="4664" y="814"/>
                      <a:pt x="4621" y="879"/>
                    </a:cubicBezTo>
                    <a:cubicBezTo>
                      <a:pt x="4579" y="939"/>
                      <a:pt x="4553" y="974"/>
                      <a:pt x="4501" y="976"/>
                    </a:cubicBezTo>
                    <a:cubicBezTo>
                      <a:pt x="4500" y="976"/>
                      <a:pt x="4498" y="976"/>
                      <a:pt x="4497" y="976"/>
                    </a:cubicBezTo>
                    <a:cubicBezTo>
                      <a:pt x="4444" y="976"/>
                      <a:pt x="4418" y="945"/>
                      <a:pt x="4373" y="887"/>
                    </a:cubicBezTo>
                    <a:cubicBezTo>
                      <a:pt x="4328" y="829"/>
                      <a:pt x="4270" y="755"/>
                      <a:pt x="4161" y="755"/>
                    </a:cubicBezTo>
                    <a:cubicBezTo>
                      <a:pt x="4157" y="755"/>
                      <a:pt x="4153" y="755"/>
                      <a:pt x="4150" y="756"/>
                    </a:cubicBezTo>
                    <a:cubicBezTo>
                      <a:pt x="4035" y="759"/>
                      <a:pt x="3982" y="840"/>
                      <a:pt x="3938" y="905"/>
                    </a:cubicBezTo>
                    <a:cubicBezTo>
                      <a:pt x="3897" y="965"/>
                      <a:pt x="3871" y="1000"/>
                      <a:pt x="3817" y="1001"/>
                    </a:cubicBezTo>
                    <a:cubicBezTo>
                      <a:pt x="3815" y="1002"/>
                      <a:pt x="3812" y="1002"/>
                      <a:pt x="3810" y="1002"/>
                    </a:cubicBezTo>
                    <a:cubicBezTo>
                      <a:pt x="3761" y="1002"/>
                      <a:pt x="3734" y="969"/>
                      <a:pt x="3691" y="913"/>
                    </a:cubicBezTo>
                    <a:cubicBezTo>
                      <a:pt x="3643" y="854"/>
                      <a:pt x="3586" y="781"/>
                      <a:pt x="3475" y="781"/>
                    </a:cubicBezTo>
                    <a:cubicBezTo>
                      <a:pt x="3473" y="781"/>
                      <a:pt x="3470" y="782"/>
                      <a:pt x="3467" y="782"/>
                    </a:cubicBezTo>
                    <a:cubicBezTo>
                      <a:pt x="3353" y="785"/>
                      <a:pt x="3299" y="866"/>
                      <a:pt x="3254" y="930"/>
                    </a:cubicBezTo>
                    <a:cubicBezTo>
                      <a:pt x="3215" y="991"/>
                      <a:pt x="3189" y="1026"/>
                      <a:pt x="3135" y="1027"/>
                    </a:cubicBezTo>
                    <a:cubicBezTo>
                      <a:pt x="3132" y="1028"/>
                      <a:pt x="3130" y="1028"/>
                      <a:pt x="3128" y="1028"/>
                    </a:cubicBezTo>
                    <a:cubicBezTo>
                      <a:pt x="3080" y="1028"/>
                      <a:pt x="3053" y="995"/>
                      <a:pt x="3008" y="939"/>
                    </a:cubicBezTo>
                    <a:cubicBezTo>
                      <a:pt x="2962" y="881"/>
                      <a:pt x="2902" y="807"/>
                      <a:pt x="2796" y="807"/>
                    </a:cubicBezTo>
                    <a:cubicBezTo>
                      <a:pt x="2792" y="807"/>
                      <a:pt x="2789" y="807"/>
                      <a:pt x="2785" y="808"/>
                    </a:cubicBezTo>
                    <a:cubicBezTo>
                      <a:pt x="2671" y="811"/>
                      <a:pt x="2617" y="892"/>
                      <a:pt x="2574" y="956"/>
                    </a:cubicBezTo>
                    <a:cubicBezTo>
                      <a:pt x="2532" y="1017"/>
                      <a:pt x="2506" y="1052"/>
                      <a:pt x="2454" y="1053"/>
                    </a:cubicBezTo>
                    <a:cubicBezTo>
                      <a:pt x="2452" y="1054"/>
                      <a:pt x="2449" y="1054"/>
                      <a:pt x="2447" y="1054"/>
                    </a:cubicBezTo>
                    <a:cubicBezTo>
                      <a:pt x="2396" y="1054"/>
                      <a:pt x="2371" y="1021"/>
                      <a:pt x="2328" y="965"/>
                    </a:cubicBezTo>
                    <a:cubicBezTo>
                      <a:pt x="2281" y="906"/>
                      <a:pt x="2222" y="833"/>
                      <a:pt x="2112" y="833"/>
                    </a:cubicBezTo>
                    <a:cubicBezTo>
                      <a:pt x="2110" y="833"/>
                      <a:pt x="2107" y="833"/>
                      <a:pt x="2105" y="834"/>
                    </a:cubicBezTo>
                    <a:cubicBezTo>
                      <a:pt x="1990" y="837"/>
                      <a:pt x="1935" y="918"/>
                      <a:pt x="1892" y="982"/>
                    </a:cubicBezTo>
                    <a:cubicBezTo>
                      <a:pt x="1852" y="1043"/>
                      <a:pt x="1826" y="1078"/>
                      <a:pt x="1772" y="1079"/>
                    </a:cubicBezTo>
                    <a:cubicBezTo>
                      <a:pt x="1769" y="1080"/>
                      <a:pt x="1765" y="1080"/>
                      <a:pt x="1762" y="1080"/>
                    </a:cubicBezTo>
                    <a:cubicBezTo>
                      <a:pt x="1715" y="1080"/>
                      <a:pt x="1688" y="1046"/>
                      <a:pt x="1646" y="991"/>
                    </a:cubicBezTo>
                    <a:cubicBezTo>
                      <a:pt x="1599" y="932"/>
                      <a:pt x="1541" y="859"/>
                      <a:pt x="1433" y="859"/>
                    </a:cubicBezTo>
                    <a:cubicBezTo>
                      <a:pt x="1430" y="859"/>
                      <a:pt x="1426" y="859"/>
                      <a:pt x="1422" y="860"/>
                    </a:cubicBezTo>
                    <a:cubicBezTo>
                      <a:pt x="1308" y="863"/>
                      <a:pt x="1254" y="944"/>
                      <a:pt x="1211" y="1008"/>
                    </a:cubicBezTo>
                    <a:cubicBezTo>
                      <a:pt x="1170" y="1069"/>
                      <a:pt x="1144" y="1104"/>
                      <a:pt x="1092" y="1105"/>
                    </a:cubicBezTo>
                    <a:cubicBezTo>
                      <a:pt x="1089" y="1106"/>
                      <a:pt x="1087" y="1106"/>
                      <a:pt x="1084" y="1106"/>
                    </a:cubicBezTo>
                    <a:cubicBezTo>
                      <a:pt x="1035" y="1106"/>
                      <a:pt x="1008" y="1073"/>
                      <a:pt x="964" y="1017"/>
                    </a:cubicBezTo>
                    <a:cubicBezTo>
                      <a:pt x="918" y="958"/>
                      <a:pt x="857" y="885"/>
                      <a:pt x="749" y="885"/>
                    </a:cubicBezTo>
                    <a:cubicBezTo>
                      <a:pt x="747" y="885"/>
                      <a:pt x="744" y="885"/>
                      <a:pt x="742" y="885"/>
                    </a:cubicBezTo>
                    <a:cubicBezTo>
                      <a:pt x="626" y="889"/>
                      <a:pt x="572" y="970"/>
                      <a:pt x="529" y="1034"/>
                    </a:cubicBezTo>
                    <a:cubicBezTo>
                      <a:pt x="487" y="1095"/>
                      <a:pt x="461" y="1130"/>
                      <a:pt x="409" y="1131"/>
                    </a:cubicBezTo>
                    <a:cubicBezTo>
                      <a:pt x="407" y="1132"/>
                      <a:pt x="404" y="1132"/>
                      <a:pt x="402" y="1132"/>
                    </a:cubicBezTo>
                    <a:cubicBezTo>
                      <a:pt x="352" y="1132"/>
                      <a:pt x="326" y="1099"/>
                      <a:pt x="281" y="1043"/>
                    </a:cubicBezTo>
                    <a:cubicBezTo>
                      <a:pt x="236" y="984"/>
                      <a:pt x="177" y="911"/>
                      <a:pt x="66" y="911"/>
                    </a:cubicBezTo>
                    <a:cubicBezTo>
                      <a:pt x="63" y="911"/>
                      <a:pt x="61" y="911"/>
                      <a:pt x="58" y="911"/>
                    </a:cubicBezTo>
                    <a:cubicBezTo>
                      <a:pt x="27" y="911"/>
                      <a:pt x="1" y="939"/>
                      <a:pt x="3" y="972"/>
                    </a:cubicBezTo>
                    <a:cubicBezTo>
                      <a:pt x="4" y="1005"/>
                      <a:pt x="35" y="1027"/>
                      <a:pt x="63" y="1027"/>
                    </a:cubicBezTo>
                    <a:cubicBezTo>
                      <a:pt x="66" y="1027"/>
                      <a:pt x="68" y="1027"/>
                      <a:pt x="70" y="1027"/>
                    </a:cubicBezTo>
                    <a:cubicBezTo>
                      <a:pt x="119" y="1027"/>
                      <a:pt x="147" y="1061"/>
                      <a:pt x="190" y="1116"/>
                    </a:cubicBezTo>
                    <a:cubicBezTo>
                      <a:pt x="236" y="1176"/>
                      <a:pt x="295" y="1249"/>
                      <a:pt x="404" y="1249"/>
                    </a:cubicBezTo>
                    <a:lnTo>
                      <a:pt x="413" y="1249"/>
                    </a:lnTo>
                    <a:cubicBezTo>
                      <a:pt x="529" y="1244"/>
                      <a:pt x="583" y="1164"/>
                      <a:pt x="626" y="1098"/>
                    </a:cubicBezTo>
                    <a:cubicBezTo>
                      <a:pt x="667" y="1038"/>
                      <a:pt x="693" y="1003"/>
                      <a:pt x="745" y="1001"/>
                    </a:cubicBezTo>
                    <a:cubicBezTo>
                      <a:pt x="747" y="1001"/>
                      <a:pt x="748" y="1001"/>
                      <a:pt x="749" y="1001"/>
                    </a:cubicBezTo>
                    <a:cubicBezTo>
                      <a:pt x="800" y="1001"/>
                      <a:pt x="828" y="1034"/>
                      <a:pt x="874" y="1090"/>
                    </a:cubicBezTo>
                    <a:cubicBezTo>
                      <a:pt x="920" y="1150"/>
                      <a:pt x="978" y="1223"/>
                      <a:pt x="1091" y="1223"/>
                    </a:cubicBezTo>
                    <a:cubicBezTo>
                      <a:pt x="1092" y="1223"/>
                      <a:pt x="1094" y="1223"/>
                      <a:pt x="1095" y="1223"/>
                    </a:cubicBezTo>
                    <a:cubicBezTo>
                      <a:pt x="1211" y="1218"/>
                      <a:pt x="1265" y="1138"/>
                      <a:pt x="1308" y="1072"/>
                    </a:cubicBezTo>
                    <a:cubicBezTo>
                      <a:pt x="1350" y="1012"/>
                      <a:pt x="1376" y="977"/>
                      <a:pt x="1428" y="976"/>
                    </a:cubicBezTo>
                    <a:cubicBezTo>
                      <a:pt x="1430" y="975"/>
                      <a:pt x="1433" y="975"/>
                      <a:pt x="1435" y="975"/>
                    </a:cubicBezTo>
                    <a:cubicBezTo>
                      <a:pt x="1484" y="975"/>
                      <a:pt x="1511" y="1008"/>
                      <a:pt x="1554" y="1064"/>
                    </a:cubicBezTo>
                    <a:cubicBezTo>
                      <a:pt x="1601" y="1122"/>
                      <a:pt x="1659" y="1197"/>
                      <a:pt x="1767" y="1197"/>
                    </a:cubicBezTo>
                    <a:cubicBezTo>
                      <a:pt x="1770" y="1197"/>
                      <a:pt x="1774" y="1197"/>
                      <a:pt x="1777" y="1197"/>
                    </a:cubicBezTo>
                    <a:cubicBezTo>
                      <a:pt x="1893" y="1192"/>
                      <a:pt x="1947" y="1112"/>
                      <a:pt x="1990" y="1047"/>
                    </a:cubicBezTo>
                    <a:cubicBezTo>
                      <a:pt x="2032" y="986"/>
                      <a:pt x="2056" y="951"/>
                      <a:pt x="2110" y="950"/>
                    </a:cubicBezTo>
                    <a:cubicBezTo>
                      <a:pt x="2111" y="950"/>
                      <a:pt x="2112" y="949"/>
                      <a:pt x="2114" y="949"/>
                    </a:cubicBezTo>
                    <a:cubicBezTo>
                      <a:pt x="2165" y="949"/>
                      <a:pt x="2192" y="982"/>
                      <a:pt x="2236" y="1038"/>
                    </a:cubicBezTo>
                    <a:cubicBezTo>
                      <a:pt x="2284" y="1098"/>
                      <a:pt x="2342" y="1171"/>
                      <a:pt x="2456" y="1171"/>
                    </a:cubicBezTo>
                    <a:cubicBezTo>
                      <a:pt x="2457" y="1171"/>
                      <a:pt x="2458" y="1171"/>
                      <a:pt x="2460" y="1171"/>
                    </a:cubicBezTo>
                    <a:cubicBezTo>
                      <a:pt x="2574" y="1166"/>
                      <a:pt x="2628" y="1086"/>
                      <a:pt x="2671" y="1021"/>
                    </a:cubicBezTo>
                    <a:cubicBezTo>
                      <a:pt x="2712" y="960"/>
                      <a:pt x="2738" y="925"/>
                      <a:pt x="2790" y="924"/>
                    </a:cubicBezTo>
                    <a:cubicBezTo>
                      <a:pt x="2792" y="924"/>
                      <a:pt x="2793" y="924"/>
                      <a:pt x="2794" y="924"/>
                    </a:cubicBezTo>
                    <a:cubicBezTo>
                      <a:pt x="2845" y="924"/>
                      <a:pt x="2873" y="956"/>
                      <a:pt x="2918" y="1012"/>
                    </a:cubicBezTo>
                    <a:cubicBezTo>
                      <a:pt x="2964" y="1071"/>
                      <a:pt x="3025" y="1145"/>
                      <a:pt x="3133" y="1145"/>
                    </a:cubicBezTo>
                    <a:cubicBezTo>
                      <a:pt x="3135" y="1145"/>
                      <a:pt x="3138" y="1145"/>
                      <a:pt x="3140" y="1145"/>
                    </a:cubicBezTo>
                    <a:cubicBezTo>
                      <a:pt x="3256" y="1140"/>
                      <a:pt x="3310" y="1060"/>
                      <a:pt x="3353" y="995"/>
                    </a:cubicBezTo>
                    <a:cubicBezTo>
                      <a:pt x="3395" y="934"/>
                      <a:pt x="3421" y="899"/>
                      <a:pt x="3473" y="898"/>
                    </a:cubicBezTo>
                    <a:cubicBezTo>
                      <a:pt x="3475" y="897"/>
                      <a:pt x="3478" y="897"/>
                      <a:pt x="3480" y="897"/>
                    </a:cubicBezTo>
                    <a:cubicBezTo>
                      <a:pt x="3530" y="897"/>
                      <a:pt x="3556" y="931"/>
                      <a:pt x="3599" y="986"/>
                    </a:cubicBezTo>
                    <a:cubicBezTo>
                      <a:pt x="3646" y="1045"/>
                      <a:pt x="3707" y="1119"/>
                      <a:pt x="3815" y="1119"/>
                    </a:cubicBezTo>
                    <a:cubicBezTo>
                      <a:pt x="3817" y="1119"/>
                      <a:pt x="3820" y="1119"/>
                      <a:pt x="3822" y="1119"/>
                    </a:cubicBezTo>
                    <a:cubicBezTo>
                      <a:pt x="3938" y="1114"/>
                      <a:pt x="3992" y="1034"/>
                      <a:pt x="4035" y="969"/>
                    </a:cubicBezTo>
                    <a:cubicBezTo>
                      <a:pt x="4077" y="908"/>
                      <a:pt x="4103" y="873"/>
                      <a:pt x="4155" y="872"/>
                    </a:cubicBezTo>
                    <a:cubicBezTo>
                      <a:pt x="4157" y="871"/>
                      <a:pt x="4159" y="871"/>
                      <a:pt x="4162" y="871"/>
                    </a:cubicBezTo>
                    <a:cubicBezTo>
                      <a:pt x="4209" y="871"/>
                      <a:pt x="4238" y="905"/>
                      <a:pt x="4283" y="960"/>
                    </a:cubicBezTo>
                    <a:cubicBezTo>
                      <a:pt x="4330" y="1019"/>
                      <a:pt x="4389" y="1093"/>
                      <a:pt x="4499" y="1093"/>
                    </a:cubicBezTo>
                    <a:cubicBezTo>
                      <a:pt x="4501" y="1093"/>
                      <a:pt x="4504" y="1093"/>
                      <a:pt x="4506" y="1093"/>
                    </a:cubicBezTo>
                    <a:cubicBezTo>
                      <a:pt x="4621" y="1088"/>
                      <a:pt x="4674" y="1008"/>
                      <a:pt x="4719" y="943"/>
                    </a:cubicBezTo>
                    <a:cubicBezTo>
                      <a:pt x="4759" y="882"/>
                      <a:pt x="4785" y="847"/>
                      <a:pt x="4839" y="846"/>
                    </a:cubicBezTo>
                    <a:cubicBezTo>
                      <a:pt x="4841" y="845"/>
                      <a:pt x="4844" y="845"/>
                      <a:pt x="4846" y="845"/>
                    </a:cubicBezTo>
                    <a:cubicBezTo>
                      <a:pt x="4895" y="845"/>
                      <a:pt x="4922" y="879"/>
                      <a:pt x="4965" y="934"/>
                    </a:cubicBezTo>
                    <a:cubicBezTo>
                      <a:pt x="5012" y="993"/>
                      <a:pt x="5070" y="1068"/>
                      <a:pt x="5178" y="1068"/>
                    </a:cubicBezTo>
                    <a:cubicBezTo>
                      <a:pt x="5181" y="1068"/>
                      <a:pt x="5185" y="1067"/>
                      <a:pt x="5188" y="1067"/>
                    </a:cubicBezTo>
                    <a:cubicBezTo>
                      <a:pt x="5305" y="1062"/>
                      <a:pt x="5358" y="982"/>
                      <a:pt x="5401" y="917"/>
                    </a:cubicBezTo>
                    <a:cubicBezTo>
                      <a:pt x="5441" y="856"/>
                      <a:pt x="5467" y="821"/>
                      <a:pt x="5521" y="820"/>
                    </a:cubicBezTo>
                    <a:cubicBezTo>
                      <a:pt x="5522" y="820"/>
                      <a:pt x="5524" y="820"/>
                      <a:pt x="5525" y="820"/>
                    </a:cubicBezTo>
                    <a:cubicBezTo>
                      <a:pt x="5578" y="820"/>
                      <a:pt x="5603" y="852"/>
                      <a:pt x="5647" y="908"/>
                    </a:cubicBezTo>
                    <a:cubicBezTo>
                      <a:pt x="5695" y="968"/>
                      <a:pt x="5753" y="1041"/>
                      <a:pt x="5867" y="1041"/>
                    </a:cubicBezTo>
                    <a:cubicBezTo>
                      <a:pt x="5868" y="1041"/>
                      <a:pt x="5869" y="1041"/>
                      <a:pt x="5871" y="1041"/>
                    </a:cubicBezTo>
                    <a:cubicBezTo>
                      <a:pt x="5987" y="1036"/>
                      <a:pt x="6040" y="956"/>
                      <a:pt x="6084" y="891"/>
                    </a:cubicBezTo>
                    <a:cubicBezTo>
                      <a:pt x="6124" y="830"/>
                      <a:pt x="6149" y="795"/>
                      <a:pt x="6203" y="794"/>
                    </a:cubicBezTo>
                    <a:cubicBezTo>
                      <a:pt x="6206" y="794"/>
                      <a:pt x="6208" y="793"/>
                      <a:pt x="6210" y="793"/>
                    </a:cubicBezTo>
                    <a:cubicBezTo>
                      <a:pt x="6259" y="793"/>
                      <a:pt x="6287" y="827"/>
                      <a:pt x="6330" y="882"/>
                    </a:cubicBezTo>
                    <a:cubicBezTo>
                      <a:pt x="6377" y="941"/>
                      <a:pt x="6436" y="1015"/>
                      <a:pt x="6545" y="1015"/>
                    </a:cubicBezTo>
                    <a:cubicBezTo>
                      <a:pt x="6548" y="1015"/>
                      <a:pt x="6550" y="1015"/>
                      <a:pt x="6553" y="1015"/>
                    </a:cubicBezTo>
                    <a:cubicBezTo>
                      <a:pt x="6669" y="1010"/>
                      <a:pt x="6723" y="930"/>
                      <a:pt x="6766" y="865"/>
                    </a:cubicBezTo>
                    <a:cubicBezTo>
                      <a:pt x="6806" y="804"/>
                      <a:pt x="6832" y="769"/>
                      <a:pt x="6885" y="768"/>
                    </a:cubicBezTo>
                    <a:cubicBezTo>
                      <a:pt x="6887" y="768"/>
                      <a:pt x="6888" y="768"/>
                      <a:pt x="6889" y="768"/>
                    </a:cubicBezTo>
                    <a:cubicBezTo>
                      <a:pt x="6940" y="768"/>
                      <a:pt x="6968" y="800"/>
                      <a:pt x="7012" y="856"/>
                    </a:cubicBezTo>
                    <a:cubicBezTo>
                      <a:pt x="7060" y="916"/>
                      <a:pt x="7119" y="989"/>
                      <a:pt x="7231" y="989"/>
                    </a:cubicBezTo>
                    <a:cubicBezTo>
                      <a:pt x="7233" y="989"/>
                      <a:pt x="7234" y="989"/>
                      <a:pt x="7235" y="989"/>
                    </a:cubicBezTo>
                    <a:cubicBezTo>
                      <a:pt x="7351" y="984"/>
                      <a:pt x="7405" y="905"/>
                      <a:pt x="7448" y="839"/>
                    </a:cubicBezTo>
                    <a:cubicBezTo>
                      <a:pt x="7490" y="778"/>
                      <a:pt x="7516" y="743"/>
                      <a:pt x="7568" y="742"/>
                    </a:cubicBezTo>
                    <a:cubicBezTo>
                      <a:pt x="7571" y="741"/>
                      <a:pt x="7575" y="741"/>
                      <a:pt x="7578" y="741"/>
                    </a:cubicBezTo>
                    <a:cubicBezTo>
                      <a:pt x="7625" y="741"/>
                      <a:pt x="7652" y="775"/>
                      <a:pt x="7696" y="830"/>
                    </a:cubicBezTo>
                    <a:cubicBezTo>
                      <a:pt x="7743" y="889"/>
                      <a:pt x="7799" y="962"/>
                      <a:pt x="7908" y="962"/>
                    </a:cubicBezTo>
                    <a:cubicBezTo>
                      <a:pt x="7912" y="962"/>
                      <a:pt x="7915" y="962"/>
                      <a:pt x="7919" y="962"/>
                    </a:cubicBezTo>
                    <a:cubicBezTo>
                      <a:pt x="8033" y="958"/>
                      <a:pt x="8087" y="877"/>
                      <a:pt x="8132" y="813"/>
                    </a:cubicBezTo>
                    <a:cubicBezTo>
                      <a:pt x="8172" y="752"/>
                      <a:pt x="8198" y="718"/>
                      <a:pt x="8252" y="716"/>
                    </a:cubicBezTo>
                    <a:cubicBezTo>
                      <a:pt x="8253" y="716"/>
                      <a:pt x="8254" y="716"/>
                      <a:pt x="8256" y="716"/>
                    </a:cubicBezTo>
                    <a:cubicBezTo>
                      <a:pt x="8308" y="716"/>
                      <a:pt x="8334" y="747"/>
                      <a:pt x="8378" y="804"/>
                    </a:cubicBezTo>
                    <a:cubicBezTo>
                      <a:pt x="8424" y="862"/>
                      <a:pt x="8480" y="936"/>
                      <a:pt x="8587" y="936"/>
                    </a:cubicBezTo>
                    <a:cubicBezTo>
                      <a:pt x="8592" y="936"/>
                      <a:pt x="8596" y="936"/>
                      <a:pt x="8601" y="936"/>
                    </a:cubicBezTo>
                    <a:cubicBezTo>
                      <a:pt x="8717" y="932"/>
                      <a:pt x="8771" y="851"/>
                      <a:pt x="8814" y="787"/>
                    </a:cubicBezTo>
                    <a:cubicBezTo>
                      <a:pt x="8854" y="726"/>
                      <a:pt x="8880" y="692"/>
                      <a:pt x="8934" y="690"/>
                    </a:cubicBezTo>
                    <a:cubicBezTo>
                      <a:pt x="8936" y="690"/>
                      <a:pt x="8939" y="690"/>
                      <a:pt x="8942" y="690"/>
                    </a:cubicBezTo>
                    <a:cubicBezTo>
                      <a:pt x="8992" y="690"/>
                      <a:pt x="9017" y="722"/>
                      <a:pt x="9060" y="778"/>
                    </a:cubicBezTo>
                    <a:cubicBezTo>
                      <a:pt x="9107" y="836"/>
                      <a:pt x="9164" y="910"/>
                      <a:pt x="9269" y="910"/>
                    </a:cubicBezTo>
                    <a:cubicBezTo>
                      <a:pt x="9274" y="910"/>
                      <a:pt x="9279" y="910"/>
                      <a:pt x="9284" y="910"/>
                    </a:cubicBezTo>
                    <a:cubicBezTo>
                      <a:pt x="9400" y="906"/>
                      <a:pt x="9453" y="825"/>
                      <a:pt x="9497" y="761"/>
                    </a:cubicBezTo>
                    <a:cubicBezTo>
                      <a:pt x="9538" y="700"/>
                      <a:pt x="9564" y="666"/>
                      <a:pt x="9616" y="664"/>
                    </a:cubicBezTo>
                    <a:cubicBezTo>
                      <a:pt x="9617" y="664"/>
                      <a:pt x="9619" y="664"/>
                      <a:pt x="9620" y="664"/>
                    </a:cubicBezTo>
                    <a:cubicBezTo>
                      <a:pt x="9673" y="664"/>
                      <a:pt x="9699" y="695"/>
                      <a:pt x="9742" y="752"/>
                    </a:cubicBezTo>
                    <a:cubicBezTo>
                      <a:pt x="9789" y="810"/>
                      <a:pt x="9848" y="884"/>
                      <a:pt x="9952" y="884"/>
                    </a:cubicBezTo>
                    <a:cubicBezTo>
                      <a:pt x="9956" y="884"/>
                      <a:pt x="9961" y="884"/>
                      <a:pt x="9966" y="884"/>
                    </a:cubicBezTo>
                    <a:cubicBezTo>
                      <a:pt x="10082" y="880"/>
                      <a:pt x="10135" y="799"/>
                      <a:pt x="10179" y="735"/>
                    </a:cubicBezTo>
                    <a:cubicBezTo>
                      <a:pt x="10220" y="674"/>
                      <a:pt x="10246" y="640"/>
                      <a:pt x="10300" y="638"/>
                    </a:cubicBezTo>
                    <a:cubicBezTo>
                      <a:pt x="10303" y="638"/>
                      <a:pt x="10305" y="638"/>
                      <a:pt x="10308" y="638"/>
                    </a:cubicBezTo>
                    <a:cubicBezTo>
                      <a:pt x="10356" y="638"/>
                      <a:pt x="10384" y="670"/>
                      <a:pt x="10426" y="726"/>
                    </a:cubicBezTo>
                    <a:cubicBezTo>
                      <a:pt x="10473" y="785"/>
                      <a:pt x="10532" y="858"/>
                      <a:pt x="10639" y="858"/>
                    </a:cubicBezTo>
                    <a:cubicBezTo>
                      <a:pt x="10642" y="858"/>
                      <a:pt x="10646" y="858"/>
                      <a:pt x="10650" y="858"/>
                    </a:cubicBezTo>
                    <a:cubicBezTo>
                      <a:pt x="10766" y="854"/>
                      <a:pt x="10819" y="773"/>
                      <a:pt x="10863" y="709"/>
                    </a:cubicBezTo>
                    <a:cubicBezTo>
                      <a:pt x="10904" y="648"/>
                      <a:pt x="10930" y="614"/>
                      <a:pt x="10982" y="612"/>
                    </a:cubicBezTo>
                    <a:cubicBezTo>
                      <a:pt x="10986" y="612"/>
                      <a:pt x="10989" y="611"/>
                      <a:pt x="10993" y="611"/>
                    </a:cubicBezTo>
                    <a:cubicBezTo>
                      <a:pt x="11041" y="611"/>
                      <a:pt x="11067" y="645"/>
                      <a:pt x="11110" y="700"/>
                    </a:cubicBezTo>
                    <a:cubicBezTo>
                      <a:pt x="11156" y="759"/>
                      <a:pt x="11214" y="832"/>
                      <a:pt x="11321" y="832"/>
                    </a:cubicBezTo>
                    <a:cubicBezTo>
                      <a:pt x="11325" y="832"/>
                      <a:pt x="11328" y="832"/>
                      <a:pt x="11332" y="832"/>
                    </a:cubicBezTo>
                    <a:cubicBezTo>
                      <a:pt x="11448" y="828"/>
                      <a:pt x="11502" y="747"/>
                      <a:pt x="11545" y="683"/>
                    </a:cubicBezTo>
                    <a:cubicBezTo>
                      <a:pt x="11587" y="622"/>
                      <a:pt x="11612" y="588"/>
                      <a:pt x="11664" y="586"/>
                    </a:cubicBezTo>
                    <a:cubicBezTo>
                      <a:pt x="11667" y="586"/>
                      <a:pt x="11670" y="586"/>
                      <a:pt x="11672" y="586"/>
                    </a:cubicBezTo>
                    <a:cubicBezTo>
                      <a:pt x="11722" y="586"/>
                      <a:pt x="11748" y="618"/>
                      <a:pt x="11793" y="674"/>
                    </a:cubicBezTo>
                    <a:cubicBezTo>
                      <a:pt x="11839" y="733"/>
                      <a:pt x="11896" y="806"/>
                      <a:pt x="12005" y="806"/>
                    </a:cubicBezTo>
                    <a:cubicBezTo>
                      <a:pt x="12008" y="806"/>
                      <a:pt x="12012" y="806"/>
                      <a:pt x="12016" y="806"/>
                    </a:cubicBezTo>
                    <a:cubicBezTo>
                      <a:pt x="12130" y="802"/>
                      <a:pt x="12184" y="721"/>
                      <a:pt x="12229" y="657"/>
                    </a:cubicBezTo>
                    <a:cubicBezTo>
                      <a:pt x="12269" y="596"/>
                      <a:pt x="12295" y="562"/>
                      <a:pt x="12348" y="560"/>
                    </a:cubicBezTo>
                    <a:cubicBezTo>
                      <a:pt x="12351" y="560"/>
                      <a:pt x="12353" y="560"/>
                      <a:pt x="12356" y="560"/>
                    </a:cubicBezTo>
                    <a:cubicBezTo>
                      <a:pt x="12405" y="560"/>
                      <a:pt x="12432" y="592"/>
                      <a:pt x="12475" y="648"/>
                    </a:cubicBezTo>
                    <a:cubicBezTo>
                      <a:pt x="12522" y="707"/>
                      <a:pt x="12578" y="780"/>
                      <a:pt x="12687" y="780"/>
                    </a:cubicBezTo>
                    <a:cubicBezTo>
                      <a:pt x="12691" y="780"/>
                      <a:pt x="12694" y="780"/>
                      <a:pt x="12698" y="780"/>
                    </a:cubicBezTo>
                    <a:cubicBezTo>
                      <a:pt x="12814" y="776"/>
                      <a:pt x="12868" y="695"/>
                      <a:pt x="12911" y="631"/>
                    </a:cubicBezTo>
                    <a:cubicBezTo>
                      <a:pt x="12953" y="570"/>
                      <a:pt x="12979" y="536"/>
                      <a:pt x="13031" y="534"/>
                    </a:cubicBezTo>
                    <a:cubicBezTo>
                      <a:pt x="13033" y="534"/>
                      <a:pt x="13036" y="534"/>
                      <a:pt x="13038" y="534"/>
                    </a:cubicBezTo>
                    <a:cubicBezTo>
                      <a:pt x="13087" y="534"/>
                      <a:pt x="13114" y="566"/>
                      <a:pt x="13159" y="622"/>
                    </a:cubicBezTo>
                    <a:cubicBezTo>
                      <a:pt x="13206" y="682"/>
                      <a:pt x="13263" y="754"/>
                      <a:pt x="13374" y="754"/>
                    </a:cubicBezTo>
                    <a:cubicBezTo>
                      <a:pt x="13377" y="754"/>
                      <a:pt x="13380" y="754"/>
                      <a:pt x="13382" y="754"/>
                    </a:cubicBezTo>
                    <a:cubicBezTo>
                      <a:pt x="13496" y="750"/>
                      <a:pt x="13552" y="669"/>
                      <a:pt x="13595" y="605"/>
                    </a:cubicBezTo>
                    <a:cubicBezTo>
                      <a:pt x="13635" y="544"/>
                      <a:pt x="13661" y="510"/>
                      <a:pt x="13715" y="508"/>
                    </a:cubicBezTo>
                    <a:cubicBezTo>
                      <a:pt x="13718" y="508"/>
                      <a:pt x="13721" y="507"/>
                      <a:pt x="13725" y="507"/>
                    </a:cubicBezTo>
                    <a:cubicBezTo>
                      <a:pt x="13770" y="507"/>
                      <a:pt x="13799" y="541"/>
                      <a:pt x="13843" y="596"/>
                    </a:cubicBezTo>
                    <a:cubicBezTo>
                      <a:pt x="13890" y="655"/>
                      <a:pt x="13948" y="728"/>
                      <a:pt x="14055" y="728"/>
                    </a:cubicBezTo>
                    <a:cubicBezTo>
                      <a:pt x="14059" y="728"/>
                      <a:pt x="14062" y="728"/>
                      <a:pt x="14066" y="728"/>
                    </a:cubicBezTo>
                    <a:cubicBezTo>
                      <a:pt x="14180" y="724"/>
                      <a:pt x="14234" y="643"/>
                      <a:pt x="14279" y="579"/>
                    </a:cubicBezTo>
                    <a:cubicBezTo>
                      <a:pt x="14319" y="518"/>
                      <a:pt x="14345" y="484"/>
                      <a:pt x="14399" y="482"/>
                    </a:cubicBezTo>
                    <a:cubicBezTo>
                      <a:pt x="14400" y="482"/>
                      <a:pt x="14401" y="482"/>
                      <a:pt x="14403" y="482"/>
                    </a:cubicBezTo>
                    <a:cubicBezTo>
                      <a:pt x="14454" y="482"/>
                      <a:pt x="14481" y="513"/>
                      <a:pt x="14525" y="570"/>
                    </a:cubicBezTo>
                    <a:cubicBezTo>
                      <a:pt x="14572" y="630"/>
                      <a:pt x="14633" y="702"/>
                      <a:pt x="14741" y="702"/>
                    </a:cubicBezTo>
                    <a:cubicBezTo>
                      <a:pt x="14743" y="702"/>
                      <a:pt x="14746" y="702"/>
                      <a:pt x="14748" y="702"/>
                    </a:cubicBezTo>
                    <a:cubicBezTo>
                      <a:pt x="14864" y="698"/>
                      <a:pt x="14918" y="617"/>
                      <a:pt x="14961" y="553"/>
                    </a:cubicBezTo>
                    <a:cubicBezTo>
                      <a:pt x="15003" y="492"/>
                      <a:pt x="15029" y="458"/>
                      <a:pt x="15082" y="456"/>
                    </a:cubicBezTo>
                    <a:cubicBezTo>
                      <a:pt x="15084" y="456"/>
                      <a:pt x="15085" y="456"/>
                      <a:pt x="15087" y="456"/>
                    </a:cubicBezTo>
                    <a:cubicBezTo>
                      <a:pt x="15141" y="456"/>
                      <a:pt x="15165" y="487"/>
                      <a:pt x="15209" y="544"/>
                    </a:cubicBezTo>
                    <a:cubicBezTo>
                      <a:pt x="15255" y="602"/>
                      <a:pt x="15313" y="676"/>
                      <a:pt x="15418" y="676"/>
                    </a:cubicBezTo>
                    <a:cubicBezTo>
                      <a:pt x="15423" y="676"/>
                      <a:pt x="15427" y="676"/>
                      <a:pt x="15432" y="676"/>
                    </a:cubicBezTo>
                    <a:cubicBezTo>
                      <a:pt x="15548" y="673"/>
                      <a:pt x="15602" y="591"/>
                      <a:pt x="15645" y="527"/>
                    </a:cubicBezTo>
                    <a:cubicBezTo>
                      <a:pt x="15685" y="466"/>
                      <a:pt x="15711" y="432"/>
                      <a:pt x="15765" y="430"/>
                    </a:cubicBezTo>
                    <a:cubicBezTo>
                      <a:pt x="15768" y="430"/>
                      <a:pt x="15772" y="430"/>
                      <a:pt x="15775" y="430"/>
                    </a:cubicBezTo>
                    <a:cubicBezTo>
                      <a:pt x="15822" y="430"/>
                      <a:pt x="15849" y="463"/>
                      <a:pt x="15891" y="518"/>
                    </a:cubicBezTo>
                    <a:cubicBezTo>
                      <a:pt x="15937" y="576"/>
                      <a:pt x="15994" y="651"/>
                      <a:pt x="16098" y="651"/>
                    </a:cubicBezTo>
                    <a:cubicBezTo>
                      <a:pt x="16103" y="651"/>
                      <a:pt x="16109" y="650"/>
                      <a:pt x="16114" y="650"/>
                    </a:cubicBezTo>
                    <a:cubicBezTo>
                      <a:pt x="16230" y="647"/>
                      <a:pt x="16284" y="565"/>
                      <a:pt x="16327" y="501"/>
                    </a:cubicBezTo>
                    <a:cubicBezTo>
                      <a:pt x="16369" y="440"/>
                      <a:pt x="16395" y="406"/>
                      <a:pt x="16447" y="404"/>
                    </a:cubicBezTo>
                    <a:cubicBezTo>
                      <a:pt x="16448" y="404"/>
                      <a:pt x="16450" y="404"/>
                      <a:pt x="16451" y="404"/>
                    </a:cubicBezTo>
                    <a:cubicBezTo>
                      <a:pt x="16502" y="404"/>
                      <a:pt x="16530" y="435"/>
                      <a:pt x="16575" y="492"/>
                    </a:cubicBezTo>
                    <a:cubicBezTo>
                      <a:pt x="16622" y="550"/>
                      <a:pt x="16676" y="624"/>
                      <a:pt x="16784" y="624"/>
                    </a:cubicBezTo>
                    <a:cubicBezTo>
                      <a:pt x="16789" y="624"/>
                      <a:pt x="16794" y="624"/>
                      <a:pt x="16798" y="624"/>
                    </a:cubicBezTo>
                    <a:cubicBezTo>
                      <a:pt x="16913" y="621"/>
                      <a:pt x="16966" y="539"/>
                      <a:pt x="17010" y="475"/>
                    </a:cubicBezTo>
                    <a:cubicBezTo>
                      <a:pt x="17051" y="415"/>
                      <a:pt x="17077" y="380"/>
                      <a:pt x="17129" y="378"/>
                    </a:cubicBezTo>
                    <a:cubicBezTo>
                      <a:pt x="17133" y="378"/>
                      <a:pt x="17136" y="378"/>
                      <a:pt x="17139" y="378"/>
                    </a:cubicBezTo>
                    <a:cubicBezTo>
                      <a:pt x="17187" y="378"/>
                      <a:pt x="17214" y="411"/>
                      <a:pt x="17257" y="466"/>
                    </a:cubicBezTo>
                    <a:cubicBezTo>
                      <a:pt x="17305" y="526"/>
                      <a:pt x="17362" y="598"/>
                      <a:pt x="17473" y="598"/>
                    </a:cubicBezTo>
                    <a:cubicBezTo>
                      <a:pt x="17475" y="598"/>
                      <a:pt x="17478" y="598"/>
                      <a:pt x="17481" y="598"/>
                    </a:cubicBezTo>
                    <a:cubicBezTo>
                      <a:pt x="17595" y="595"/>
                      <a:pt x="17649" y="513"/>
                      <a:pt x="17694" y="449"/>
                    </a:cubicBezTo>
                    <a:cubicBezTo>
                      <a:pt x="17733" y="389"/>
                      <a:pt x="17759" y="354"/>
                      <a:pt x="17813" y="352"/>
                    </a:cubicBezTo>
                    <a:cubicBezTo>
                      <a:pt x="17816" y="352"/>
                      <a:pt x="17818" y="352"/>
                      <a:pt x="17820" y="352"/>
                    </a:cubicBezTo>
                    <a:cubicBezTo>
                      <a:pt x="17868" y="352"/>
                      <a:pt x="17897" y="384"/>
                      <a:pt x="17940" y="440"/>
                    </a:cubicBezTo>
                    <a:cubicBezTo>
                      <a:pt x="17986" y="499"/>
                      <a:pt x="18045" y="572"/>
                      <a:pt x="18152" y="572"/>
                    </a:cubicBezTo>
                    <a:cubicBezTo>
                      <a:pt x="18155" y="572"/>
                      <a:pt x="18159" y="572"/>
                      <a:pt x="18163" y="572"/>
                    </a:cubicBezTo>
                    <a:cubicBezTo>
                      <a:pt x="18279" y="569"/>
                      <a:pt x="18333" y="487"/>
                      <a:pt x="18376" y="423"/>
                    </a:cubicBezTo>
                    <a:cubicBezTo>
                      <a:pt x="18417" y="363"/>
                      <a:pt x="18443" y="328"/>
                      <a:pt x="18497" y="326"/>
                    </a:cubicBezTo>
                    <a:cubicBezTo>
                      <a:pt x="18500" y="326"/>
                      <a:pt x="18502" y="326"/>
                      <a:pt x="18505" y="326"/>
                    </a:cubicBezTo>
                    <a:cubicBezTo>
                      <a:pt x="18553" y="326"/>
                      <a:pt x="18581" y="358"/>
                      <a:pt x="18623" y="415"/>
                    </a:cubicBezTo>
                    <a:cubicBezTo>
                      <a:pt x="18670" y="473"/>
                      <a:pt x="18728" y="547"/>
                      <a:pt x="18833" y="547"/>
                    </a:cubicBezTo>
                    <a:cubicBezTo>
                      <a:pt x="18837" y="547"/>
                      <a:pt x="18842" y="546"/>
                      <a:pt x="18847" y="546"/>
                    </a:cubicBezTo>
                    <a:cubicBezTo>
                      <a:pt x="18961" y="543"/>
                      <a:pt x="19017" y="461"/>
                      <a:pt x="19060" y="397"/>
                    </a:cubicBezTo>
                    <a:cubicBezTo>
                      <a:pt x="19101" y="337"/>
                      <a:pt x="19127" y="302"/>
                      <a:pt x="19179" y="300"/>
                    </a:cubicBezTo>
                    <a:cubicBezTo>
                      <a:pt x="19182" y="300"/>
                      <a:pt x="19185" y="300"/>
                      <a:pt x="19187" y="300"/>
                    </a:cubicBezTo>
                    <a:cubicBezTo>
                      <a:pt x="19237" y="300"/>
                      <a:pt x="19263" y="332"/>
                      <a:pt x="19307" y="389"/>
                    </a:cubicBezTo>
                    <a:cubicBezTo>
                      <a:pt x="19354" y="447"/>
                      <a:pt x="19410" y="521"/>
                      <a:pt x="19517" y="521"/>
                    </a:cubicBezTo>
                    <a:cubicBezTo>
                      <a:pt x="19521" y="521"/>
                      <a:pt x="19526" y="520"/>
                      <a:pt x="19531" y="520"/>
                    </a:cubicBezTo>
                    <a:cubicBezTo>
                      <a:pt x="19645" y="517"/>
                      <a:pt x="19700" y="435"/>
                      <a:pt x="19744" y="371"/>
                    </a:cubicBezTo>
                    <a:cubicBezTo>
                      <a:pt x="19785" y="311"/>
                      <a:pt x="19811" y="276"/>
                      <a:pt x="19863" y="274"/>
                    </a:cubicBezTo>
                    <a:cubicBezTo>
                      <a:pt x="19867" y="274"/>
                      <a:pt x="19870" y="274"/>
                      <a:pt x="19873" y="274"/>
                    </a:cubicBezTo>
                    <a:cubicBezTo>
                      <a:pt x="19919" y="274"/>
                      <a:pt x="19948" y="308"/>
                      <a:pt x="19991" y="363"/>
                    </a:cubicBezTo>
                    <a:cubicBezTo>
                      <a:pt x="20038" y="421"/>
                      <a:pt x="20094" y="495"/>
                      <a:pt x="20200" y="495"/>
                    </a:cubicBezTo>
                    <a:cubicBezTo>
                      <a:pt x="20205" y="495"/>
                      <a:pt x="20210" y="494"/>
                      <a:pt x="20215" y="494"/>
                    </a:cubicBezTo>
                    <a:cubicBezTo>
                      <a:pt x="20331" y="491"/>
                      <a:pt x="20384" y="409"/>
                      <a:pt x="20428" y="345"/>
                    </a:cubicBezTo>
                    <a:cubicBezTo>
                      <a:pt x="20469" y="285"/>
                      <a:pt x="20495" y="250"/>
                      <a:pt x="20549" y="248"/>
                    </a:cubicBezTo>
                    <a:cubicBezTo>
                      <a:pt x="20551" y="248"/>
                      <a:pt x="20554" y="248"/>
                      <a:pt x="20556" y="248"/>
                    </a:cubicBezTo>
                    <a:cubicBezTo>
                      <a:pt x="20604" y="248"/>
                      <a:pt x="20632" y="281"/>
                      <a:pt x="20675" y="337"/>
                    </a:cubicBezTo>
                    <a:cubicBezTo>
                      <a:pt x="20722" y="395"/>
                      <a:pt x="20779" y="469"/>
                      <a:pt x="20885" y="469"/>
                    </a:cubicBezTo>
                    <a:cubicBezTo>
                      <a:pt x="20889" y="469"/>
                      <a:pt x="20894" y="468"/>
                      <a:pt x="20899" y="468"/>
                    </a:cubicBezTo>
                    <a:cubicBezTo>
                      <a:pt x="21015" y="465"/>
                      <a:pt x="21068" y="383"/>
                      <a:pt x="21112" y="319"/>
                    </a:cubicBezTo>
                    <a:cubicBezTo>
                      <a:pt x="21153" y="259"/>
                      <a:pt x="21179" y="224"/>
                      <a:pt x="21233" y="222"/>
                    </a:cubicBezTo>
                    <a:cubicBezTo>
                      <a:pt x="21234" y="222"/>
                      <a:pt x="21236" y="222"/>
                      <a:pt x="21237" y="222"/>
                    </a:cubicBezTo>
                    <a:cubicBezTo>
                      <a:pt x="21291" y="222"/>
                      <a:pt x="21315" y="253"/>
                      <a:pt x="21359" y="311"/>
                    </a:cubicBezTo>
                    <a:cubicBezTo>
                      <a:pt x="21407" y="371"/>
                      <a:pt x="21470" y="442"/>
                      <a:pt x="21580" y="442"/>
                    </a:cubicBezTo>
                    <a:cubicBezTo>
                      <a:pt x="21582" y="442"/>
                      <a:pt x="21583" y="442"/>
                      <a:pt x="21584" y="442"/>
                    </a:cubicBezTo>
                    <a:cubicBezTo>
                      <a:pt x="21699" y="439"/>
                      <a:pt x="21752" y="357"/>
                      <a:pt x="21796" y="293"/>
                    </a:cubicBezTo>
                    <a:cubicBezTo>
                      <a:pt x="21837" y="233"/>
                      <a:pt x="21863" y="198"/>
                      <a:pt x="21917" y="196"/>
                    </a:cubicBezTo>
                    <a:cubicBezTo>
                      <a:pt x="21920" y="196"/>
                      <a:pt x="21922" y="196"/>
                      <a:pt x="21925" y="196"/>
                    </a:cubicBezTo>
                    <a:cubicBezTo>
                      <a:pt x="21976" y="196"/>
                      <a:pt x="22000" y="229"/>
                      <a:pt x="22043" y="285"/>
                    </a:cubicBezTo>
                    <a:cubicBezTo>
                      <a:pt x="22091" y="345"/>
                      <a:pt x="22149" y="416"/>
                      <a:pt x="22263" y="416"/>
                    </a:cubicBezTo>
                    <a:cubicBezTo>
                      <a:pt x="22264" y="416"/>
                      <a:pt x="22265" y="416"/>
                      <a:pt x="22267" y="416"/>
                    </a:cubicBezTo>
                    <a:cubicBezTo>
                      <a:pt x="22383" y="413"/>
                      <a:pt x="22436" y="331"/>
                      <a:pt x="22480" y="267"/>
                    </a:cubicBezTo>
                    <a:cubicBezTo>
                      <a:pt x="22521" y="207"/>
                      <a:pt x="22547" y="172"/>
                      <a:pt x="22601" y="169"/>
                    </a:cubicBezTo>
                    <a:cubicBezTo>
                      <a:pt x="22602" y="169"/>
                      <a:pt x="22603" y="169"/>
                      <a:pt x="22605" y="169"/>
                    </a:cubicBezTo>
                    <a:cubicBezTo>
                      <a:pt x="22656" y="169"/>
                      <a:pt x="22683" y="201"/>
                      <a:pt x="22729" y="257"/>
                    </a:cubicBezTo>
                    <a:cubicBezTo>
                      <a:pt x="22775" y="317"/>
                      <a:pt x="22831" y="391"/>
                      <a:pt x="22938" y="391"/>
                    </a:cubicBezTo>
                    <a:cubicBezTo>
                      <a:pt x="22943" y="391"/>
                      <a:pt x="22947" y="391"/>
                      <a:pt x="22952" y="390"/>
                    </a:cubicBezTo>
                    <a:cubicBezTo>
                      <a:pt x="23068" y="387"/>
                      <a:pt x="23122" y="305"/>
                      <a:pt x="23165" y="241"/>
                    </a:cubicBezTo>
                    <a:cubicBezTo>
                      <a:pt x="23207" y="181"/>
                      <a:pt x="23233" y="146"/>
                      <a:pt x="23286" y="143"/>
                    </a:cubicBezTo>
                    <a:cubicBezTo>
                      <a:pt x="23288" y="143"/>
                      <a:pt x="23289" y="143"/>
                      <a:pt x="23291" y="143"/>
                    </a:cubicBezTo>
                    <a:cubicBezTo>
                      <a:pt x="23343" y="143"/>
                      <a:pt x="23369" y="175"/>
                      <a:pt x="23415" y="231"/>
                    </a:cubicBezTo>
                    <a:cubicBezTo>
                      <a:pt x="23461" y="291"/>
                      <a:pt x="23517" y="365"/>
                      <a:pt x="23624" y="365"/>
                    </a:cubicBezTo>
                    <a:cubicBezTo>
                      <a:pt x="23628" y="365"/>
                      <a:pt x="23633" y="365"/>
                      <a:pt x="23638" y="364"/>
                    </a:cubicBezTo>
                    <a:cubicBezTo>
                      <a:pt x="23754" y="359"/>
                      <a:pt x="23808" y="279"/>
                      <a:pt x="23851" y="215"/>
                    </a:cubicBezTo>
                    <a:cubicBezTo>
                      <a:pt x="23893" y="155"/>
                      <a:pt x="23919" y="118"/>
                      <a:pt x="23972" y="117"/>
                    </a:cubicBezTo>
                    <a:cubicBezTo>
                      <a:pt x="24005" y="117"/>
                      <a:pt x="24029" y="89"/>
                      <a:pt x="24029" y="56"/>
                    </a:cubicBezTo>
                    <a:cubicBezTo>
                      <a:pt x="24028" y="25"/>
                      <a:pt x="24007" y="2"/>
                      <a:pt x="239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3086891" y="2542650"/>
                <a:ext cx="1096951" cy="314734"/>
              </a:xfrm>
              <a:custGeom>
                <a:avLst/>
                <a:gdLst/>
                <a:ahLst/>
                <a:cxnLst/>
                <a:rect l="l" t="t" r="r" b="b"/>
                <a:pathLst>
                  <a:path w="22808" h="6544" extrusionOk="0">
                    <a:moveTo>
                      <a:pt x="22401" y="0"/>
                    </a:moveTo>
                    <a:cubicBezTo>
                      <a:pt x="22382" y="0"/>
                      <a:pt x="22363" y="3"/>
                      <a:pt x="22342" y="9"/>
                    </a:cubicBezTo>
                    <a:cubicBezTo>
                      <a:pt x="22231" y="40"/>
                      <a:pt x="22198" y="130"/>
                      <a:pt x="22172" y="203"/>
                    </a:cubicBezTo>
                    <a:cubicBezTo>
                      <a:pt x="22146" y="272"/>
                      <a:pt x="22129" y="310"/>
                      <a:pt x="22081" y="324"/>
                    </a:cubicBezTo>
                    <a:cubicBezTo>
                      <a:pt x="22071" y="326"/>
                      <a:pt x="22063" y="328"/>
                      <a:pt x="22054" y="328"/>
                    </a:cubicBezTo>
                    <a:cubicBezTo>
                      <a:pt x="22018" y="328"/>
                      <a:pt x="21985" y="305"/>
                      <a:pt x="21940" y="267"/>
                    </a:cubicBezTo>
                    <a:cubicBezTo>
                      <a:pt x="21891" y="227"/>
                      <a:pt x="21832" y="180"/>
                      <a:pt x="21753" y="180"/>
                    </a:cubicBezTo>
                    <a:cubicBezTo>
                      <a:pt x="21735" y="180"/>
                      <a:pt x="21715" y="183"/>
                      <a:pt x="21695" y="189"/>
                    </a:cubicBezTo>
                    <a:cubicBezTo>
                      <a:pt x="21585" y="218"/>
                      <a:pt x="21551" y="310"/>
                      <a:pt x="21525" y="383"/>
                    </a:cubicBezTo>
                    <a:cubicBezTo>
                      <a:pt x="21499" y="450"/>
                      <a:pt x="21483" y="490"/>
                      <a:pt x="21433" y="504"/>
                    </a:cubicBezTo>
                    <a:cubicBezTo>
                      <a:pt x="21424" y="506"/>
                      <a:pt x="21416" y="508"/>
                      <a:pt x="21408" y="508"/>
                    </a:cubicBezTo>
                    <a:cubicBezTo>
                      <a:pt x="21371" y="508"/>
                      <a:pt x="21339" y="484"/>
                      <a:pt x="21293" y="447"/>
                    </a:cubicBezTo>
                    <a:cubicBezTo>
                      <a:pt x="21243" y="407"/>
                      <a:pt x="21184" y="359"/>
                      <a:pt x="21104" y="359"/>
                    </a:cubicBezTo>
                    <a:cubicBezTo>
                      <a:pt x="21086" y="359"/>
                      <a:pt x="21067" y="362"/>
                      <a:pt x="21047" y="367"/>
                    </a:cubicBezTo>
                    <a:cubicBezTo>
                      <a:pt x="20938" y="398"/>
                      <a:pt x="20905" y="488"/>
                      <a:pt x="20877" y="561"/>
                    </a:cubicBezTo>
                    <a:cubicBezTo>
                      <a:pt x="20853" y="630"/>
                      <a:pt x="20836" y="668"/>
                      <a:pt x="20787" y="682"/>
                    </a:cubicBezTo>
                    <a:cubicBezTo>
                      <a:pt x="20778" y="685"/>
                      <a:pt x="20769" y="686"/>
                      <a:pt x="20760" y="686"/>
                    </a:cubicBezTo>
                    <a:cubicBezTo>
                      <a:pt x="20723" y="686"/>
                      <a:pt x="20692" y="663"/>
                      <a:pt x="20647" y="625"/>
                    </a:cubicBezTo>
                    <a:cubicBezTo>
                      <a:pt x="20598" y="586"/>
                      <a:pt x="20539" y="539"/>
                      <a:pt x="20460" y="539"/>
                    </a:cubicBezTo>
                    <a:cubicBezTo>
                      <a:pt x="20441" y="539"/>
                      <a:pt x="20422" y="541"/>
                      <a:pt x="20401" y="547"/>
                    </a:cubicBezTo>
                    <a:cubicBezTo>
                      <a:pt x="20292" y="577"/>
                      <a:pt x="20257" y="668"/>
                      <a:pt x="20231" y="741"/>
                    </a:cubicBezTo>
                    <a:cubicBezTo>
                      <a:pt x="20207" y="809"/>
                      <a:pt x="20190" y="849"/>
                      <a:pt x="20140" y="862"/>
                    </a:cubicBezTo>
                    <a:cubicBezTo>
                      <a:pt x="20131" y="865"/>
                      <a:pt x="20122" y="866"/>
                      <a:pt x="20114" y="866"/>
                    </a:cubicBezTo>
                    <a:cubicBezTo>
                      <a:pt x="20078" y="866"/>
                      <a:pt x="20046" y="842"/>
                      <a:pt x="19999" y="805"/>
                    </a:cubicBezTo>
                    <a:cubicBezTo>
                      <a:pt x="19950" y="766"/>
                      <a:pt x="19891" y="718"/>
                      <a:pt x="19812" y="718"/>
                    </a:cubicBezTo>
                    <a:cubicBezTo>
                      <a:pt x="19794" y="718"/>
                      <a:pt x="19775" y="720"/>
                      <a:pt x="19755" y="726"/>
                    </a:cubicBezTo>
                    <a:cubicBezTo>
                      <a:pt x="19644" y="757"/>
                      <a:pt x="19611" y="847"/>
                      <a:pt x="19585" y="919"/>
                    </a:cubicBezTo>
                    <a:cubicBezTo>
                      <a:pt x="19560" y="989"/>
                      <a:pt x="19544" y="1029"/>
                      <a:pt x="19494" y="1041"/>
                    </a:cubicBezTo>
                    <a:cubicBezTo>
                      <a:pt x="19485" y="1043"/>
                      <a:pt x="19476" y="1045"/>
                      <a:pt x="19467" y="1045"/>
                    </a:cubicBezTo>
                    <a:cubicBezTo>
                      <a:pt x="19431" y="1045"/>
                      <a:pt x="19400" y="1021"/>
                      <a:pt x="19353" y="984"/>
                    </a:cubicBezTo>
                    <a:cubicBezTo>
                      <a:pt x="19304" y="944"/>
                      <a:pt x="19245" y="897"/>
                      <a:pt x="19166" y="897"/>
                    </a:cubicBezTo>
                    <a:cubicBezTo>
                      <a:pt x="19148" y="897"/>
                      <a:pt x="19128" y="900"/>
                      <a:pt x="19108" y="906"/>
                    </a:cubicBezTo>
                    <a:cubicBezTo>
                      <a:pt x="18999" y="937"/>
                      <a:pt x="18964" y="1027"/>
                      <a:pt x="18938" y="1100"/>
                    </a:cubicBezTo>
                    <a:cubicBezTo>
                      <a:pt x="18912" y="1167"/>
                      <a:pt x="18896" y="1207"/>
                      <a:pt x="18846" y="1221"/>
                    </a:cubicBezTo>
                    <a:cubicBezTo>
                      <a:pt x="18837" y="1223"/>
                      <a:pt x="18829" y="1225"/>
                      <a:pt x="18821" y="1225"/>
                    </a:cubicBezTo>
                    <a:cubicBezTo>
                      <a:pt x="18784" y="1225"/>
                      <a:pt x="18753" y="1200"/>
                      <a:pt x="18706" y="1164"/>
                    </a:cubicBezTo>
                    <a:cubicBezTo>
                      <a:pt x="18657" y="1124"/>
                      <a:pt x="18599" y="1077"/>
                      <a:pt x="18519" y="1077"/>
                    </a:cubicBezTo>
                    <a:cubicBezTo>
                      <a:pt x="18501" y="1077"/>
                      <a:pt x="18481" y="1080"/>
                      <a:pt x="18460" y="1086"/>
                    </a:cubicBezTo>
                    <a:cubicBezTo>
                      <a:pt x="18349" y="1115"/>
                      <a:pt x="18316" y="1205"/>
                      <a:pt x="18290" y="1278"/>
                    </a:cubicBezTo>
                    <a:cubicBezTo>
                      <a:pt x="18264" y="1347"/>
                      <a:pt x="18249" y="1387"/>
                      <a:pt x="18199" y="1401"/>
                    </a:cubicBezTo>
                    <a:cubicBezTo>
                      <a:pt x="18189" y="1403"/>
                      <a:pt x="18181" y="1405"/>
                      <a:pt x="18172" y="1405"/>
                    </a:cubicBezTo>
                    <a:cubicBezTo>
                      <a:pt x="18135" y="1405"/>
                      <a:pt x="18104" y="1381"/>
                      <a:pt x="18058" y="1344"/>
                    </a:cubicBezTo>
                    <a:cubicBezTo>
                      <a:pt x="18009" y="1303"/>
                      <a:pt x="17950" y="1256"/>
                      <a:pt x="17871" y="1256"/>
                    </a:cubicBezTo>
                    <a:cubicBezTo>
                      <a:pt x="17853" y="1256"/>
                      <a:pt x="17833" y="1258"/>
                      <a:pt x="17812" y="1264"/>
                    </a:cubicBezTo>
                    <a:cubicBezTo>
                      <a:pt x="17703" y="1295"/>
                      <a:pt x="17669" y="1385"/>
                      <a:pt x="17643" y="1458"/>
                    </a:cubicBezTo>
                    <a:cubicBezTo>
                      <a:pt x="17617" y="1527"/>
                      <a:pt x="17601" y="1565"/>
                      <a:pt x="17551" y="1579"/>
                    </a:cubicBezTo>
                    <a:cubicBezTo>
                      <a:pt x="17542" y="1582"/>
                      <a:pt x="17533" y="1583"/>
                      <a:pt x="17525" y="1583"/>
                    </a:cubicBezTo>
                    <a:cubicBezTo>
                      <a:pt x="17489" y="1583"/>
                      <a:pt x="17457" y="1560"/>
                      <a:pt x="17411" y="1522"/>
                    </a:cubicBezTo>
                    <a:cubicBezTo>
                      <a:pt x="17362" y="1483"/>
                      <a:pt x="17302" y="1436"/>
                      <a:pt x="17224" y="1436"/>
                    </a:cubicBezTo>
                    <a:cubicBezTo>
                      <a:pt x="17205" y="1436"/>
                      <a:pt x="17186" y="1438"/>
                      <a:pt x="17165" y="1444"/>
                    </a:cubicBezTo>
                    <a:cubicBezTo>
                      <a:pt x="17056" y="1474"/>
                      <a:pt x="17023" y="1565"/>
                      <a:pt x="16995" y="1638"/>
                    </a:cubicBezTo>
                    <a:cubicBezTo>
                      <a:pt x="16971" y="1706"/>
                      <a:pt x="16954" y="1745"/>
                      <a:pt x="16905" y="1759"/>
                    </a:cubicBezTo>
                    <a:cubicBezTo>
                      <a:pt x="16896" y="1762"/>
                      <a:pt x="16887" y="1763"/>
                      <a:pt x="16879" y="1763"/>
                    </a:cubicBezTo>
                    <a:cubicBezTo>
                      <a:pt x="16841" y="1763"/>
                      <a:pt x="16810" y="1739"/>
                      <a:pt x="16763" y="1702"/>
                    </a:cubicBezTo>
                    <a:cubicBezTo>
                      <a:pt x="16715" y="1663"/>
                      <a:pt x="16656" y="1614"/>
                      <a:pt x="16577" y="1614"/>
                    </a:cubicBezTo>
                    <a:cubicBezTo>
                      <a:pt x="16559" y="1614"/>
                      <a:pt x="16539" y="1617"/>
                      <a:pt x="16519" y="1622"/>
                    </a:cubicBezTo>
                    <a:cubicBezTo>
                      <a:pt x="16408" y="1654"/>
                      <a:pt x="16375" y="1744"/>
                      <a:pt x="16349" y="1816"/>
                    </a:cubicBezTo>
                    <a:cubicBezTo>
                      <a:pt x="16323" y="1886"/>
                      <a:pt x="16308" y="1926"/>
                      <a:pt x="16257" y="1938"/>
                    </a:cubicBezTo>
                    <a:cubicBezTo>
                      <a:pt x="16248" y="1940"/>
                      <a:pt x="16239" y="1942"/>
                      <a:pt x="16230" y="1942"/>
                    </a:cubicBezTo>
                    <a:cubicBezTo>
                      <a:pt x="16193" y="1942"/>
                      <a:pt x="16162" y="1918"/>
                      <a:pt x="16117" y="1880"/>
                    </a:cubicBezTo>
                    <a:cubicBezTo>
                      <a:pt x="16068" y="1841"/>
                      <a:pt x="16009" y="1794"/>
                      <a:pt x="15930" y="1794"/>
                    </a:cubicBezTo>
                    <a:cubicBezTo>
                      <a:pt x="15912" y="1794"/>
                      <a:pt x="15892" y="1797"/>
                      <a:pt x="15871" y="1803"/>
                    </a:cubicBezTo>
                    <a:cubicBezTo>
                      <a:pt x="15762" y="1832"/>
                      <a:pt x="15728" y="1924"/>
                      <a:pt x="15702" y="1997"/>
                    </a:cubicBezTo>
                    <a:cubicBezTo>
                      <a:pt x="15676" y="2064"/>
                      <a:pt x="15660" y="2104"/>
                      <a:pt x="15610" y="2118"/>
                    </a:cubicBezTo>
                    <a:cubicBezTo>
                      <a:pt x="15601" y="2120"/>
                      <a:pt x="15592" y="2121"/>
                      <a:pt x="15584" y="2121"/>
                    </a:cubicBezTo>
                    <a:cubicBezTo>
                      <a:pt x="15546" y="2121"/>
                      <a:pt x="15515" y="2097"/>
                      <a:pt x="15470" y="2061"/>
                    </a:cubicBezTo>
                    <a:cubicBezTo>
                      <a:pt x="15420" y="2021"/>
                      <a:pt x="15360" y="1973"/>
                      <a:pt x="15280" y="1973"/>
                    </a:cubicBezTo>
                    <a:cubicBezTo>
                      <a:pt x="15262" y="1973"/>
                      <a:pt x="15244" y="1976"/>
                      <a:pt x="15224" y="1981"/>
                    </a:cubicBezTo>
                    <a:cubicBezTo>
                      <a:pt x="15113" y="2012"/>
                      <a:pt x="15080" y="2102"/>
                      <a:pt x="15054" y="2175"/>
                    </a:cubicBezTo>
                    <a:cubicBezTo>
                      <a:pt x="15028" y="2244"/>
                      <a:pt x="15011" y="2284"/>
                      <a:pt x="14962" y="2298"/>
                    </a:cubicBezTo>
                    <a:cubicBezTo>
                      <a:pt x="14953" y="2300"/>
                      <a:pt x="14945" y="2302"/>
                      <a:pt x="14937" y="2302"/>
                    </a:cubicBezTo>
                    <a:cubicBezTo>
                      <a:pt x="14900" y="2302"/>
                      <a:pt x="14867" y="2277"/>
                      <a:pt x="14822" y="2241"/>
                    </a:cubicBezTo>
                    <a:cubicBezTo>
                      <a:pt x="14773" y="2200"/>
                      <a:pt x="14714" y="2152"/>
                      <a:pt x="14635" y="2152"/>
                    </a:cubicBezTo>
                    <a:cubicBezTo>
                      <a:pt x="14616" y="2152"/>
                      <a:pt x="14597" y="2155"/>
                      <a:pt x="14576" y="2161"/>
                    </a:cubicBezTo>
                    <a:cubicBezTo>
                      <a:pt x="14465" y="2192"/>
                      <a:pt x="14432" y="2282"/>
                      <a:pt x="14406" y="2355"/>
                    </a:cubicBezTo>
                    <a:cubicBezTo>
                      <a:pt x="14381" y="2422"/>
                      <a:pt x="14365" y="2462"/>
                      <a:pt x="14315" y="2476"/>
                    </a:cubicBezTo>
                    <a:cubicBezTo>
                      <a:pt x="14306" y="2479"/>
                      <a:pt x="14297" y="2480"/>
                      <a:pt x="14289" y="2480"/>
                    </a:cubicBezTo>
                    <a:cubicBezTo>
                      <a:pt x="14251" y="2480"/>
                      <a:pt x="14220" y="2456"/>
                      <a:pt x="14174" y="2419"/>
                    </a:cubicBezTo>
                    <a:cubicBezTo>
                      <a:pt x="14125" y="2380"/>
                      <a:pt x="14067" y="2333"/>
                      <a:pt x="13988" y="2333"/>
                    </a:cubicBezTo>
                    <a:cubicBezTo>
                      <a:pt x="13969" y="2333"/>
                      <a:pt x="13950" y="2335"/>
                      <a:pt x="13929" y="2341"/>
                    </a:cubicBezTo>
                    <a:cubicBezTo>
                      <a:pt x="13818" y="2371"/>
                      <a:pt x="13785" y="2461"/>
                      <a:pt x="13759" y="2535"/>
                    </a:cubicBezTo>
                    <a:cubicBezTo>
                      <a:pt x="13733" y="2603"/>
                      <a:pt x="13717" y="2642"/>
                      <a:pt x="13667" y="2656"/>
                    </a:cubicBezTo>
                    <a:cubicBezTo>
                      <a:pt x="13658" y="2659"/>
                      <a:pt x="13649" y="2660"/>
                      <a:pt x="13641" y="2660"/>
                    </a:cubicBezTo>
                    <a:cubicBezTo>
                      <a:pt x="13604" y="2660"/>
                      <a:pt x="13572" y="2636"/>
                      <a:pt x="13527" y="2599"/>
                    </a:cubicBezTo>
                    <a:cubicBezTo>
                      <a:pt x="13477" y="2559"/>
                      <a:pt x="13418" y="2512"/>
                      <a:pt x="13338" y="2512"/>
                    </a:cubicBezTo>
                    <a:cubicBezTo>
                      <a:pt x="13320" y="2512"/>
                      <a:pt x="13301" y="2514"/>
                      <a:pt x="13281" y="2519"/>
                    </a:cubicBezTo>
                    <a:cubicBezTo>
                      <a:pt x="13170" y="2551"/>
                      <a:pt x="13137" y="2641"/>
                      <a:pt x="13111" y="2713"/>
                    </a:cubicBezTo>
                    <a:cubicBezTo>
                      <a:pt x="13085" y="2783"/>
                      <a:pt x="13070" y="2821"/>
                      <a:pt x="13020" y="2835"/>
                    </a:cubicBezTo>
                    <a:cubicBezTo>
                      <a:pt x="13010" y="2837"/>
                      <a:pt x="13001" y="2838"/>
                      <a:pt x="12992" y="2838"/>
                    </a:cubicBezTo>
                    <a:cubicBezTo>
                      <a:pt x="12955" y="2838"/>
                      <a:pt x="12924" y="2815"/>
                      <a:pt x="12878" y="2777"/>
                    </a:cubicBezTo>
                    <a:cubicBezTo>
                      <a:pt x="12830" y="2738"/>
                      <a:pt x="12771" y="2691"/>
                      <a:pt x="12692" y="2691"/>
                    </a:cubicBezTo>
                    <a:cubicBezTo>
                      <a:pt x="12674" y="2691"/>
                      <a:pt x="12654" y="2694"/>
                      <a:pt x="12633" y="2700"/>
                    </a:cubicBezTo>
                    <a:cubicBezTo>
                      <a:pt x="12523" y="2729"/>
                      <a:pt x="12490" y="2821"/>
                      <a:pt x="12462" y="2893"/>
                    </a:cubicBezTo>
                    <a:cubicBezTo>
                      <a:pt x="12438" y="2961"/>
                      <a:pt x="12420" y="3001"/>
                      <a:pt x="12372" y="3015"/>
                    </a:cubicBezTo>
                    <a:cubicBezTo>
                      <a:pt x="12363" y="3017"/>
                      <a:pt x="12354" y="3018"/>
                      <a:pt x="12346" y="3018"/>
                    </a:cubicBezTo>
                    <a:cubicBezTo>
                      <a:pt x="12308" y="3018"/>
                      <a:pt x="12277" y="2994"/>
                      <a:pt x="12230" y="2958"/>
                    </a:cubicBezTo>
                    <a:cubicBezTo>
                      <a:pt x="12180" y="2918"/>
                      <a:pt x="12122" y="2870"/>
                      <a:pt x="12042" y="2870"/>
                    </a:cubicBezTo>
                    <a:cubicBezTo>
                      <a:pt x="12024" y="2870"/>
                      <a:pt x="12006" y="2872"/>
                      <a:pt x="11986" y="2878"/>
                    </a:cubicBezTo>
                    <a:cubicBezTo>
                      <a:pt x="11875" y="2909"/>
                      <a:pt x="11842" y="2999"/>
                      <a:pt x="11814" y="3072"/>
                    </a:cubicBezTo>
                    <a:cubicBezTo>
                      <a:pt x="11790" y="3141"/>
                      <a:pt x="11773" y="3181"/>
                      <a:pt x="11724" y="3195"/>
                    </a:cubicBezTo>
                    <a:cubicBezTo>
                      <a:pt x="11715" y="3197"/>
                      <a:pt x="11707" y="3198"/>
                      <a:pt x="11698" y="3198"/>
                    </a:cubicBezTo>
                    <a:cubicBezTo>
                      <a:pt x="11661" y="3198"/>
                      <a:pt x="11629" y="3174"/>
                      <a:pt x="11582" y="3138"/>
                    </a:cubicBezTo>
                    <a:cubicBezTo>
                      <a:pt x="11533" y="3097"/>
                      <a:pt x="11474" y="3050"/>
                      <a:pt x="11395" y="3050"/>
                    </a:cubicBezTo>
                    <a:cubicBezTo>
                      <a:pt x="11376" y="3050"/>
                      <a:pt x="11357" y="3052"/>
                      <a:pt x="11336" y="3058"/>
                    </a:cubicBezTo>
                    <a:cubicBezTo>
                      <a:pt x="11227" y="3089"/>
                      <a:pt x="11194" y="3179"/>
                      <a:pt x="11167" y="3252"/>
                    </a:cubicBezTo>
                    <a:cubicBezTo>
                      <a:pt x="11143" y="3321"/>
                      <a:pt x="11125" y="3359"/>
                      <a:pt x="11075" y="3373"/>
                    </a:cubicBezTo>
                    <a:cubicBezTo>
                      <a:pt x="11066" y="3376"/>
                      <a:pt x="11057" y="3377"/>
                      <a:pt x="11049" y="3377"/>
                    </a:cubicBezTo>
                    <a:cubicBezTo>
                      <a:pt x="11013" y="3377"/>
                      <a:pt x="10981" y="3354"/>
                      <a:pt x="10935" y="3316"/>
                    </a:cubicBezTo>
                    <a:cubicBezTo>
                      <a:pt x="10886" y="3277"/>
                      <a:pt x="10828" y="3229"/>
                      <a:pt x="10748" y="3229"/>
                    </a:cubicBezTo>
                    <a:cubicBezTo>
                      <a:pt x="10730" y="3229"/>
                      <a:pt x="10710" y="3232"/>
                      <a:pt x="10689" y="3238"/>
                    </a:cubicBezTo>
                    <a:cubicBezTo>
                      <a:pt x="10580" y="3267"/>
                      <a:pt x="10545" y="3359"/>
                      <a:pt x="10519" y="3432"/>
                    </a:cubicBezTo>
                    <a:cubicBezTo>
                      <a:pt x="10493" y="3499"/>
                      <a:pt x="10478" y="3539"/>
                      <a:pt x="10427" y="3553"/>
                    </a:cubicBezTo>
                    <a:cubicBezTo>
                      <a:pt x="10418" y="3556"/>
                      <a:pt x="10410" y="3557"/>
                      <a:pt x="10401" y="3557"/>
                    </a:cubicBezTo>
                    <a:cubicBezTo>
                      <a:pt x="10364" y="3557"/>
                      <a:pt x="10332" y="3533"/>
                      <a:pt x="10287" y="3496"/>
                    </a:cubicBezTo>
                    <a:cubicBezTo>
                      <a:pt x="10238" y="3456"/>
                      <a:pt x="10178" y="3409"/>
                      <a:pt x="10098" y="3409"/>
                    </a:cubicBezTo>
                    <a:cubicBezTo>
                      <a:pt x="10080" y="3409"/>
                      <a:pt x="10061" y="3411"/>
                      <a:pt x="10041" y="3416"/>
                    </a:cubicBezTo>
                    <a:cubicBezTo>
                      <a:pt x="9930" y="3448"/>
                      <a:pt x="9898" y="3538"/>
                      <a:pt x="9872" y="3610"/>
                    </a:cubicBezTo>
                    <a:cubicBezTo>
                      <a:pt x="9846" y="3680"/>
                      <a:pt x="9828" y="3719"/>
                      <a:pt x="9780" y="3733"/>
                    </a:cubicBezTo>
                    <a:cubicBezTo>
                      <a:pt x="9771" y="3735"/>
                      <a:pt x="9763" y="3736"/>
                      <a:pt x="9755" y="3736"/>
                    </a:cubicBezTo>
                    <a:cubicBezTo>
                      <a:pt x="9717" y="3736"/>
                      <a:pt x="9685" y="3713"/>
                      <a:pt x="9638" y="3676"/>
                    </a:cubicBezTo>
                    <a:cubicBezTo>
                      <a:pt x="9589" y="3637"/>
                      <a:pt x="9530" y="3588"/>
                      <a:pt x="9450" y="3588"/>
                    </a:cubicBezTo>
                    <a:cubicBezTo>
                      <a:pt x="9432" y="3588"/>
                      <a:pt x="9413" y="3591"/>
                      <a:pt x="9392" y="3596"/>
                    </a:cubicBezTo>
                    <a:cubicBezTo>
                      <a:pt x="9283" y="3628"/>
                      <a:pt x="9250" y="3718"/>
                      <a:pt x="9222" y="3790"/>
                    </a:cubicBezTo>
                    <a:cubicBezTo>
                      <a:pt x="9198" y="3860"/>
                      <a:pt x="9181" y="3898"/>
                      <a:pt x="9130" y="3912"/>
                    </a:cubicBezTo>
                    <a:cubicBezTo>
                      <a:pt x="9121" y="3914"/>
                      <a:pt x="9112" y="3915"/>
                      <a:pt x="9104" y="3915"/>
                    </a:cubicBezTo>
                    <a:cubicBezTo>
                      <a:pt x="9067" y="3915"/>
                      <a:pt x="9037" y="3892"/>
                      <a:pt x="8990" y="3854"/>
                    </a:cubicBezTo>
                    <a:cubicBezTo>
                      <a:pt x="8941" y="3815"/>
                      <a:pt x="8883" y="3768"/>
                      <a:pt x="8804" y="3768"/>
                    </a:cubicBezTo>
                    <a:cubicBezTo>
                      <a:pt x="8785" y="3768"/>
                      <a:pt x="8765" y="3771"/>
                      <a:pt x="8744" y="3777"/>
                    </a:cubicBezTo>
                    <a:cubicBezTo>
                      <a:pt x="8635" y="3806"/>
                      <a:pt x="8601" y="3898"/>
                      <a:pt x="8575" y="3970"/>
                    </a:cubicBezTo>
                    <a:cubicBezTo>
                      <a:pt x="8549" y="4038"/>
                      <a:pt x="8533" y="4078"/>
                      <a:pt x="8483" y="4092"/>
                    </a:cubicBezTo>
                    <a:cubicBezTo>
                      <a:pt x="8474" y="4094"/>
                      <a:pt x="8466" y="4095"/>
                      <a:pt x="8458" y="4095"/>
                    </a:cubicBezTo>
                    <a:cubicBezTo>
                      <a:pt x="8421" y="4095"/>
                      <a:pt x="8389" y="4071"/>
                      <a:pt x="8343" y="4035"/>
                    </a:cubicBezTo>
                    <a:cubicBezTo>
                      <a:pt x="8293" y="3995"/>
                      <a:pt x="8234" y="3947"/>
                      <a:pt x="8155" y="3947"/>
                    </a:cubicBezTo>
                    <a:cubicBezTo>
                      <a:pt x="8137" y="3947"/>
                      <a:pt x="8118" y="3949"/>
                      <a:pt x="8098" y="3955"/>
                    </a:cubicBezTo>
                    <a:cubicBezTo>
                      <a:pt x="7988" y="3986"/>
                      <a:pt x="7955" y="4076"/>
                      <a:pt x="7927" y="4149"/>
                    </a:cubicBezTo>
                    <a:cubicBezTo>
                      <a:pt x="7903" y="4218"/>
                      <a:pt x="7886" y="4258"/>
                      <a:pt x="7837" y="4270"/>
                    </a:cubicBezTo>
                    <a:cubicBezTo>
                      <a:pt x="7828" y="4273"/>
                      <a:pt x="7819" y="4274"/>
                      <a:pt x="7810" y="4274"/>
                    </a:cubicBezTo>
                    <a:cubicBezTo>
                      <a:pt x="7773" y="4274"/>
                      <a:pt x="7741" y="4251"/>
                      <a:pt x="7695" y="4213"/>
                    </a:cubicBezTo>
                    <a:cubicBezTo>
                      <a:pt x="7646" y="4174"/>
                      <a:pt x="7588" y="4126"/>
                      <a:pt x="7510" y="4126"/>
                    </a:cubicBezTo>
                    <a:cubicBezTo>
                      <a:pt x="7491" y="4126"/>
                      <a:pt x="7472" y="4129"/>
                      <a:pt x="7451" y="4135"/>
                    </a:cubicBezTo>
                    <a:cubicBezTo>
                      <a:pt x="7340" y="4166"/>
                      <a:pt x="7307" y="4256"/>
                      <a:pt x="7279" y="4329"/>
                    </a:cubicBezTo>
                    <a:cubicBezTo>
                      <a:pt x="7255" y="4396"/>
                      <a:pt x="7238" y="4436"/>
                      <a:pt x="7188" y="4450"/>
                    </a:cubicBezTo>
                    <a:cubicBezTo>
                      <a:pt x="7179" y="4453"/>
                      <a:pt x="7170" y="4454"/>
                      <a:pt x="7161" y="4454"/>
                    </a:cubicBezTo>
                    <a:cubicBezTo>
                      <a:pt x="7125" y="4454"/>
                      <a:pt x="7094" y="4431"/>
                      <a:pt x="7047" y="4393"/>
                    </a:cubicBezTo>
                    <a:cubicBezTo>
                      <a:pt x="6998" y="4354"/>
                      <a:pt x="6940" y="4306"/>
                      <a:pt x="6861" y="4306"/>
                    </a:cubicBezTo>
                    <a:cubicBezTo>
                      <a:pt x="6842" y="4306"/>
                      <a:pt x="6823" y="4309"/>
                      <a:pt x="6802" y="4315"/>
                    </a:cubicBezTo>
                    <a:cubicBezTo>
                      <a:pt x="6692" y="4344"/>
                      <a:pt x="6660" y="4436"/>
                      <a:pt x="6632" y="4509"/>
                    </a:cubicBezTo>
                    <a:cubicBezTo>
                      <a:pt x="6608" y="4576"/>
                      <a:pt x="6590" y="4616"/>
                      <a:pt x="6542" y="4630"/>
                    </a:cubicBezTo>
                    <a:cubicBezTo>
                      <a:pt x="6533" y="4633"/>
                      <a:pt x="6524" y="4634"/>
                      <a:pt x="6516" y="4634"/>
                    </a:cubicBezTo>
                    <a:cubicBezTo>
                      <a:pt x="6478" y="4634"/>
                      <a:pt x="6447" y="4610"/>
                      <a:pt x="6400" y="4573"/>
                    </a:cubicBezTo>
                    <a:cubicBezTo>
                      <a:pt x="6351" y="4534"/>
                      <a:pt x="6292" y="4485"/>
                      <a:pt x="6212" y="4485"/>
                    </a:cubicBezTo>
                    <a:cubicBezTo>
                      <a:pt x="6194" y="4485"/>
                      <a:pt x="6175" y="4488"/>
                      <a:pt x="6154" y="4493"/>
                    </a:cubicBezTo>
                    <a:cubicBezTo>
                      <a:pt x="6045" y="4525"/>
                      <a:pt x="6012" y="4615"/>
                      <a:pt x="5984" y="4687"/>
                    </a:cubicBezTo>
                    <a:cubicBezTo>
                      <a:pt x="5960" y="4757"/>
                      <a:pt x="5943" y="4796"/>
                      <a:pt x="5893" y="4810"/>
                    </a:cubicBezTo>
                    <a:cubicBezTo>
                      <a:pt x="5884" y="4812"/>
                      <a:pt x="5876" y="4813"/>
                      <a:pt x="5868" y="4813"/>
                    </a:cubicBezTo>
                    <a:cubicBezTo>
                      <a:pt x="5830" y="4813"/>
                      <a:pt x="5800" y="4790"/>
                      <a:pt x="5752" y="4753"/>
                    </a:cubicBezTo>
                    <a:cubicBezTo>
                      <a:pt x="5703" y="4712"/>
                      <a:pt x="5644" y="4666"/>
                      <a:pt x="5564" y="4666"/>
                    </a:cubicBezTo>
                    <a:cubicBezTo>
                      <a:pt x="5546" y="4666"/>
                      <a:pt x="5527" y="4668"/>
                      <a:pt x="5506" y="4673"/>
                    </a:cubicBezTo>
                    <a:cubicBezTo>
                      <a:pt x="5396" y="4705"/>
                      <a:pt x="5363" y="4795"/>
                      <a:pt x="5337" y="4867"/>
                    </a:cubicBezTo>
                    <a:cubicBezTo>
                      <a:pt x="5311" y="4937"/>
                      <a:pt x="5295" y="4975"/>
                      <a:pt x="5245" y="4989"/>
                    </a:cubicBezTo>
                    <a:cubicBezTo>
                      <a:pt x="5235" y="4991"/>
                      <a:pt x="5226" y="4992"/>
                      <a:pt x="5218" y="4992"/>
                    </a:cubicBezTo>
                    <a:cubicBezTo>
                      <a:pt x="5181" y="4992"/>
                      <a:pt x="5149" y="4969"/>
                      <a:pt x="5103" y="4931"/>
                    </a:cubicBezTo>
                    <a:cubicBezTo>
                      <a:pt x="5055" y="4892"/>
                      <a:pt x="4996" y="4845"/>
                      <a:pt x="4917" y="4845"/>
                    </a:cubicBezTo>
                    <a:cubicBezTo>
                      <a:pt x="4898" y="4845"/>
                      <a:pt x="4878" y="4848"/>
                      <a:pt x="4857" y="4854"/>
                    </a:cubicBezTo>
                    <a:cubicBezTo>
                      <a:pt x="4748" y="4883"/>
                      <a:pt x="4715" y="4975"/>
                      <a:pt x="4687" y="5047"/>
                    </a:cubicBezTo>
                    <a:cubicBezTo>
                      <a:pt x="4663" y="5115"/>
                      <a:pt x="4646" y="5155"/>
                      <a:pt x="4596" y="5169"/>
                    </a:cubicBezTo>
                    <a:cubicBezTo>
                      <a:pt x="4586" y="5171"/>
                      <a:pt x="4578" y="5172"/>
                      <a:pt x="4569" y="5172"/>
                    </a:cubicBezTo>
                    <a:cubicBezTo>
                      <a:pt x="4532" y="5172"/>
                      <a:pt x="4501" y="5148"/>
                      <a:pt x="4455" y="5112"/>
                    </a:cubicBezTo>
                    <a:cubicBezTo>
                      <a:pt x="4406" y="5072"/>
                      <a:pt x="4346" y="5024"/>
                      <a:pt x="4266" y="5024"/>
                    </a:cubicBezTo>
                    <a:cubicBezTo>
                      <a:pt x="4248" y="5024"/>
                      <a:pt x="4229" y="5027"/>
                      <a:pt x="4209" y="5032"/>
                    </a:cubicBezTo>
                    <a:cubicBezTo>
                      <a:pt x="4099" y="5063"/>
                      <a:pt x="4066" y="5153"/>
                      <a:pt x="4038" y="5226"/>
                    </a:cubicBezTo>
                    <a:cubicBezTo>
                      <a:pt x="4014" y="5295"/>
                      <a:pt x="3996" y="5335"/>
                      <a:pt x="3946" y="5349"/>
                    </a:cubicBezTo>
                    <a:cubicBezTo>
                      <a:pt x="3938" y="5351"/>
                      <a:pt x="3930" y="5352"/>
                      <a:pt x="3922" y="5352"/>
                    </a:cubicBezTo>
                    <a:cubicBezTo>
                      <a:pt x="3885" y="5352"/>
                      <a:pt x="3853" y="5329"/>
                      <a:pt x="3806" y="5292"/>
                    </a:cubicBezTo>
                    <a:cubicBezTo>
                      <a:pt x="3757" y="5252"/>
                      <a:pt x="3698" y="5204"/>
                      <a:pt x="3619" y="5204"/>
                    </a:cubicBezTo>
                    <a:cubicBezTo>
                      <a:pt x="3600" y="5204"/>
                      <a:pt x="3581" y="5206"/>
                      <a:pt x="3560" y="5212"/>
                    </a:cubicBezTo>
                    <a:cubicBezTo>
                      <a:pt x="3449" y="5243"/>
                      <a:pt x="3416" y="5333"/>
                      <a:pt x="3390" y="5406"/>
                    </a:cubicBezTo>
                    <a:cubicBezTo>
                      <a:pt x="3364" y="5475"/>
                      <a:pt x="3347" y="5515"/>
                      <a:pt x="3297" y="5529"/>
                    </a:cubicBezTo>
                    <a:cubicBezTo>
                      <a:pt x="3289" y="5531"/>
                      <a:pt x="3281" y="5532"/>
                      <a:pt x="3273" y="5532"/>
                    </a:cubicBezTo>
                    <a:cubicBezTo>
                      <a:pt x="3236" y="5532"/>
                      <a:pt x="3204" y="5509"/>
                      <a:pt x="3157" y="5472"/>
                    </a:cubicBezTo>
                    <a:cubicBezTo>
                      <a:pt x="3107" y="5432"/>
                      <a:pt x="3049" y="5384"/>
                      <a:pt x="2969" y="5384"/>
                    </a:cubicBezTo>
                    <a:cubicBezTo>
                      <a:pt x="2951" y="5384"/>
                      <a:pt x="2932" y="5386"/>
                      <a:pt x="2911" y="5392"/>
                    </a:cubicBezTo>
                    <a:cubicBezTo>
                      <a:pt x="2800" y="5423"/>
                      <a:pt x="2767" y="5513"/>
                      <a:pt x="2741" y="5586"/>
                    </a:cubicBezTo>
                    <a:cubicBezTo>
                      <a:pt x="2715" y="5655"/>
                      <a:pt x="2698" y="5693"/>
                      <a:pt x="2649" y="5707"/>
                    </a:cubicBezTo>
                    <a:cubicBezTo>
                      <a:pt x="2640" y="5710"/>
                      <a:pt x="2631" y="5711"/>
                      <a:pt x="2622" y="5711"/>
                    </a:cubicBezTo>
                    <a:cubicBezTo>
                      <a:pt x="2585" y="5711"/>
                      <a:pt x="2554" y="5688"/>
                      <a:pt x="2507" y="5652"/>
                    </a:cubicBezTo>
                    <a:cubicBezTo>
                      <a:pt x="2458" y="5612"/>
                      <a:pt x="2398" y="5564"/>
                      <a:pt x="2319" y="5564"/>
                    </a:cubicBezTo>
                    <a:cubicBezTo>
                      <a:pt x="2301" y="5564"/>
                      <a:pt x="2282" y="5566"/>
                      <a:pt x="2261" y="5572"/>
                    </a:cubicBezTo>
                    <a:cubicBezTo>
                      <a:pt x="2152" y="5603"/>
                      <a:pt x="2118" y="5693"/>
                      <a:pt x="2092" y="5766"/>
                    </a:cubicBezTo>
                    <a:cubicBezTo>
                      <a:pt x="2066" y="5835"/>
                      <a:pt x="2050" y="5873"/>
                      <a:pt x="2000" y="5887"/>
                    </a:cubicBezTo>
                    <a:cubicBezTo>
                      <a:pt x="1991" y="5890"/>
                      <a:pt x="1982" y="5891"/>
                      <a:pt x="1973" y="5891"/>
                    </a:cubicBezTo>
                    <a:cubicBezTo>
                      <a:pt x="1936" y="5891"/>
                      <a:pt x="1904" y="5868"/>
                      <a:pt x="1858" y="5830"/>
                    </a:cubicBezTo>
                    <a:cubicBezTo>
                      <a:pt x="1809" y="5791"/>
                      <a:pt x="1751" y="5744"/>
                      <a:pt x="1672" y="5744"/>
                    </a:cubicBezTo>
                    <a:cubicBezTo>
                      <a:pt x="1653" y="5744"/>
                      <a:pt x="1633" y="5746"/>
                      <a:pt x="1612" y="5752"/>
                    </a:cubicBezTo>
                    <a:cubicBezTo>
                      <a:pt x="1503" y="5783"/>
                      <a:pt x="1470" y="5873"/>
                      <a:pt x="1442" y="5946"/>
                    </a:cubicBezTo>
                    <a:cubicBezTo>
                      <a:pt x="1417" y="6015"/>
                      <a:pt x="1401" y="6053"/>
                      <a:pt x="1351" y="6067"/>
                    </a:cubicBezTo>
                    <a:cubicBezTo>
                      <a:pt x="1341" y="6070"/>
                      <a:pt x="1332" y="6071"/>
                      <a:pt x="1324" y="6071"/>
                    </a:cubicBezTo>
                    <a:cubicBezTo>
                      <a:pt x="1287" y="6071"/>
                      <a:pt x="1255" y="6048"/>
                      <a:pt x="1209" y="6010"/>
                    </a:cubicBezTo>
                    <a:cubicBezTo>
                      <a:pt x="1160" y="5971"/>
                      <a:pt x="1100" y="5924"/>
                      <a:pt x="1022" y="5924"/>
                    </a:cubicBezTo>
                    <a:cubicBezTo>
                      <a:pt x="1003" y="5924"/>
                      <a:pt x="984" y="5926"/>
                      <a:pt x="963" y="5932"/>
                    </a:cubicBezTo>
                    <a:cubicBezTo>
                      <a:pt x="852" y="5963"/>
                      <a:pt x="819" y="6053"/>
                      <a:pt x="793" y="6126"/>
                    </a:cubicBezTo>
                    <a:cubicBezTo>
                      <a:pt x="767" y="6194"/>
                      <a:pt x="750" y="6234"/>
                      <a:pt x="700" y="6247"/>
                    </a:cubicBezTo>
                    <a:cubicBezTo>
                      <a:pt x="690" y="6250"/>
                      <a:pt x="682" y="6251"/>
                      <a:pt x="673" y="6251"/>
                    </a:cubicBezTo>
                    <a:cubicBezTo>
                      <a:pt x="637" y="6251"/>
                      <a:pt x="604" y="6228"/>
                      <a:pt x="559" y="6190"/>
                    </a:cubicBezTo>
                    <a:cubicBezTo>
                      <a:pt x="510" y="6151"/>
                      <a:pt x="451" y="6104"/>
                      <a:pt x="371" y="6104"/>
                    </a:cubicBezTo>
                    <a:cubicBezTo>
                      <a:pt x="353" y="6104"/>
                      <a:pt x="333" y="6106"/>
                      <a:pt x="312" y="6112"/>
                    </a:cubicBezTo>
                    <a:cubicBezTo>
                      <a:pt x="203" y="6144"/>
                      <a:pt x="168" y="6234"/>
                      <a:pt x="142" y="6306"/>
                    </a:cubicBezTo>
                    <a:cubicBezTo>
                      <a:pt x="116" y="6376"/>
                      <a:pt x="99" y="6414"/>
                      <a:pt x="49" y="6427"/>
                    </a:cubicBezTo>
                    <a:cubicBezTo>
                      <a:pt x="17" y="6436"/>
                      <a:pt x="0" y="6469"/>
                      <a:pt x="9" y="6500"/>
                    </a:cubicBezTo>
                    <a:cubicBezTo>
                      <a:pt x="16" y="6526"/>
                      <a:pt x="38" y="6543"/>
                      <a:pt x="64" y="6543"/>
                    </a:cubicBezTo>
                    <a:lnTo>
                      <a:pt x="66" y="6542"/>
                    </a:lnTo>
                    <a:cubicBezTo>
                      <a:pt x="71" y="6542"/>
                      <a:pt x="76" y="6542"/>
                      <a:pt x="81" y="6540"/>
                    </a:cubicBezTo>
                    <a:cubicBezTo>
                      <a:pt x="192" y="6509"/>
                      <a:pt x="225" y="6419"/>
                      <a:pt x="253" y="6346"/>
                    </a:cubicBezTo>
                    <a:cubicBezTo>
                      <a:pt x="277" y="6277"/>
                      <a:pt x="294" y="6239"/>
                      <a:pt x="345" y="6225"/>
                    </a:cubicBezTo>
                    <a:cubicBezTo>
                      <a:pt x="355" y="6222"/>
                      <a:pt x="364" y="6220"/>
                      <a:pt x="373" y="6220"/>
                    </a:cubicBezTo>
                    <a:cubicBezTo>
                      <a:pt x="410" y="6220"/>
                      <a:pt x="441" y="6244"/>
                      <a:pt x="487" y="6280"/>
                    </a:cubicBezTo>
                    <a:cubicBezTo>
                      <a:pt x="536" y="6320"/>
                      <a:pt x="594" y="6368"/>
                      <a:pt x="674" y="6368"/>
                    </a:cubicBezTo>
                    <a:cubicBezTo>
                      <a:pt x="692" y="6368"/>
                      <a:pt x="712" y="6366"/>
                      <a:pt x="733" y="6360"/>
                    </a:cubicBezTo>
                    <a:cubicBezTo>
                      <a:pt x="843" y="6329"/>
                      <a:pt x="876" y="6239"/>
                      <a:pt x="904" y="6166"/>
                    </a:cubicBezTo>
                    <a:cubicBezTo>
                      <a:pt x="928" y="6097"/>
                      <a:pt x="946" y="6057"/>
                      <a:pt x="996" y="6043"/>
                    </a:cubicBezTo>
                    <a:cubicBezTo>
                      <a:pt x="1005" y="6041"/>
                      <a:pt x="1013" y="6039"/>
                      <a:pt x="1021" y="6039"/>
                    </a:cubicBezTo>
                    <a:cubicBezTo>
                      <a:pt x="1058" y="6039"/>
                      <a:pt x="1091" y="6063"/>
                      <a:pt x="1136" y="6100"/>
                    </a:cubicBezTo>
                    <a:cubicBezTo>
                      <a:pt x="1186" y="6140"/>
                      <a:pt x="1246" y="6188"/>
                      <a:pt x="1326" y="6188"/>
                    </a:cubicBezTo>
                    <a:cubicBezTo>
                      <a:pt x="1344" y="6188"/>
                      <a:pt x="1363" y="6185"/>
                      <a:pt x="1384" y="6180"/>
                    </a:cubicBezTo>
                    <a:cubicBezTo>
                      <a:pt x="1493" y="6149"/>
                      <a:pt x="1526" y="6059"/>
                      <a:pt x="1553" y="5986"/>
                    </a:cubicBezTo>
                    <a:cubicBezTo>
                      <a:pt x="1579" y="5917"/>
                      <a:pt x="1595" y="5877"/>
                      <a:pt x="1645" y="5863"/>
                    </a:cubicBezTo>
                    <a:cubicBezTo>
                      <a:pt x="1654" y="5861"/>
                      <a:pt x="1662" y="5860"/>
                      <a:pt x="1670" y="5860"/>
                    </a:cubicBezTo>
                    <a:cubicBezTo>
                      <a:pt x="1708" y="5860"/>
                      <a:pt x="1740" y="5883"/>
                      <a:pt x="1787" y="5920"/>
                    </a:cubicBezTo>
                    <a:cubicBezTo>
                      <a:pt x="1836" y="5961"/>
                      <a:pt x="1894" y="6008"/>
                      <a:pt x="1974" y="6008"/>
                    </a:cubicBezTo>
                    <a:cubicBezTo>
                      <a:pt x="1992" y="6008"/>
                      <a:pt x="2012" y="6006"/>
                      <a:pt x="2033" y="6000"/>
                    </a:cubicBezTo>
                    <a:cubicBezTo>
                      <a:pt x="2142" y="5969"/>
                      <a:pt x="2175" y="5879"/>
                      <a:pt x="2203" y="5806"/>
                    </a:cubicBezTo>
                    <a:cubicBezTo>
                      <a:pt x="2227" y="5737"/>
                      <a:pt x="2244" y="5699"/>
                      <a:pt x="2294" y="5685"/>
                    </a:cubicBezTo>
                    <a:cubicBezTo>
                      <a:pt x="2304" y="5682"/>
                      <a:pt x="2313" y="5681"/>
                      <a:pt x="2321" y="5681"/>
                    </a:cubicBezTo>
                    <a:cubicBezTo>
                      <a:pt x="2358" y="5681"/>
                      <a:pt x="2388" y="5704"/>
                      <a:pt x="2435" y="5742"/>
                    </a:cubicBezTo>
                    <a:cubicBezTo>
                      <a:pt x="2484" y="5781"/>
                      <a:pt x="2543" y="5828"/>
                      <a:pt x="2622" y="5828"/>
                    </a:cubicBezTo>
                    <a:cubicBezTo>
                      <a:pt x="2640" y="5828"/>
                      <a:pt x="2660" y="5826"/>
                      <a:pt x="2681" y="5820"/>
                    </a:cubicBezTo>
                    <a:cubicBezTo>
                      <a:pt x="2791" y="5789"/>
                      <a:pt x="2824" y="5699"/>
                      <a:pt x="2852" y="5626"/>
                    </a:cubicBezTo>
                    <a:cubicBezTo>
                      <a:pt x="2876" y="5557"/>
                      <a:pt x="2894" y="5518"/>
                      <a:pt x="2944" y="5505"/>
                    </a:cubicBezTo>
                    <a:cubicBezTo>
                      <a:pt x="2953" y="5502"/>
                      <a:pt x="2962" y="5501"/>
                      <a:pt x="2970" y="5501"/>
                    </a:cubicBezTo>
                    <a:cubicBezTo>
                      <a:pt x="3006" y="5501"/>
                      <a:pt x="3038" y="5524"/>
                      <a:pt x="3084" y="5562"/>
                    </a:cubicBezTo>
                    <a:cubicBezTo>
                      <a:pt x="3133" y="5601"/>
                      <a:pt x="3192" y="5648"/>
                      <a:pt x="3271" y="5648"/>
                    </a:cubicBezTo>
                    <a:cubicBezTo>
                      <a:pt x="3290" y="5648"/>
                      <a:pt x="3309" y="5646"/>
                      <a:pt x="3330" y="5640"/>
                    </a:cubicBezTo>
                    <a:cubicBezTo>
                      <a:pt x="3441" y="5608"/>
                      <a:pt x="3474" y="5518"/>
                      <a:pt x="3501" y="5446"/>
                    </a:cubicBezTo>
                    <a:cubicBezTo>
                      <a:pt x="3526" y="5378"/>
                      <a:pt x="3543" y="5338"/>
                      <a:pt x="3593" y="5325"/>
                    </a:cubicBezTo>
                    <a:cubicBezTo>
                      <a:pt x="3602" y="5322"/>
                      <a:pt x="3611" y="5321"/>
                      <a:pt x="3619" y="5321"/>
                    </a:cubicBezTo>
                    <a:cubicBezTo>
                      <a:pt x="3655" y="5321"/>
                      <a:pt x="3687" y="5344"/>
                      <a:pt x="3733" y="5382"/>
                    </a:cubicBezTo>
                    <a:cubicBezTo>
                      <a:pt x="3782" y="5421"/>
                      <a:pt x="3841" y="5468"/>
                      <a:pt x="3920" y="5468"/>
                    </a:cubicBezTo>
                    <a:cubicBezTo>
                      <a:pt x="3938" y="5468"/>
                      <a:pt x="3958" y="5465"/>
                      <a:pt x="3979" y="5460"/>
                    </a:cubicBezTo>
                    <a:cubicBezTo>
                      <a:pt x="4090" y="5430"/>
                      <a:pt x="4123" y="5338"/>
                      <a:pt x="4149" y="5266"/>
                    </a:cubicBezTo>
                    <a:cubicBezTo>
                      <a:pt x="4175" y="5198"/>
                      <a:pt x="4192" y="5158"/>
                      <a:pt x="4241" y="5144"/>
                    </a:cubicBezTo>
                    <a:cubicBezTo>
                      <a:pt x="4250" y="5142"/>
                      <a:pt x="4258" y="5141"/>
                      <a:pt x="4267" y="5141"/>
                    </a:cubicBezTo>
                    <a:cubicBezTo>
                      <a:pt x="4304" y="5141"/>
                      <a:pt x="4336" y="5165"/>
                      <a:pt x="4383" y="5202"/>
                    </a:cubicBezTo>
                    <a:cubicBezTo>
                      <a:pt x="4432" y="5241"/>
                      <a:pt x="4491" y="5288"/>
                      <a:pt x="4570" y="5288"/>
                    </a:cubicBezTo>
                    <a:cubicBezTo>
                      <a:pt x="4588" y="5288"/>
                      <a:pt x="4608" y="5285"/>
                      <a:pt x="4629" y="5279"/>
                    </a:cubicBezTo>
                    <a:cubicBezTo>
                      <a:pt x="4738" y="5250"/>
                      <a:pt x="4772" y="5160"/>
                      <a:pt x="4798" y="5086"/>
                    </a:cubicBezTo>
                    <a:cubicBezTo>
                      <a:pt x="4824" y="5018"/>
                      <a:pt x="4840" y="4978"/>
                      <a:pt x="4890" y="4964"/>
                    </a:cubicBezTo>
                    <a:cubicBezTo>
                      <a:pt x="4899" y="4962"/>
                      <a:pt x="4908" y="4961"/>
                      <a:pt x="4916" y="4961"/>
                    </a:cubicBezTo>
                    <a:cubicBezTo>
                      <a:pt x="4954" y="4961"/>
                      <a:pt x="4985" y="4985"/>
                      <a:pt x="5032" y="5021"/>
                    </a:cubicBezTo>
                    <a:cubicBezTo>
                      <a:pt x="5080" y="5061"/>
                      <a:pt x="5140" y="5109"/>
                      <a:pt x="5221" y="5109"/>
                    </a:cubicBezTo>
                    <a:cubicBezTo>
                      <a:pt x="5239" y="5109"/>
                      <a:pt x="5258" y="5106"/>
                      <a:pt x="5278" y="5101"/>
                    </a:cubicBezTo>
                    <a:cubicBezTo>
                      <a:pt x="5387" y="5070"/>
                      <a:pt x="5420" y="4980"/>
                      <a:pt x="5448" y="4907"/>
                    </a:cubicBezTo>
                    <a:cubicBezTo>
                      <a:pt x="5472" y="4838"/>
                      <a:pt x="5489" y="4800"/>
                      <a:pt x="5538" y="4786"/>
                    </a:cubicBezTo>
                    <a:cubicBezTo>
                      <a:pt x="5547" y="4783"/>
                      <a:pt x="5556" y="4782"/>
                      <a:pt x="5565" y="4782"/>
                    </a:cubicBezTo>
                    <a:cubicBezTo>
                      <a:pt x="5602" y="4782"/>
                      <a:pt x="5633" y="4805"/>
                      <a:pt x="5680" y="4843"/>
                    </a:cubicBezTo>
                    <a:cubicBezTo>
                      <a:pt x="5729" y="4882"/>
                      <a:pt x="5788" y="4930"/>
                      <a:pt x="5867" y="4930"/>
                    </a:cubicBezTo>
                    <a:cubicBezTo>
                      <a:pt x="5885" y="4930"/>
                      <a:pt x="5905" y="4927"/>
                      <a:pt x="5925" y="4921"/>
                    </a:cubicBezTo>
                    <a:cubicBezTo>
                      <a:pt x="6035" y="4890"/>
                      <a:pt x="6069" y="4800"/>
                      <a:pt x="6095" y="4727"/>
                    </a:cubicBezTo>
                    <a:cubicBezTo>
                      <a:pt x="6121" y="4660"/>
                      <a:pt x="6137" y="4620"/>
                      <a:pt x="6187" y="4606"/>
                    </a:cubicBezTo>
                    <a:cubicBezTo>
                      <a:pt x="6196" y="4603"/>
                      <a:pt x="6205" y="4602"/>
                      <a:pt x="6214" y="4602"/>
                    </a:cubicBezTo>
                    <a:cubicBezTo>
                      <a:pt x="6251" y="4602"/>
                      <a:pt x="6282" y="4625"/>
                      <a:pt x="6327" y="4663"/>
                    </a:cubicBezTo>
                    <a:cubicBezTo>
                      <a:pt x="6376" y="4702"/>
                      <a:pt x="6434" y="4750"/>
                      <a:pt x="6514" y="4750"/>
                    </a:cubicBezTo>
                    <a:cubicBezTo>
                      <a:pt x="6532" y="4750"/>
                      <a:pt x="6552" y="4747"/>
                      <a:pt x="6573" y="4741"/>
                    </a:cubicBezTo>
                    <a:cubicBezTo>
                      <a:pt x="6682" y="4712"/>
                      <a:pt x="6717" y="4620"/>
                      <a:pt x="6743" y="4547"/>
                    </a:cubicBezTo>
                    <a:cubicBezTo>
                      <a:pt x="6769" y="4480"/>
                      <a:pt x="6784" y="4440"/>
                      <a:pt x="6834" y="4426"/>
                    </a:cubicBezTo>
                    <a:cubicBezTo>
                      <a:pt x="6844" y="4423"/>
                      <a:pt x="6852" y="4422"/>
                      <a:pt x="6861" y="4422"/>
                    </a:cubicBezTo>
                    <a:cubicBezTo>
                      <a:pt x="6898" y="4422"/>
                      <a:pt x="6928" y="4446"/>
                      <a:pt x="6975" y="4483"/>
                    </a:cubicBezTo>
                    <a:cubicBezTo>
                      <a:pt x="7024" y="4523"/>
                      <a:pt x="7083" y="4570"/>
                      <a:pt x="7163" y="4570"/>
                    </a:cubicBezTo>
                    <a:cubicBezTo>
                      <a:pt x="7181" y="4570"/>
                      <a:pt x="7200" y="4568"/>
                      <a:pt x="7221" y="4563"/>
                    </a:cubicBezTo>
                    <a:cubicBezTo>
                      <a:pt x="7330" y="4531"/>
                      <a:pt x="7364" y="4441"/>
                      <a:pt x="7390" y="4369"/>
                    </a:cubicBezTo>
                    <a:cubicBezTo>
                      <a:pt x="7416" y="4299"/>
                      <a:pt x="7432" y="4260"/>
                      <a:pt x="7482" y="4246"/>
                    </a:cubicBezTo>
                    <a:cubicBezTo>
                      <a:pt x="7491" y="4243"/>
                      <a:pt x="7500" y="4242"/>
                      <a:pt x="7508" y="4242"/>
                    </a:cubicBezTo>
                    <a:cubicBezTo>
                      <a:pt x="7546" y="4242"/>
                      <a:pt x="7577" y="4266"/>
                      <a:pt x="7622" y="4303"/>
                    </a:cubicBezTo>
                    <a:cubicBezTo>
                      <a:pt x="7671" y="4344"/>
                      <a:pt x="7731" y="4391"/>
                      <a:pt x="7810" y="4391"/>
                    </a:cubicBezTo>
                    <a:cubicBezTo>
                      <a:pt x="7828" y="4391"/>
                      <a:pt x="7847" y="4388"/>
                      <a:pt x="7868" y="4383"/>
                    </a:cubicBezTo>
                    <a:cubicBezTo>
                      <a:pt x="7979" y="4351"/>
                      <a:pt x="8012" y="4261"/>
                      <a:pt x="8038" y="4189"/>
                    </a:cubicBezTo>
                    <a:cubicBezTo>
                      <a:pt x="8064" y="4121"/>
                      <a:pt x="8079" y="4081"/>
                      <a:pt x="8130" y="4067"/>
                    </a:cubicBezTo>
                    <a:cubicBezTo>
                      <a:pt x="8139" y="4065"/>
                      <a:pt x="8147" y="4064"/>
                      <a:pt x="8156" y="4064"/>
                    </a:cubicBezTo>
                    <a:cubicBezTo>
                      <a:pt x="8193" y="4064"/>
                      <a:pt x="8223" y="4088"/>
                      <a:pt x="8270" y="4125"/>
                    </a:cubicBezTo>
                    <a:cubicBezTo>
                      <a:pt x="8319" y="4164"/>
                      <a:pt x="8377" y="4211"/>
                      <a:pt x="8456" y="4211"/>
                    </a:cubicBezTo>
                    <a:cubicBezTo>
                      <a:pt x="8475" y="4211"/>
                      <a:pt x="8495" y="4208"/>
                      <a:pt x="8516" y="4202"/>
                    </a:cubicBezTo>
                    <a:cubicBezTo>
                      <a:pt x="8625" y="4173"/>
                      <a:pt x="8658" y="4083"/>
                      <a:pt x="8685" y="4010"/>
                    </a:cubicBezTo>
                    <a:cubicBezTo>
                      <a:pt x="8710" y="3941"/>
                      <a:pt x="8727" y="3901"/>
                      <a:pt x="8776" y="3887"/>
                    </a:cubicBezTo>
                    <a:cubicBezTo>
                      <a:pt x="8785" y="3885"/>
                      <a:pt x="8793" y="3884"/>
                      <a:pt x="8802" y="3884"/>
                    </a:cubicBezTo>
                    <a:cubicBezTo>
                      <a:pt x="8839" y="3884"/>
                      <a:pt x="8871" y="3908"/>
                      <a:pt x="8918" y="3944"/>
                    </a:cubicBezTo>
                    <a:cubicBezTo>
                      <a:pt x="8967" y="3985"/>
                      <a:pt x="9025" y="4033"/>
                      <a:pt x="9104" y="4033"/>
                    </a:cubicBezTo>
                    <a:cubicBezTo>
                      <a:pt x="9123" y="4033"/>
                      <a:pt x="9142" y="4030"/>
                      <a:pt x="9163" y="4024"/>
                    </a:cubicBezTo>
                    <a:cubicBezTo>
                      <a:pt x="9272" y="3993"/>
                      <a:pt x="9305" y="3903"/>
                      <a:pt x="9333" y="3830"/>
                    </a:cubicBezTo>
                    <a:cubicBezTo>
                      <a:pt x="9357" y="3761"/>
                      <a:pt x="9375" y="3723"/>
                      <a:pt x="9425" y="3709"/>
                    </a:cubicBezTo>
                    <a:cubicBezTo>
                      <a:pt x="9434" y="3706"/>
                      <a:pt x="9443" y="3705"/>
                      <a:pt x="9451" y="3705"/>
                    </a:cubicBezTo>
                    <a:cubicBezTo>
                      <a:pt x="9487" y="3705"/>
                      <a:pt x="9519" y="3728"/>
                      <a:pt x="9565" y="3766"/>
                    </a:cubicBezTo>
                    <a:cubicBezTo>
                      <a:pt x="9614" y="3805"/>
                      <a:pt x="9673" y="3853"/>
                      <a:pt x="9752" y="3853"/>
                    </a:cubicBezTo>
                    <a:cubicBezTo>
                      <a:pt x="9771" y="3853"/>
                      <a:pt x="9790" y="3850"/>
                      <a:pt x="9811" y="3844"/>
                    </a:cubicBezTo>
                    <a:cubicBezTo>
                      <a:pt x="9922" y="3815"/>
                      <a:pt x="9955" y="3723"/>
                      <a:pt x="9981" y="3650"/>
                    </a:cubicBezTo>
                    <a:cubicBezTo>
                      <a:pt x="10007" y="3583"/>
                      <a:pt x="10022" y="3543"/>
                      <a:pt x="10072" y="3529"/>
                    </a:cubicBezTo>
                    <a:cubicBezTo>
                      <a:pt x="10082" y="3526"/>
                      <a:pt x="10090" y="3525"/>
                      <a:pt x="10099" y="3525"/>
                    </a:cubicBezTo>
                    <a:cubicBezTo>
                      <a:pt x="10136" y="3525"/>
                      <a:pt x="10167" y="3549"/>
                      <a:pt x="10213" y="3586"/>
                    </a:cubicBezTo>
                    <a:cubicBezTo>
                      <a:pt x="10262" y="3626"/>
                      <a:pt x="10321" y="3673"/>
                      <a:pt x="10401" y="3673"/>
                    </a:cubicBezTo>
                    <a:cubicBezTo>
                      <a:pt x="10419" y="3673"/>
                      <a:pt x="10438" y="3671"/>
                      <a:pt x="10459" y="3666"/>
                    </a:cubicBezTo>
                    <a:cubicBezTo>
                      <a:pt x="10569" y="3635"/>
                      <a:pt x="10602" y="3544"/>
                      <a:pt x="10628" y="3472"/>
                    </a:cubicBezTo>
                    <a:cubicBezTo>
                      <a:pt x="10654" y="3403"/>
                      <a:pt x="10672" y="3363"/>
                      <a:pt x="10720" y="3349"/>
                    </a:cubicBezTo>
                    <a:cubicBezTo>
                      <a:pt x="10729" y="3347"/>
                      <a:pt x="10737" y="3346"/>
                      <a:pt x="10745" y="3346"/>
                    </a:cubicBezTo>
                    <a:cubicBezTo>
                      <a:pt x="10783" y="3346"/>
                      <a:pt x="10815" y="3369"/>
                      <a:pt x="10862" y="3406"/>
                    </a:cubicBezTo>
                    <a:cubicBezTo>
                      <a:pt x="10911" y="3447"/>
                      <a:pt x="10969" y="3494"/>
                      <a:pt x="11049" y="3494"/>
                    </a:cubicBezTo>
                    <a:cubicBezTo>
                      <a:pt x="11067" y="3494"/>
                      <a:pt x="11087" y="3492"/>
                      <a:pt x="11108" y="3486"/>
                    </a:cubicBezTo>
                    <a:cubicBezTo>
                      <a:pt x="11217" y="3454"/>
                      <a:pt x="11250" y="3364"/>
                      <a:pt x="11278" y="3292"/>
                    </a:cubicBezTo>
                    <a:cubicBezTo>
                      <a:pt x="11302" y="3222"/>
                      <a:pt x="11319" y="3184"/>
                      <a:pt x="11369" y="3170"/>
                    </a:cubicBezTo>
                    <a:cubicBezTo>
                      <a:pt x="11379" y="3168"/>
                      <a:pt x="11387" y="3167"/>
                      <a:pt x="11396" y="3167"/>
                    </a:cubicBezTo>
                    <a:cubicBezTo>
                      <a:pt x="11432" y="3167"/>
                      <a:pt x="11463" y="3190"/>
                      <a:pt x="11510" y="3228"/>
                    </a:cubicBezTo>
                    <a:cubicBezTo>
                      <a:pt x="11559" y="3267"/>
                      <a:pt x="11617" y="3314"/>
                      <a:pt x="11696" y="3314"/>
                    </a:cubicBezTo>
                    <a:cubicBezTo>
                      <a:pt x="11715" y="3314"/>
                      <a:pt x="11734" y="3311"/>
                      <a:pt x="11755" y="3306"/>
                    </a:cubicBezTo>
                    <a:cubicBezTo>
                      <a:pt x="11865" y="3276"/>
                      <a:pt x="11897" y="3184"/>
                      <a:pt x="11925" y="3112"/>
                    </a:cubicBezTo>
                    <a:cubicBezTo>
                      <a:pt x="11949" y="3044"/>
                      <a:pt x="11967" y="3004"/>
                      <a:pt x="12017" y="2990"/>
                    </a:cubicBezTo>
                    <a:cubicBezTo>
                      <a:pt x="12026" y="2988"/>
                      <a:pt x="12035" y="2987"/>
                      <a:pt x="12043" y="2987"/>
                    </a:cubicBezTo>
                    <a:cubicBezTo>
                      <a:pt x="12080" y="2987"/>
                      <a:pt x="12111" y="3011"/>
                      <a:pt x="12157" y="3048"/>
                    </a:cubicBezTo>
                    <a:cubicBezTo>
                      <a:pt x="12207" y="3087"/>
                      <a:pt x="12266" y="3135"/>
                      <a:pt x="12346" y="3135"/>
                    </a:cubicBezTo>
                    <a:cubicBezTo>
                      <a:pt x="12364" y="3135"/>
                      <a:pt x="12383" y="3133"/>
                      <a:pt x="12403" y="3127"/>
                    </a:cubicBezTo>
                    <a:cubicBezTo>
                      <a:pt x="12512" y="3096"/>
                      <a:pt x="12545" y="3006"/>
                      <a:pt x="12573" y="2933"/>
                    </a:cubicBezTo>
                    <a:cubicBezTo>
                      <a:pt x="12597" y="2864"/>
                      <a:pt x="12614" y="2824"/>
                      <a:pt x="12665" y="2810"/>
                    </a:cubicBezTo>
                    <a:cubicBezTo>
                      <a:pt x="12673" y="2808"/>
                      <a:pt x="12681" y="2807"/>
                      <a:pt x="12689" y="2807"/>
                    </a:cubicBezTo>
                    <a:cubicBezTo>
                      <a:pt x="12726" y="2807"/>
                      <a:pt x="12758" y="2830"/>
                      <a:pt x="12805" y="2867"/>
                    </a:cubicBezTo>
                    <a:cubicBezTo>
                      <a:pt x="12854" y="2908"/>
                      <a:pt x="12913" y="2956"/>
                      <a:pt x="12992" y="2956"/>
                    </a:cubicBezTo>
                    <a:cubicBezTo>
                      <a:pt x="13010" y="2956"/>
                      <a:pt x="13030" y="2953"/>
                      <a:pt x="13051" y="2947"/>
                    </a:cubicBezTo>
                    <a:cubicBezTo>
                      <a:pt x="13160" y="2916"/>
                      <a:pt x="13194" y="2826"/>
                      <a:pt x="13220" y="2753"/>
                    </a:cubicBezTo>
                    <a:cubicBezTo>
                      <a:pt x="13246" y="2684"/>
                      <a:pt x="13262" y="2646"/>
                      <a:pt x="13312" y="2632"/>
                    </a:cubicBezTo>
                    <a:cubicBezTo>
                      <a:pt x="13322" y="2629"/>
                      <a:pt x="13331" y="2628"/>
                      <a:pt x="13339" y="2628"/>
                    </a:cubicBezTo>
                    <a:cubicBezTo>
                      <a:pt x="13376" y="2628"/>
                      <a:pt x="13407" y="2651"/>
                      <a:pt x="13452" y="2689"/>
                    </a:cubicBezTo>
                    <a:cubicBezTo>
                      <a:pt x="13501" y="2728"/>
                      <a:pt x="13561" y="2776"/>
                      <a:pt x="13639" y="2776"/>
                    </a:cubicBezTo>
                    <a:cubicBezTo>
                      <a:pt x="13658" y="2776"/>
                      <a:pt x="13678" y="2773"/>
                      <a:pt x="13698" y="2767"/>
                    </a:cubicBezTo>
                    <a:cubicBezTo>
                      <a:pt x="13809" y="2738"/>
                      <a:pt x="13842" y="2646"/>
                      <a:pt x="13868" y="2573"/>
                    </a:cubicBezTo>
                    <a:cubicBezTo>
                      <a:pt x="13894" y="2506"/>
                      <a:pt x="13910" y="2466"/>
                      <a:pt x="13960" y="2452"/>
                    </a:cubicBezTo>
                    <a:cubicBezTo>
                      <a:pt x="13969" y="2449"/>
                      <a:pt x="13978" y="2448"/>
                      <a:pt x="13986" y="2448"/>
                    </a:cubicBezTo>
                    <a:cubicBezTo>
                      <a:pt x="14023" y="2448"/>
                      <a:pt x="14055" y="2472"/>
                      <a:pt x="14100" y="2509"/>
                    </a:cubicBezTo>
                    <a:cubicBezTo>
                      <a:pt x="14149" y="2548"/>
                      <a:pt x="14208" y="2597"/>
                      <a:pt x="14287" y="2597"/>
                    </a:cubicBezTo>
                    <a:cubicBezTo>
                      <a:pt x="14306" y="2597"/>
                      <a:pt x="14325" y="2595"/>
                      <a:pt x="14346" y="2589"/>
                    </a:cubicBezTo>
                    <a:cubicBezTo>
                      <a:pt x="14457" y="2558"/>
                      <a:pt x="14490" y="2467"/>
                      <a:pt x="14516" y="2395"/>
                    </a:cubicBezTo>
                    <a:cubicBezTo>
                      <a:pt x="14542" y="2325"/>
                      <a:pt x="14557" y="2287"/>
                      <a:pt x="14607" y="2274"/>
                    </a:cubicBezTo>
                    <a:cubicBezTo>
                      <a:pt x="14617" y="2271"/>
                      <a:pt x="14625" y="2270"/>
                      <a:pt x="14634" y="2270"/>
                    </a:cubicBezTo>
                    <a:cubicBezTo>
                      <a:pt x="14670" y="2270"/>
                      <a:pt x="14701" y="2293"/>
                      <a:pt x="14748" y="2331"/>
                    </a:cubicBezTo>
                    <a:cubicBezTo>
                      <a:pt x="14797" y="2370"/>
                      <a:pt x="14855" y="2417"/>
                      <a:pt x="14934" y="2417"/>
                    </a:cubicBezTo>
                    <a:cubicBezTo>
                      <a:pt x="14953" y="2417"/>
                      <a:pt x="14972" y="2415"/>
                      <a:pt x="14993" y="2409"/>
                    </a:cubicBezTo>
                    <a:cubicBezTo>
                      <a:pt x="15103" y="2379"/>
                      <a:pt x="15137" y="2287"/>
                      <a:pt x="15163" y="2215"/>
                    </a:cubicBezTo>
                    <a:cubicBezTo>
                      <a:pt x="15189" y="2147"/>
                      <a:pt x="15205" y="2107"/>
                      <a:pt x="15255" y="2093"/>
                    </a:cubicBezTo>
                    <a:cubicBezTo>
                      <a:pt x="15264" y="2091"/>
                      <a:pt x="15273" y="2090"/>
                      <a:pt x="15281" y="2090"/>
                    </a:cubicBezTo>
                    <a:cubicBezTo>
                      <a:pt x="15318" y="2090"/>
                      <a:pt x="15350" y="2114"/>
                      <a:pt x="15395" y="2151"/>
                    </a:cubicBezTo>
                    <a:cubicBezTo>
                      <a:pt x="15445" y="2190"/>
                      <a:pt x="15505" y="2238"/>
                      <a:pt x="15585" y="2238"/>
                    </a:cubicBezTo>
                    <a:cubicBezTo>
                      <a:pt x="15602" y="2238"/>
                      <a:pt x="15621" y="2236"/>
                      <a:pt x="15641" y="2230"/>
                    </a:cubicBezTo>
                    <a:cubicBezTo>
                      <a:pt x="15752" y="2199"/>
                      <a:pt x="15785" y="2109"/>
                      <a:pt x="15811" y="2036"/>
                    </a:cubicBezTo>
                    <a:cubicBezTo>
                      <a:pt x="15837" y="1967"/>
                      <a:pt x="15854" y="1927"/>
                      <a:pt x="15903" y="1913"/>
                    </a:cubicBezTo>
                    <a:cubicBezTo>
                      <a:pt x="15911" y="1911"/>
                      <a:pt x="15919" y="1910"/>
                      <a:pt x="15927" y="1910"/>
                    </a:cubicBezTo>
                    <a:cubicBezTo>
                      <a:pt x="15965" y="1910"/>
                      <a:pt x="15997" y="1933"/>
                      <a:pt x="16043" y="1971"/>
                    </a:cubicBezTo>
                    <a:cubicBezTo>
                      <a:pt x="16092" y="2011"/>
                      <a:pt x="16150" y="2059"/>
                      <a:pt x="16229" y="2059"/>
                    </a:cubicBezTo>
                    <a:cubicBezTo>
                      <a:pt x="16248" y="2059"/>
                      <a:pt x="16268" y="2056"/>
                      <a:pt x="16289" y="2050"/>
                    </a:cubicBezTo>
                    <a:cubicBezTo>
                      <a:pt x="16399" y="2019"/>
                      <a:pt x="16432" y="1929"/>
                      <a:pt x="16458" y="1856"/>
                    </a:cubicBezTo>
                    <a:cubicBezTo>
                      <a:pt x="16484" y="1789"/>
                      <a:pt x="16500" y="1749"/>
                      <a:pt x="16550" y="1735"/>
                    </a:cubicBezTo>
                    <a:cubicBezTo>
                      <a:pt x="16559" y="1733"/>
                      <a:pt x="16567" y="1731"/>
                      <a:pt x="16576" y="1731"/>
                    </a:cubicBezTo>
                    <a:cubicBezTo>
                      <a:pt x="16612" y="1731"/>
                      <a:pt x="16644" y="1755"/>
                      <a:pt x="16690" y="1792"/>
                    </a:cubicBezTo>
                    <a:cubicBezTo>
                      <a:pt x="16739" y="1831"/>
                      <a:pt x="16798" y="1879"/>
                      <a:pt x="16877" y="1879"/>
                    </a:cubicBezTo>
                    <a:cubicBezTo>
                      <a:pt x="16895" y="1879"/>
                      <a:pt x="16915" y="1876"/>
                      <a:pt x="16936" y="1870"/>
                    </a:cubicBezTo>
                    <a:cubicBezTo>
                      <a:pt x="17045" y="1841"/>
                      <a:pt x="17078" y="1751"/>
                      <a:pt x="17106" y="1678"/>
                    </a:cubicBezTo>
                    <a:cubicBezTo>
                      <a:pt x="17130" y="1609"/>
                      <a:pt x="17147" y="1569"/>
                      <a:pt x="17196" y="1555"/>
                    </a:cubicBezTo>
                    <a:cubicBezTo>
                      <a:pt x="17205" y="1553"/>
                      <a:pt x="17213" y="1552"/>
                      <a:pt x="17221" y="1552"/>
                    </a:cubicBezTo>
                    <a:cubicBezTo>
                      <a:pt x="17259" y="1552"/>
                      <a:pt x="17291" y="1575"/>
                      <a:pt x="17338" y="1612"/>
                    </a:cubicBezTo>
                    <a:cubicBezTo>
                      <a:pt x="17386" y="1653"/>
                      <a:pt x="17445" y="1700"/>
                      <a:pt x="17523" y="1700"/>
                    </a:cubicBezTo>
                    <a:cubicBezTo>
                      <a:pt x="17542" y="1700"/>
                      <a:pt x="17561" y="1698"/>
                      <a:pt x="17582" y="1692"/>
                    </a:cubicBezTo>
                    <a:cubicBezTo>
                      <a:pt x="17693" y="1661"/>
                      <a:pt x="17726" y="1571"/>
                      <a:pt x="17752" y="1498"/>
                    </a:cubicBezTo>
                    <a:cubicBezTo>
                      <a:pt x="17778" y="1430"/>
                      <a:pt x="17793" y="1390"/>
                      <a:pt x="17844" y="1377"/>
                    </a:cubicBezTo>
                    <a:cubicBezTo>
                      <a:pt x="17853" y="1374"/>
                      <a:pt x="17861" y="1373"/>
                      <a:pt x="17870" y="1373"/>
                    </a:cubicBezTo>
                    <a:cubicBezTo>
                      <a:pt x="17907" y="1373"/>
                      <a:pt x="17939" y="1397"/>
                      <a:pt x="17984" y="1434"/>
                    </a:cubicBezTo>
                    <a:cubicBezTo>
                      <a:pt x="18033" y="1473"/>
                      <a:pt x="18091" y="1520"/>
                      <a:pt x="18170" y="1520"/>
                    </a:cubicBezTo>
                    <a:cubicBezTo>
                      <a:pt x="18189" y="1520"/>
                      <a:pt x="18209" y="1518"/>
                      <a:pt x="18230" y="1512"/>
                    </a:cubicBezTo>
                    <a:cubicBezTo>
                      <a:pt x="18341" y="1482"/>
                      <a:pt x="18373" y="1392"/>
                      <a:pt x="18399" y="1319"/>
                    </a:cubicBezTo>
                    <a:cubicBezTo>
                      <a:pt x="18425" y="1250"/>
                      <a:pt x="18443" y="1210"/>
                      <a:pt x="18491" y="1197"/>
                    </a:cubicBezTo>
                    <a:cubicBezTo>
                      <a:pt x="18500" y="1194"/>
                      <a:pt x="18508" y="1193"/>
                      <a:pt x="18516" y="1193"/>
                    </a:cubicBezTo>
                    <a:cubicBezTo>
                      <a:pt x="18554" y="1193"/>
                      <a:pt x="18586" y="1216"/>
                      <a:pt x="18633" y="1254"/>
                    </a:cubicBezTo>
                    <a:cubicBezTo>
                      <a:pt x="18682" y="1294"/>
                      <a:pt x="18740" y="1342"/>
                      <a:pt x="18819" y="1342"/>
                    </a:cubicBezTo>
                    <a:cubicBezTo>
                      <a:pt x="18837" y="1342"/>
                      <a:pt x="18857" y="1339"/>
                      <a:pt x="18877" y="1333"/>
                    </a:cubicBezTo>
                    <a:cubicBezTo>
                      <a:pt x="18988" y="1302"/>
                      <a:pt x="19021" y="1212"/>
                      <a:pt x="19049" y="1139"/>
                    </a:cubicBezTo>
                    <a:cubicBezTo>
                      <a:pt x="19073" y="1070"/>
                      <a:pt x="19090" y="1032"/>
                      <a:pt x="19139" y="1018"/>
                    </a:cubicBezTo>
                    <a:cubicBezTo>
                      <a:pt x="19148" y="1016"/>
                      <a:pt x="19157" y="1014"/>
                      <a:pt x="19166" y="1014"/>
                    </a:cubicBezTo>
                    <a:cubicBezTo>
                      <a:pt x="19203" y="1014"/>
                      <a:pt x="19234" y="1037"/>
                      <a:pt x="19279" y="1075"/>
                    </a:cubicBezTo>
                    <a:cubicBezTo>
                      <a:pt x="19328" y="1115"/>
                      <a:pt x="19386" y="1162"/>
                      <a:pt x="19465" y="1162"/>
                    </a:cubicBezTo>
                    <a:cubicBezTo>
                      <a:pt x="19484" y="1162"/>
                      <a:pt x="19504" y="1159"/>
                      <a:pt x="19525" y="1153"/>
                    </a:cubicBezTo>
                    <a:cubicBezTo>
                      <a:pt x="19636" y="1124"/>
                      <a:pt x="19669" y="1032"/>
                      <a:pt x="19695" y="959"/>
                    </a:cubicBezTo>
                    <a:cubicBezTo>
                      <a:pt x="19721" y="892"/>
                      <a:pt x="19736" y="852"/>
                      <a:pt x="19786" y="838"/>
                    </a:cubicBezTo>
                    <a:cubicBezTo>
                      <a:pt x="19795" y="836"/>
                      <a:pt x="19804" y="834"/>
                      <a:pt x="19812" y="834"/>
                    </a:cubicBezTo>
                    <a:cubicBezTo>
                      <a:pt x="19848" y="834"/>
                      <a:pt x="19880" y="858"/>
                      <a:pt x="19927" y="895"/>
                    </a:cubicBezTo>
                    <a:cubicBezTo>
                      <a:pt x="19976" y="935"/>
                      <a:pt x="20034" y="983"/>
                      <a:pt x="20114" y="983"/>
                    </a:cubicBezTo>
                    <a:cubicBezTo>
                      <a:pt x="20132" y="983"/>
                      <a:pt x="20152" y="981"/>
                      <a:pt x="20172" y="975"/>
                    </a:cubicBezTo>
                    <a:cubicBezTo>
                      <a:pt x="20282" y="944"/>
                      <a:pt x="20314" y="854"/>
                      <a:pt x="20342" y="781"/>
                    </a:cubicBezTo>
                    <a:cubicBezTo>
                      <a:pt x="20366" y="712"/>
                      <a:pt x="20384" y="674"/>
                      <a:pt x="20432" y="660"/>
                    </a:cubicBezTo>
                    <a:cubicBezTo>
                      <a:pt x="20442" y="657"/>
                      <a:pt x="20451" y="656"/>
                      <a:pt x="20459" y="656"/>
                    </a:cubicBezTo>
                    <a:cubicBezTo>
                      <a:pt x="20496" y="656"/>
                      <a:pt x="20528" y="679"/>
                      <a:pt x="20572" y="717"/>
                    </a:cubicBezTo>
                    <a:cubicBezTo>
                      <a:pt x="20622" y="756"/>
                      <a:pt x="20681" y="803"/>
                      <a:pt x="20760" y="803"/>
                    </a:cubicBezTo>
                    <a:cubicBezTo>
                      <a:pt x="20778" y="803"/>
                      <a:pt x="20798" y="801"/>
                      <a:pt x="20818" y="795"/>
                    </a:cubicBezTo>
                    <a:cubicBezTo>
                      <a:pt x="20927" y="765"/>
                      <a:pt x="20962" y="674"/>
                      <a:pt x="20988" y="601"/>
                    </a:cubicBezTo>
                    <a:cubicBezTo>
                      <a:pt x="21012" y="533"/>
                      <a:pt x="21030" y="494"/>
                      <a:pt x="21080" y="480"/>
                    </a:cubicBezTo>
                    <a:cubicBezTo>
                      <a:pt x="21089" y="477"/>
                      <a:pt x="21097" y="476"/>
                      <a:pt x="21105" y="476"/>
                    </a:cubicBezTo>
                    <a:cubicBezTo>
                      <a:pt x="21142" y="476"/>
                      <a:pt x="21173" y="500"/>
                      <a:pt x="21220" y="537"/>
                    </a:cubicBezTo>
                    <a:cubicBezTo>
                      <a:pt x="21270" y="576"/>
                      <a:pt x="21328" y="624"/>
                      <a:pt x="21408" y="624"/>
                    </a:cubicBezTo>
                    <a:cubicBezTo>
                      <a:pt x="21426" y="624"/>
                      <a:pt x="21444" y="622"/>
                      <a:pt x="21464" y="616"/>
                    </a:cubicBezTo>
                    <a:cubicBezTo>
                      <a:pt x="21575" y="585"/>
                      <a:pt x="21608" y="495"/>
                      <a:pt x="21634" y="423"/>
                    </a:cubicBezTo>
                    <a:cubicBezTo>
                      <a:pt x="21660" y="353"/>
                      <a:pt x="21675" y="315"/>
                      <a:pt x="21726" y="301"/>
                    </a:cubicBezTo>
                    <a:cubicBezTo>
                      <a:pt x="21735" y="299"/>
                      <a:pt x="21744" y="297"/>
                      <a:pt x="21753" y="297"/>
                    </a:cubicBezTo>
                    <a:cubicBezTo>
                      <a:pt x="21789" y="297"/>
                      <a:pt x="21820" y="321"/>
                      <a:pt x="21866" y="358"/>
                    </a:cubicBezTo>
                    <a:cubicBezTo>
                      <a:pt x="21915" y="398"/>
                      <a:pt x="21974" y="445"/>
                      <a:pt x="22053" y="445"/>
                    </a:cubicBezTo>
                    <a:cubicBezTo>
                      <a:pt x="22071" y="445"/>
                      <a:pt x="22091" y="442"/>
                      <a:pt x="22112" y="436"/>
                    </a:cubicBezTo>
                    <a:cubicBezTo>
                      <a:pt x="22221" y="407"/>
                      <a:pt x="22256" y="315"/>
                      <a:pt x="22281" y="242"/>
                    </a:cubicBezTo>
                    <a:cubicBezTo>
                      <a:pt x="22307" y="175"/>
                      <a:pt x="22323" y="135"/>
                      <a:pt x="22373" y="121"/>
                    </a:cubicBezTo>
                    <a:cubicBezTo>
                      <a:pt x="22382" y="119"/>
                      <a:pt x="22391" y="118"/>
                      <a:pt x="22399" y="118"/>
                    </a:cubicBezTo>
                    <a:cubicBezTo>
                      <a:pt x="22435" y="118"/>
                      <a:pt x="22467" y="142"/>
                      <a:pt x="22514" y="178"/>
                    </a:cubicBezTo>
                    <a:cubicBezTo>
                      <a:pt x="22563" y="218"/>
                      <a:pt x="22622" y="266"/>
                      <a:pt x="22702" y="266"/>
                    </a:cubicBezTo>
                    <a:cubicBezTo>
                      <a:pt x="22720" y="266"/>
                      <a:pt x="22739" y="263"/>
                      <a:pt x="22759" y="258"/>
                    </a:cubicBezTo>
                    <a:cubicBezTo>
                      <a:pt x="22791" y="249"/>
                      <a:pt x="22808" y="216"/>
                      <a:pt x="22799" y="185"/>
                    </a:cubicBezTo>
                    <a:cubicBezTo>
                      <a:pt x="22792" y="160"/>
                      <a:pt x="22770" y="143"/>
                      <a:pt x="22746" y="143"/>
                    </a:cubicBezTo>
                    <a:cubicBezTo>
                      <a:pt x="22740" y="143"/>
                      <a:pt x="22734" y="144"/>
                      <a:pt x="22728" y="146"/>
                    </a:cubicBezTo>
                    <a:cubicBezTo>
                      <a:pt x="22720" y="148"/>
                      <a:pt x="22711" y="149"/>
                      <a:pt x="22703" y="149"/>
                    </a:cubicBezTo>
                    <a:cubicBezTo>
                      <a:pt x="22665" y="149"/>
                      <a:pt x="22633" y="126"/>
                      <a:pt x="22586" y="88"/>
                    </a:cubicBezTo>
                    <a:cubicBezTo>
                      <a:pt x="22539" y="48"/>
                      <a:pt x="22479" y="0"/>
                      <a:pt x="224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3982171" y="2524374"/>
                <a:ext cx="447332" cy="439396"/>
              </a:xfrm>
              <a:custGeom>
                <a:avLst/>
                <a:gdLst/>
                <a:ahLst/>
                <a:cxnLst/>
                <a:rect l="l" t="t" r="r" b="b"/>
                <a:pathLst>
                  <a:path w="9301" h="9136" extrusionOk="0">
                    <a:moveTo>
                      <a:pt x="4182" y="1114"/>
                    </a:moveTo>
                    <a:lnTo>
                      <a:pt x="4404" y="1275"/>
                    </a:lnTo>
                    <a:cubicBezTo>
                      <a:pt x="4487" y="1336"/>
                      <a:pt x="4585" y="1367"/>
                      <a:pt x="4682" y="1367"/>
                    </a:cubicBezTo>
                    <a:cubicBezTo>
                      <a:pt x="4776" y="1367"/>
                      <a:pt x="4871" y="1338"/>
                      <a:pt x="4951" y="1280"/>
                    </a:cubicBezTo>
                    <a:lnTo>
                      <a:pt x="5175" y="1121"/>
                    </a:lnTo>
                    <a:lnTo>
                      <a:pt x="5339" y="1339"/>
                    </a:lnTo>
                    <a:cubicBezTo>
                      <a:pt x="5430" y="1458"/>
                      <a:pt x="5567" y="1524"/>
                      <a:pt x="5711" y="1524"/>
                    </a:cubicBezTo>
                    <a:cubicBezTo>
                      <a:pt x="5762" y="1524"/>
                      <a:pt x="5814" y="1516"/>
                      <a:pt x="5866" y="1499"/>
                    </a:cubicBezTo>
                    <a:lnTo>
                      <a:pt x="6124" y="1410"/>
                    </a:lnTo>
                    <a:lnTo>
                      <a:pt x="6222" y="1665"/>
                    </a:lnTo>
                    <a:cubicBezTo>
                      <a:pt x="6290" y="1848"/>
                      <a:pt x="6464" y="1967"/>
                      <a:pt x="6657" y="1967"/>
                    </a:cubicBezTo>
                    <a:cubicBezTo>
                      <a:pt x="6665" y="1967"/>
                      <a:pt x="6673" y="1967"/>
                      <a:pt x="6681" y="1966"/>
                    </a:cubicBezTo>
                    <a:lnTo>
                      <a:pt x="6955" y="1952"/>
                    </a:lnTo>
                    <a:lnTo>
                      <a:pt x="6975" y="2226"/>
                    </a:lnTo>
                    <a:cubicBezTo>
                      <a:pt x="6993" y="2427"/>
                      <a:pt x="7136" y="2595"/>
                      <a:pt x="7332" y="2643"/>
                    </a:cubicBezTo>
                    <a:lnTo>
                      <a:pt x="7597" y="2707"/>
                    </a:lnTo>
                    <a:lnTo>
                      <a:pt x="7542" y="2974"/>
                    </a:lnTo>
                    <a:cubicBezTo>
                      <a:pt x="7500" y="3173"/>
                      <a:pt x="7590" y="3376"/>
                      <a:pt x="7765" y="3476"/>
                    </a:cubicBezTo>
                    <a:lnTo>
                      <a:pt x="8002" y="3613"/>
                    </a:lnTo>
                    <a:lnTo>
                      <a:pt x="7872" y="3855"/>
                    </a:lnTo>
                    <a:cubicBezTo>
                      <a:pt x="7777" y="4034"/>
                      <a:pt x="7807" y="4253"/>
                      <a:pt x="7947" y="4399"/>
                    </a:cubicBezTo>
                    <a:lnTo>
                      <a:pt x="8136" y="4596"/>
                    </a:lnTo>
                    <a:lnTo>
                      <a:pt x="7943" y="4792"/>
                    </a:lnTo>
                    <a:cubicBezTo>
                      <a:pt x="7801" y="4936"/>
                      <a:pt x="7769" y="5154"/>
                      <a:pt x="7860" y="5334"/>
                    </a:cubicBezTo>
                    <a:lnTo>
                      <a:pt x="7985" y="5576"/>
                    </a:lnTo>
                    <a:lnTo>
                      <a:pt x="7746" y="5710"/>
                    </a:lnTo>
                    <a:cubicBezTo>
                      <a:pt x="7569" y="5808"/>
                      <a:pt x="7476" y="6009"/>
                      <a:pt x="7514" y="6207"/>
                    </a:cubicBezTo>
                    <a:lnTo>
                      <a:pt x="7566" y="6475"/>
                    </a:lnTo>
                    <a:lnTo>
                      <a:pt x="7299" y="6536"/>
                    </a:lnTo>
                    <a:cubicBezTo>
                      <a:pt x="7098" y="6581"/>
                      <a:pt x="6955" y="6747"/>
                      <a:pt x="6936" y="6949"/>
                    </a:cubicBezTo>
                    <a:lnTo>
                      <a:pt x="6910" y="7220"/>
                    </a:lnTo>
                    <a:lnTo>
                      <a:pt x="6638" y="7202"/>
                    </a:lnTo>
                    <a:cubicBezTo>
                      <a:pt x="6628" y="7202"/>
                      <a:pt x="6619" y="7201"/>
                      <a:pt x="6609" y="7201"/>
                    </a:cubicBezTo>
                    <a:cubicBezTo>
                      <a:pt x="6419" y="7201"/>
                      <a:pt x="6245" y="7317"/>
                      <a:pt x="6174" y="7495"/>
                    </a:cubicBezTo>
                    <a:lnTo>
                      <a:pt x="6072" y="7749"/>
                    </a:lnTo>
                    <a:lnTo>
                      <a:pt x="5815" y="7656"/>
                    </a:lnTo>
                    <a:cubicBezTo>
                      <a:pt x="5763" y="7637"/>
                      <a:pt x="5709" y="7628"/>
                      <a:pt x="5655" y="7628"/>
                    </a:cubicBezTo>
                    <a:cubicBezTo>
                      <a:pt x="5514" y="7628"/>
                      <a:pt x="5377" y="7691"/>
                      <a:pt x="5285" y="7807"/>
                    </a:cubicBezTo>
                    <a:lnTo>
                      <a:pt x="5118" y="8021"/>
                    </a:lnTo>
                    <a:lnTo>
                      <a:pt x="4898" y="7859"/>
                    </a:lnTo>
                    <a:cubicBezTo>
                      <a:pt x="4815" y="7798"/>
                      <a:pt x="4717" y="7768"/>
                      <a:pt x="4619" y="7768"/>
                    </a:cubicBezTo>
                    <a:cubicBezTo>
                      <a:pt x="4576" y="7768"/>
                      <a:pt x="4533" y="7774"/>
                      <a:pt x="4491" y="7786"/>
                    </a:cubicBezTo>
                    <a:cubicBezTo>
                      <a:pt x="4440" y="7800"/>
                      <a:pt x="4392" y="7824"/>
                      <a:pt x="4349" y="7855"/>
                    </a:cubicBezTo>
                    <a:lnTo>
                      <a:pt x="4125" y="8013"/>
                    </a:lnTo>
                    <a:lnTo>
                      <a:pt x="3961" y="7796"/>
                    </a:lnTo>
                    <a:cubicBezTo>
                      <a:pt x="3870" y="7678"/>
                      <a:pt x="3732" y="7611"/>
                      <a:pt x="3588" y="7611"/>
                    </a:cubicBezTo>
                    <a:cubicBezTo>
                      <a:pt x="3537" y="7611"/>
                      <a:pt x="3485" y="7619"/>
                      <a:pt x="3434" y="7637"/>
                    </a:cubicBezTo>
                    <a:lnTo>
                      <a:pt x="3176" y="7725"/>
                    </a:lnTo>
                    <a:lnTo>
                      <a:pt x="3080" y="7469"/>
                    </a:lnTo>
                    <a:cubicBezTo>
                      <a:pt x="3010" y="7288"/>
                      <a:pt x="2836" y="7169"/>
                      <a:pt x="2643" y="7169"/>
                    </a:cubicBezTo>
                    <a:cubicBezTo>
                      <a:pt x="2635" y="7169"/>
                      <a:pt x="2627" y="7169"/>
                      <a:pt x="2619" y="7169"/>
                    </a:cubicBezTo>
                    <a:lnTo>
                      <a:pt x="2345" y="7181"/>
                    </a:lnTo>
                    <a:lnTo>
                      <a:pt x="2325" y="6910"/>
                    </a:lnTo>
                    <a:cubicBezTo>
                      <a:pt x="2309" y="6707"/>
                      <a:pt x="2165" y="6539"/>
                      <a:pt x="1968" y="6492"/>
                    </a:cubicBezTo>
                    <a:lnTo>
                      <a:pt x="1703" y="6427"/>
                    </a:lnTo>
                    <a:lnTo>
                      <a:pt x="1760" y="6160"/>
                    </a:lnTo>
                    <a:cubicBezTo>
                      <a:pt x="1802" y="5962"/>
                      <a:pt x="1712" y="5760"/>
                      <a:pt x="1537" y="5658"/>
                    </a:cubicBezTo>
                    <a:lnTo>
                      <a:pt x="1299" y="5521"/>
                    </a:lnTo>
                    <a:lnTo>
                      <a:pt x="1428" y="5280"/>
                    </a:lnTo>
                    <a:cubicBezTo>
                      <a:pt x="1523" y="5102"/>
                      <a:pt x="1493" y="4882"/>
                      <a:pt x="1353" y="4735"/>
                    </a:cubicBezTo>
                    <a:lnTo>
                      <a:pt x="1166" y="4537"/>
                    </a:lnTo>
                    <a:lnTo>
                      <a:pt x="1357" y="4344"/>
                    </a:lnTo>
                    <a:cubicBezTo>
                      <a:pt x="1499" y="4200"/>
                      <a:pt x="1532" y="3980"/>
                      <a:pt x="1440" y="3802"/>
                    </a:cubicBezTo>
                    <a:lnTo>
                      <a:pt x="1315" y="3557"/>
                    </a:lnTo>
                    <a:lnTo>
                      <a:pt x="1554" y="3426"/>
                    </a:lnTo>
                    <a:cubicBezTo>
                      <a:pt x="1731" y="3327"/>
                      <a:pt x="1824" y="3126"/>
                      <a:pt x="1786" y="2927"/>
                    </a:cubicBezTo>
                    <a:lnTo>
                      <a:pt x="1734" y="2659"/>
                    </a:lnTo>
                    <a:lnTo>
                      <a:pt x="2002" y="2598"/>
                    </a:lnTo>
                    <a:cubicBezTo>
                      <a:pt x="2200" y="2553"/>
                      <a:pt x="2345" y="2387"/>
                      <a:pt x="2364" y="2186"/>
                    </a:cubicBezTo>
                    <a:lnTo>
                      <a:pt x="2390" y="1914"/>
                    </a:lnTo>
                    <a:lnTo>
                      <a:pt x="2662" y="1932"/>
                    </a:lnTo>
                    <a:cubicBezTo>
                      <a:pt x="2673" y="1932"/>
                      <a:pt x="2683" y="1933"/>
                      <a:pt x="2694" y="1933"/>
                    </a:cubicBezTo>
                    <a:cubicBezTo>
                      <a:pt x="2884" y="1933"/>
                      <a:pt x="3056" y="1816"/>
                      <a:pt x="3126" y="1639"/>
                    </a:cubicBezTo>
                    <a:lnTo>
                      <a:pt x="3228" y="1386"/>
                    </a:lnTo>
                    <a:lnTo>
                      <a:pt x="3486" y="1480"/>
                    </a:lnTo>
                    <a:cubicBezTo>
                      <a:pt x="3538" y="1499"/>
                      <a:pt x="3593" y="1508"/>
                      <a:pt x="3646" y="1508"/>
                    </a:cubicBezTo>
                    <a:cubicBezTo>
                      <a:pt x="3787" y="1508"/>
                      <a:pt x="3924" y="1444"/>
                      <a:pt x="4015" y="1329"/>
                    </a:cubicBezTo>
                    <a:lnTo>
                      <a:pt x="4182" y="1114"/>
                    </a:lnTo>
                    <a:close/>
                    <a:moveTo>
                      <a:pt x="4097" y="0"/>
                    </a:moveTo>
                    <a:cubicBezTo>
                      <a:pt x="3958" y="0"/>
                      <a:pt x="3821" y="62"/>
                      <a:pt x="3729" y="179"/>
                    </a:cubicBezTo>
                    <a:lnTo>
                      <a:pt x="3490" y="484"/>
                    </a:lnTo>
                    <a:lnTo>
                      <a:pt x="3125" y="351"/>
                    </a:lnTo>
                    <a:cubicBezTo>
                      <a:pt x="3072" y="331"/>
                      <a:pt x="3018" y="322"/>
                      <a:pt x="2964" y="322"/>
                    </a:cubicBezTo>
                    <a:cubicBezTo>
                      <a:pt x="2779" y="322"/>
                      <a:pt x="2603" y="434"/>
                      <a:pt x="2531" y="616"/>
                    </a:cubicBezTo>
                    <a:lnTo>
                      <a:pt x="2385" y="976"/>
                    </a:lnTo>
                    <a:lnTo>
                      <a:pt x="1997" y="951"/>
                    </a:lnTo>
                    <a:cubicBezTo>
                      <a:pt x="1988" y="951"/>
                      <a:pt x="1978" y="951"/>
                      <a:pt x="1968" y="951"/>
                    </a:cubicBezTo>
                    <a:cubicBezTo>
                      <a:pt x="1729" y="951"/>
                      <a:pt x="1525" y="1133"/>
                      <a:pt x="1502" y="1374"/>
                    </a:cubicBezTo>
                    <a:lnTo>
                      <a:pt x="1466" y="1760"/>
                    </a:lnTo>
                    <a:lnTo>
                      <a:pt x="1087" y="1847"/>
                    </a:lnTo>
                    <a:cubicBezTo>
                      <a:pt x="842" y="1904"/>
                      <a:pt x="683" y="2143"/>
                      <a:pt x="730" y="2390"/>
                    </a:cubicBezTo>
                    <a:lnTo>
                      <a:pt x="804" y="2771"/>
                    </a:lnTo>
                    <a:lnTo>
                      <a:pt x="465" y="2960"/>
                    </a:lnTo>
                    <a:cubicBezTo>
                      <a:pt x="243" y="3083"/>
                      <a:pt x="160" y="3358"/>
                      <a:pt x="276" y="3583"/>
                    </a:cubicBezTo>
                    <a:lnTo>
                      <a:pt x="453" y="3928"/>
                    </a:lnTo>
                    <a:lnTo>
                      <a:pt x="181" y="4205"/>
                    </a:lnTo>
                    <a:cubicBezTo>
                      <a:pt x="3" y="4385"/>
                      <a:pt x="1" y="4673"/>
                      <a:pt x="176" y="4856"/>
                    </a:cubicBezTo>
                    <a:lnTo>
                      <a:pt x="442" y="5137"/>
                    </a:lnTo>
                    <a:lnTo>
                      <a:pt x="261" y="5479"/>
                    </a:lnTo>
                    <a:cubicBezTo>
                      <a:pt x="141" y="5701"/>
                      <a:pt x="219" y="5978"/>
                      <a:pt x="439" y="6104"/>
                    </a:cubicBezTo>
                    <a:lnTo>
                      <a:pt x="773" y="6298"/>
                    </a:lnTo>
                    <a:lnTo>
                      <a:pt x="693" y="6679"/>
                    </a:lnTo>
                    <a:cubicBezTo>
                      <a:pt x="642" y="6927"/>
                      <a:pt x="796" y="7171"/>
                      <a:pt x="1041" y="7230"/>
                    </a:cubicBezTo>
                    <a:lnTo>
                      <a:pt x="1419" y="7322"/>
                    </a:lnTo>
                    <a:lnTo>
                      <a:pt x="1448" y="7708"/>
                    </a:lnTo>
                    <a:cubicBezTo>
                      <a:pt x="1469" y="7953"/>
                      <a:pt x="1673" y="8140"/>
                      <a:pt x="1916" y="8140"/>
                    </a:cubicBezTo>
                    <a:cubicBezTo>
                      <a:pt x="1923" y="8140"/>
                      <a:pt x="1931" y="8139"/>
                      <a:pt x="1938" y="8139"/>
                    </a:cubicBezTo>
                    <a:lnTo>
                      <a:pt x="2325" y="8120"/>
                    </a:lnTo>
                    <a:lnTo>
                      <a:pt x="2463" y="8482"/>
                    </a:lnTo>
                    <a:cubicBezTo>
                      <a:pt x="2534" y="8668"/>
                      <a:pt x="2711" y="8782"/>
                      <a:pt x="2901" y="8782"/>
                    </a:cubicBezTo>
                    <a:cubicBezTo>
                      <a:pt x="2951" y="8782"/>
                      <a:pt x="3003" y="8774"/>
                      <a:pt x="3054" y="8757"/>
                    </a:cubicBezTo>
                    <a:lnTo>
                      <a:pt x="3421" y="8633"/>
                    </a:lnTo>
                    <a:lnTo>
                      <a:pt x="3654" y="8941"/>
                    </a:lnTo>
                    <a:cubicBezTo>
                      <a:pt x="3746" y="9062"/>
                      <a:pt x="3886" y="9125"/>
                      <a:pt x="4028" y="9125"/>
                    </a:cubicBezTo>
                    <a:cubicBezTo>
                      <a:pt x="4122" y="9125"/>
                      <a:pt x="4216" y="9097"/>
                      <a:pt x="4299" y="9039"/>
                    </a:cubicBezTo>
                    <a:lnTo>
                      <a:pt x="4615" y="8814"/>
                    </a:lnTo>
                    <a:lnTo>
                      <a:pt x="4927" y="9045"/>
                    </a:lnTo>
                    <a:cubicBezTo>
                      <a:pt x="5011" y="9106"/>
                      <a:pt x="5108" y="9135"/>
                      <a:pt x="5205" y="9135"/>
                    </a:cubicBezTo>
                    <a:cubicBezTo>
                      <a:pt x="5344" y="9135"/>
                      <a:pt x="5481" y="9074"/>
                      <a:pt x="5573" y="8956"/>
                    </a:cubicBezTo>
                    <a:lnTo>
                      <a:pt x="5814" y="8652"/>
                    </a:lnTo>
                    <a:lnTo>
                      <a:pt x="6177" y="8785"/>
                    </a:lnTo>
                    <a:cubicBezTo>
                      <a:pt x="6230" y="8804"/>
                      <a:pt x="6284" y="8813"/>
                      <a:pt x="6337" y="8813"/>
                    </a:cubicBezTo>
                    <a:cubicBezTo>
                      <a:pt x="6380" y="8813"/>
                      <a:pt x="6423" y="8807"/>
                      <a:pt x="6465" y="8795"/>
                    </a:cubicBezTo>
                    <a:lnTo>
                      <a:pt x="6466" y="8795"/>
                    </a:lnTo>
                    <a:cubicBezTo>
                      <a:pt x="6600" y="8757"/>
                      <a:pt x="6716" y="8658"/>
                      <a:pt x="6773" y="8520"/>
                    </a:cubicBezTo>
                    <a:lnTo>
                      <a:pt x="6917" y="8160"/>
                    </a:lnTo>
                    <a:lnTo>
                      <a:pt x="7304" y="8184"/>
                    </a:lnTo>
                    <a:cubicBezTo>
                      <a:pt x="7314" y="8185"/>
                      <a:pt x="7324" y="8185"/>
                      <a:pt x="7334" y="8185"/>
                    </a:cubicBezTo>
                    <a:cubicBezTo>
                      <a:pt x="7574" y="8185"/>
                      <a:pt x="7778" y="8003"/>
                      <a:pt x="7800" y="7762"/>
                    </a:cubicBezTo>
                    <a:lnTo>
                      <a:pt x="7838" y="7375"/>
                    </a:lnTo>
                    <a:lnTo>
                      <a:pt x="8215" y="7289"/>
                    </a:lnTo>
                    <a:cubicBezTo>
                      <a:pt x="8465" y="7233"/>
                      <a:pt x="8619" y="6993"/>
                      <a:pt x="8572" y="6745"/>
                    </a:cubicBezTo>
                    <a:lnTo>
                      <a:pt x="8499" y="6364"/>
                    </a:lnTo>
                    <a:lnTo>
                      <a:pt x="8837" y="6175"/>
                    </a:lnTo>
                    <a:cubicBezTo>
                      <a:pt x="9058" y="6054"/>
                      <a:pt x="9142" y="5777"/>
                      <a:pt x="9027" y="5552"/>
                    </a:cubicBezTo>
                    <a:lnTo>
                      <a:pt x="8849" y="5208"/>
                    </a:lnTo>
                    <a:lnTo>
                      <a:pt x="9121" y="4931"/>
                    </a:lnTo>
                    <a:cubicBezTo>
                      <a:pt x="9299" y="4750"/>
                      <a:pt x="9301" y="4463"/>
                      <a:pt x="9126" y="4279"/>
                    </a:cubicBezTo>
                    <a:lnTo>
                      <a:pt x="8859" y="3999"/>
                    </a:lnTo>
                    <a:lnTo>
                      <a:pt x="9041" y="3656"/>
                    </a:lnTo>
                    <a:cubicBezTo>
                      <a:pt x="9161" y="3434"/>
                      <a:pt x="9083" y="3157"/>
                      <a:pt x="8865" y="3031"/>
                    </a:cubicBezTo>
                    <a:lnTo>
                      <a:pt x="8529" y="2837"/>
                    </a:lnTo>
                    <a:lnTo>
                      <a:pt x="8608" y="2456"/>
                    </a:lnTo>
                    <a:cubicBezTo>
                      <a:pt x="8660" y="2209"/>
                      <a:pt x="8506" y="1966"/>
                      <a:pt x="8260" y="1906"/>
                    </a:cubicBezTo>
                    <a:lnTo>
                      <a:pt x="7883" y="1814"/>
                    </a:lnTo>
                    <a:lnTo>
                      <a:pt x="7853" y="1428"/>
                    </a:lnTo>
                    <a:cubicBezTo>
                      <a:pt x="7833" y="1182"/>
                      <a:pt x="7629" y="996"/>
                      <a:pt x="7386" y="996"/>
                    </a:cubicBezTo>
                    <a:cubicBezTo>
                      <a:pt x="7379" y="996"/>
                      <a:pt x="7371" y="996"/>
                      <a:pt x="7363" y="996"/>
                    </a:cubicBezTo>
                    <a:lnTo>
                      <a:pt x="6977" y="1016"/>
                    </a:lnTo>
                    <a:lnTo>
                      <a:pt x="6839" y="654"/>
                    </a:lnTo>
                    <a:cubicBezTo>
                      <a:pt x="6768" y="468"/>
                      <a:pt x="6592" y="352"/>
                      <a:pt x="6403" y="352"/>
                    </a:cubicBezTo>
                    <a:cubicBezTo>
                      <a:pt x="6352" y="352"/>
                      <a:pt x="6300" y="361"/>
                      <a:pt x="6248" y="378"/>
                    </a:cubicBezTo>
                    <a:lnTo>
                      <a:pt x="5883" y="505"/>
                    </a:lnTo>
                    <a:lnTo>
                      <a:pt x="5647" y="195"/>
                    </a:lnTo>
                    <a:cubicBezTo>
                      <a:pt x="5556" y="74"/>
                      <a:pt x="5416" y="10"/>
                      <a:pt x="5274" y="10"/>
                    </a:cubicBezTo>
                    <a:cubicBezTo>
                      <a:pt x="5180" y="10"/>
                      <a:pt x="5085" y="38"/>
                      <a:pt x="5003" y="96"/>
                    </a:cubicBezTo>
                    <a:lnTo>
                      <a:pt x="4686" y="321"/>
                    </a:lnTo>
                    <a:lnTo>
                      <a:pt x="4375" y="91"/>
                    </a:lnTo>
                    <a:cubicBezTo>
                      <a:pt x="4291" y="30"/>
                      <a:pt x="4194" y="0"/>
                      <a:pt x="40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3979045" y="2521488"/>
                <a:ext cx="453632" cy="445167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9256" extrusionOk="0">
                    <a:moveTo>
                      <a:pt x="4260" y="1256"/>
                    </a:moveTo>
                    <a:lnTo>
                      <a:pt x="4435" y="1384"/>
                    </a:lnTo>
                    <a:cubicBezTo>
                      <a:pt x="4527" y="1452"/>
                      <a:pt x="4637" y="1486"/>
                      <a:pt x="4746" y="1486"/>
                    </a:cubicBezTo>
                    <a:cubicBezTo>
                      <a:pt x="4853" y="1486"/>
                      <a:pt x="4959" y="1454"/>
                      <a:pt x="5051" y="1389"/>
                    </a:cubicBezTo>
                    <a:lnTo>
                      <a:pt x="5228" y="1264"/>
                    </a:lnTo>
                    <a:lnTo>
                      <a:pt x="5357" y="1436"/>
                    </a:lnTo>
                    <a:cubicBezTo>
                      <a:pt x="5460" y="1571"/>
                      <a:pt x="5612" y="1644"/>
                      <a:pt x="5775" y="1644"/>
                    </a:cubicBezTo>
                    <a:cubicBezTo>
                      <a:pt x="5832" y="1644"/>
                      <a:pt x="5891" y="1635"/>
                      <a:pt x="5950" y="1616"/>
                    </a:cubicBezTo>
                    <a:lnTo>
                      <a:pt x="6154" y="1545"/>
                    </a:lnTo>
                    <a:lnTo>
                      <a:pt x="6232" y="1747"/>
                    </a:lnTo>
                    <a:cubicBezTo>
                      <a:pt x="6310" y="1953"/>
                      <a:pt x="6506" y="2086"/>
                      <a:pt x="6725" y="2086"/>
                    </a:cubicBezTo>
                    <a:cubicBezTo>
                      <a:pt x="6733" y="2086"/>
                      <a:pt x="6741" y="2085"/>
                      <a:pt x="6750" y="2085"/>
                    </a:cubicBezTo>
                    <a:lnTo>
                      <a:pt x="6966" y="2075"/>
                    </a:lnTo>
                    <a:lnTo>
                      <a:pt x="6983" y="2291"/>
                    </a:lnTo>
                    <a:cubicBezTo>
                      <a:pt x="7001" y="2518"/>
                      <a:pt x="7162" y="2707"/>
                      <a:pt x="7383" y="2762"/>
                    </a:cubicBezTo>
                    <a:lnTo>
                      <a:pt x="7593" y="2812"/>
                    </a:lnTo>
                    <a:lnTo>
                      <a:pt x="7550" y="3023"/>
                    </a:lnTo>
                    <a:cubicBezTo>
                      <a:pt x="7503" y="3247"/>
                      <a:pt x="7603" y="3474"/>
                      <a:pt x="7801" y="3588"/>
                    </a:cubicBezTo>
                    <a:lnTo>
                      <a:pt x="7989" y="3697"/>
                    </a:lnTo>
                    <a:lnTo>
                      <a:pt x="7885" y="3888"/>
                    </a:lnTo>
                    <a:cubicBezTo>
                      <a:pt x="7778" y="4090"/>
                      <a:pt x="7813" y="4336"/>
                      <a:pt x="7969" y="4500"/>
                    </a:cubicBezTo>
                    <a:lnTo>
                      <a:pt x="8119" y="4656"/>
                    </a:lnTo>
                    <a:lnTo>
                      <a:pt x="7967" y="4810"/>
                    </a:lnTo>
                    <a:cubicBezTo>
                      <a:pt x="7808" y="4973"/>
                      <a:pt x="7769" y="5219"/>
                      <a:pt x="7873" y="5422"/>
                    </a:cubicBezTo>
                    <a:lnTo>
                      <a:pt x="7972" y="5614"/>
                    </a:lnTo>
                    <a:lnTo>
                      <a:pt x="7783" y="5719"/>
                    </a:lnTo>
                    <a:cubicBezTo>
                      <a:pt x="7584" y="5830"/>
                      <a:pt x="7479" y="6055"/>
                      <a:pt x="7522" y="6279"/>
                    </a:cubicBezTo>
                    <a:lnTo>
                      <a:pt x="7562" y="6492"/>
                    </a:lnTo>
                    <a:lnTo>
                      <a:pt x="7350" y="6540"/>
                    </a:lnTo>
                    <a:cubicBezTo>
                      <a:pt x="7129" y="6589"/>
                      <a:pt x="6964" y="6776"/>
                      <a:pt x="6943" y="7004"/>
                    </a:cubicBezTo>
                    <a:lnTo>
                      <a:pt x="6923" y="7219"/>
                    </a:lnTo>
                    <a:lnTo>
                      <a:pt x="6706" y="7205"/>
                    </a:lnTo>
                    <a:cubicBezTo>
                      <a:pt x="6695" y="7204"/>
                      <a:pt x="6684" y="7204"/>
                      <a:pt x="6674" y="7204"/>
                    </a:cubicBezTo>
                    <a:cubicBezTo>
                      <a:pt x="6460" y="7204"/>
                      <a:pt x="6266" y="7333"/>
                      <a:pt x="6185" y="7534"/>
                    </a:cubicBezTo>
                    <a:lnTo>
                      <a:pt x="6104" y="7735"/>
                    </a:lnTo>
                    <a:lnTo>
                      <a:pt x="5899" y="7661"/>
                    </a:lnTo>
                    <a:cubicBezTo>
                      <a:pt x="5840" y="7639"/>
                      <a:pt x="5779" y="7629"/>
                      <a:pt x="5718" y="7629"/>
                    </a:cubicBezTo>
                    <a:cubicBezTo>
                      <a:pt x="5560" y="7629"/>
                      <a:pt x="5407" y="7700"/>
                      <a:pt x="5305" y="7830"/>
                    </a:cubicBezTo>
                    <a:lnTo>
                      <a:pt x="5170" y="8000"/>
                    </a:lnTo>
                    <a:lnTo>
                      <a:pt x="4997" y="7872"/>
                    </a:lnTo>
                    <a:cubicBezTo>
                      <a:pt x="4905" y="7806"/>
                      <a:pt x="4795" y="7770"/>
                      <a:pt x="4684" y="7770"/>
                    </a:cubicBezTo>
                    <a:lnTo>
                      <a:pt x="4684" y="7771"/>
                    </a:lnTo>
                    <a:cubicBezTo>
                      <a:pt x="4635" y="7771"/>
                      <a:pt x="4587" y="7778"/>
                      <a:pt x="4540" y="7790"/>
                    </a:cubicBezTo>
                    <a:cubicBezTo>
                      <a:pt x="4481" y="7808"/>
                      <a:pt x="4428" y="7834"/>
                      <a:pt x="4379" y="7868"/>
                    </a:cubicBezTo>
                    <a:lnTo>
                      <a:pt x="4202" y="7993"/>
                    </a:lnTo>
                    <a:lnTo>
                      <a:pt x="4073" y="7822"/>
                    </a:lnTo>
                    <a:cubicBezTo>
                      <a:pt x="3969" y="7686"/>
                      <a:pt x="3814" y="7612"/>
                      <a:pt x="3653" y="7612"/>
                    </a:cubicBezTo>
                    <a:cubicBezTo>
                      <a:pt x="3595" y="7612"/>
                      <a:pt x="3537" y="7622"/>
                      <a:pt x="3480" y="7641"/>
                    </a:cubicBezTo>
                    <a:lnTo>
                      <a:pt x="3276" y="7712"/>
                    </a:lnTo>
                    <a:lnTo>
                      <a:pt x="3198" y="7510"/>
                    </a:lnTo>
                    <a:cubicBezTo>
                      <a:pt x="3120" y="7304"/>
                      <a:pt x="2922" y="7170"/>
                      <a:pt x="2705" y="7170"/>
                    </a:cubicBezTo>
                    <a:cubicBezTo>
                      <a:pt x="2697" y="7170"/>
                      <a:pt x="2689" y="7170"/>
                      <a:pt x="2680" y="7170"/>
                    </a:cubicBezTo>
                    <a:lnTo>
                      <a:pt x="2464" y="7181"/>
                    </a:lnTo>
                    <a:lnTo>
                      <a:pt x="2447" y="6966"/>
                    </a:lnTo>
                    <a:cubicBezTo>
                      <a:pt x="2429" y="6738"/>
                      <a:pt x="2268" y="6549"/>
                      <a:pt x="2047" y="6495"/>
                    </a:cubicBezTo>
                    <a:lnTo>
                      <a:pt x="1837" y="6445"/>
                    </a:lnTo>
                    <a:lnTo>
                      <a:pt x="1880" y="6234"/>
                    </a:lnTo>
                    <a:cubicBezTo>
                      <a:pt x="1929" y="6010"/>
                      <a:pt x="1827" y="5784"/>
                      <a:pt x="1629" y="5669"/>
                    </a:cubicBezTo>
                    <a:lnTo>
                      <a:pt x="1442" y="5560"/>
                    </a:lnTo>
                    <a:lnTo>
                      <a:pt x="1545" y="5368"/>
                    </a:lnTo>
                    <a:cubicBezTo>
                      <a:pt x="1652" y="5167"/>
                      <a:pt x="1619" y="4921"/>
                      <a:pt x="1461" y="4757"/>
                    </a:cubicBezTo>
                    <a:lnTo>
                      <a:pt x="1313" y="4599"/>
                    </a:lnTo>
                    <a:lnTo>
                      <a:pt x="1463" y="4445"/>
                    </a:lnTo>
                    <a:cubicBezTo>
                      <a:pt x="1622" y="4284"/>
                      <a:pt x="1661" y="4038"/>
                      <a:pt x="1557" y="3836"/>
                    </a:cubicBezTo>
                    <a:lnTo>
                      <a:pt x="1458" y="3643"/>
                    </a:lnTo>
                    <a:lnTo>
                      <a:pt x="1647" y="3538"/>
                    </a:lnTo>
                    <a:cubicBezTo>
                      <a:pt x="1846" y="3427"/>
                      <a:pt x="1951" y="3202"/>
                      <a:pt x="1908" y="2978"/>
                    </a:cubicBezTo>
                    <a:lnTo>
                      <a:pt x="1868" y="2764"/>
                    </a:lnTo>
                    <a:lnTo>
                      <a:pt x="2080" y="2717"/>
                    </a:lnTo>
                    <a:cubicBezTo>
                      <a:pt x="2301" y="2665"/>
                      <a:pt x="2466" y="2478"/>
                      <a:pt x="2488" y="2253"/>
                    </a:cubicBezTo>
                    <a:lnTo>
                      <a:pt x="2507" y="2038"/>
                    </a:lnTo>
                    <a:lnTo>
                      <a:pt x="2724" y="2052"/>
                    </a:lnTo>
                    <a:cubicBezTo>
                      <a:pt x="2735" y="2053"/>
                      <a:pt x="2746" y="2053"/>
                      <a:pt x="2757" y="2053"/>
                    </a:cubicBezTo>
                    <a:cubicBezTo>
                      <a:pt x="2972" y="2053"/>
                      <a:pt x="3164" y="1924"/>
                      <a:pt x="3247" y="1723"/>
                    </a:cubicBezTo>
                    <a:lnTo>
                      <a:pt x="3326" y="1521"/>
                    </a:lnTo>
                    <a:lnTo>
                      <a:pt x="3531" y="1595"/>
                    </a:lnTo>
                    <a:cubicBezTo>
                      <a:pt x="3590" y="1617"/>
                      <a:pt x="3652" y="1628"/>
                      <a:pt x="3713" y="1628"/>
                    </a:cubicBezTo>
                    <a:cubicBezTo>
                      <a:pt x="3870" y="1628"/>
                      <a:pt x="4023" y="1556"/>
                      <a:pt x="4125" y="1427"/>
                    </a:cubicBezTo>
                    <a:lnTo>
                      <a:pt x="4260" y="1256"/>
                    </a:lnTo>
                    <a:close/>
                    <a:moveTo>
                      <a:pt x="4248" y="1116"/>
                    </a:moveTo>
                    <a:cubicBezTo>
                      <a:pt x="4231" y="1116"/>
                      <a:pt x="4214" y="1124"/>
                      <a:pt x="4202" y="1138"/>
                    </a:cubicBezTo>
                    <a:lnTo>
                      <a:pt x="4033" y="1353"/>
                    </a:lnTo>
                    <a:cubicBezTo>
                      <a:pt x="3954" y="1454"/>
                      <a:pt x="3835" y="1509"/>
                      <a:pt x="3712" y="1509"/>
                    </a:cubicBezTo>
                    <a:cubicBezTo>
                      <a:pt x="3665" y="1509"/>
                      <a:pt x="3617" y="1501"/>
                      <a:pt x="3570" y="1484"/>
                    </a:cubicBezTo>
                    <a:lnTo>
                      <a:pt x="3314" y="1391"/>
                    </a:lnTo>
                    <a:cubicBezTo>
                      <a:pt x="3308" y="1388"/>
                      <a:pt x="3301" y="1387"/>
                      <a:pt x="3294" y="1387"/>
                    </a:cubicBezTo>
                    <a:cubicBezTo>
                      <a:pt x="3271" y="1387"/>
                      <a:pt x="3249" y="1401"/>
                      <a:pt x="3240" y="1424"/>
                    </a:cubicBezTo>
                    <a:lnTo>
                      <a:pt x="3138" y="1678"/>
                    </a:lnTo>
                    <a:cubicBezTo>
                      <a:pt x="3075" y="1835"/>
                      <a:pt x="2921" y="1935"/>
                      <a:pt x="2755" y="1935"/>
                    </a:cubicBezTo>
                    <a:cubicBezTo>
                      <a:pt x="2747" y="1935"/>
                      <a:pt x="2739" y="1935"/>
                      <a:pt x="2731" y="1934"/>
                    </a:cubicBezTo>
                    <a:lnTo>
                      <a:pt x="2459" y="1917"/>
                    </a:lnTo>
                    <a:cubicBezTo>
                      <a:pt x="2457" y="1917"/>
                      <a:pt x="2455" y="1917"/>
                      <a:pt x="2453" y="1917"/>
                    </a:cubicBezTo>
                    <a:cubicBezTo>
                      <a:pt x="2424" y="1917"/>
                      <a:pt x="2400" y="1940"/>
                      <a:pt x="2396" y="1969"/>
                    </a:cubicBezTo>
                    <a:lnTo>
                      <a:pt x="2371" y="2241"/>
                    </a:lnTo>
                    <a:cubicBezTo>
                      <a:pt x="2355" y="2416"/>
                      <a:pt x="2227" y="2561"/>
                      <a:pt x="2054" y="2601"/>
                    </a:cubicBezTo>
                    <a:lnTo>
                      <a:pt x="1787" y="2662"/>
                    </a:lnTo>
                    <a:cubicBezTo>
                      <a:pt x="1756" y="2669"/>
                      <a:pt x="1737" y="2700"/>
                      <a:pt x="1742" y="2731"/>
                    </a:cubicBezTo>
                    <a:lnTo>
                      <a:pt x="1794" y="2999"/>
                    </a:lnTo>
                    <a:cubicBezTo>
                      <a:pt x="1827" y="3172"/>
                      <a:pt x="1745" y="3347"/>
                      <a:pt x="1590" y="3434"/>
                    </a:cubicBezTo>
                    <a:lnTo>
                      <a:pt x="1351" y="3567"/>
                    </a:lnTo>
                    <a:cubicBezTo>
                      <a:pt x="1325" y="3583"/>
                      <a:pt x="1313" y="3616"/>
                      <a:pt x="1328" y="3645"/>
                    </a:cubicBezTo>
                    <a:lnTo>
                      <a:pt x="1453" y="3888"/>
                    </a:lnTo>
                    <a:cubicBezTo>
                      <a:pt x="1534" y="4045"/>
                      <a:pt x="1505" y="4236"/>
                      <a:pt x="1380" y="4362"/>
                    </a:cubicBezTo>
                    <a:lnTo>
                      <a:pt x="1188" y="4558"/>
                    </a:lnTo>
                    <a:cubicBezTo>
                      <a:pt x="1167" y="4580"/>
                      <a:pt x="1165" y="4615"/>
                      <a:pt x="1188" y="4639"/>
                    </a:cubicBezTo>
                    <a:lnTo>
                      <a:pt x="1377" y="4836"/>
                    </a:lnTo>
                    <a:cubicBezTo>
                      <a:pt x="1500" y="4965"/>
                      <a:pt x="1526" y="5155"/>
                      <a:pt x="1441" y="5313"/>
                    </a:cubicBezTo>
                    <a:lnTo>
                      <a:pt x="1313" y="5553"/>
                    </a:lnTo>
                    <a:cubicBezTo>
                      <a:pt x="1297" y="5581"/>
                      <a:pt x="1307" y="5616"/>
                      <a:pt x="1335" y="5633"/>
                    </a:cubicBezTo>
                    <a:lnTo>
                      <a:pt x="1571" y="5770"/>
                    </a:lnTo>
                    <a:cubicBezTo>
                      <a:pt x="1725" y="5858"/>
                      <a:pt x="1804" y="6035"/>
                      <a:pt x="1766" y="6208"/>
                    </a:cubicBezTo>
                    <a:lnTo>
                      <a:pt x="1711" y="6474"/>
                    </a:lnTo>
                    <a:cubicBezTo>
                      <a:pt x="1704" y="6506"/>
                      <a:pt x="1723" y="6537"/>
                      <a:pt x="1754" y="6544"/>
                    </a:cubicBezTo>
                    <a:lnTo>
                      <a:pt x="2019" y="6608"/>
                    </a:lnTo>
                    <a:cubicBezTo>
                      <a:pt x="2192" y="6651"/>
                      <a:pt x="2317" y="6796"/>
                      <a:pt x="2331" y="6975"/>
                    </a:cubicBezTo>
                    <a:lnTo>
                      <a:pt x="2353" y="7247"/>
                    </a:lnTo>
                    <a:cubicBezTo>
                      <a:pt x="2355" y="7278"/>
                      <a:pt x="2384" y="7300"/>
                      <a:pt x="2414" y="7300"/>
                    </a:cubicBezTo>
                    <a:lnTo>
                      <a:pt x="2687" y="7287"/>
                    </a:lnTo>
                    <a:cubicBezTo>
                      <a:pt x="2693" y="7286"/>
                      <a:pt x="2698" y="7286"/>
                      <a:pt x="2704" y="7286"/>
                    </a:cubicBezTo>
                    <a:cubicBezTo>
                      <a:pt x="2872" y="7286"/>
                      <a:pt x="3027" y="7390"/>
                      <a:pt x="3089" y="7550"/>
                    </a:cubicBezTo>
                    <a:lnTo>
                      <a:pt x="3186" y="7806"/>
                    </a:lnTo>
                    <a:cubicBezTo>
                      <a:pt x="3196" y="7829"/>
                      <a:pt x="3218" y="7844"/>
                      <a:pt x="3242" y="7844"/>
                    </a:cubicBezTo>
                    <a:cubicBezTo>
                      <a:pt x="3248" y="7844"/>
                      <a:pt x="3254" y="7843"/>
                      <a:pt x="3261" y="7841"/>
                    </a:cubicBezTo>
                    <a:lnTo>
                      <a:pt x="3520" y="7751"/>
                    </a:lnTo>
                    <a:cubicBezTo>
                      <a:pt x="3564" y="7736"/>
                      <a:pt x="3608" y="7728"/>
                      <a:pt x="3653" y="7728"/>
                    </a:cubicBezTo>
                    <a:cubicBezTo>
                      <a:pt x="3777" y="7728"/>
                      <a:pt x="3899" y="7786"/>
                      <a:pt x="3979" y="7891"/>
                    </a:cubicBezTo>
                    <a:lnTo>
                      <a:pt x="4144" y="8109"/>
                    </a:lnTo>
                    <a:cubicBezTo>
                      <a:pt x="4155" y="8124"/>
                      <a:pt x="4173" y="8131"/>
                      <a:pt x="4191" y="8131"/>
                    </a:cubicBezTo>
                    <a:cubicBezTo>
                      <a:pt x="4203" y="8131"/>
                      <a:pt x="4215" y="8128"/>
                      <a:pt x="4225" y="8121"/>
                    </a:cubicBezTo>
                    <a:lnTo>
                      <a:pt x="4447" y="7962"/>
                    </a:lnTo>
                    <a:cubicBezTo>
                      <a:pt x="4485" y="7936"/>
                      <a:pt x="4526" y="7915"/>
                      <a:pt x="4571" y="7903"/>
                    </a:cubicBezTo>
                    <a:cubicBezTo>
                      <a:pt x="4608" y="7893"/>
                      <a:pt x="4645" y="7887"/>
                      <a:pt x="4683" y="7887"/>
                    </a:cubicBezTo>
                    <a:cubicBezTo>
                      <a:pt x="4770" y="7887"/>
                      <a:pt x="4856" y="7915"/>
                      <a:pt x="4926" y="7967"/>
                    </a:cubicBezTo>
                    <a:lnTo>
                      <a:pt x="5148" y="8128"/>
                    </a:lnTo>
                    <a:cubicBezTo>
                      <a:pt x="5158" y="8137"/>
                      <a:pt x="5170" y="8140"/>
                      <a:pt x="5183" y="8140"/>
                    </a:cubicBezTo>
                    <a:lnTo>
                      <a:pt x="5183" y="8138"/>
                    </a:lnTo>
                    <a:cubicBezTo>
                      <a:pt x="5200" y="8138"/>
                      <a:pt x="5217" y="8131"/>
                      <a:pt x="5228" y="8118"/>
                    </a:cubicBezTo>
                    <a:lnTo>
                      <a:pt x="5397" y="7901"/>
                    </a:lnTo>
                    <a:cubicBezTo>
                      <a:pt x="5478" y="7801"/>
                      <a:pt x="5597" y="7745"/>
                      <a:pt x="5720" y="7745"/>
                    </a:cubicBezTo>
                    <a:cubicBezTo>
                      <a:pt x="5767" y="7745"/>
                      <a:pt x="5814" y="7753"/>
                      <a:pt x="5860" y="7770"/>
                    </a:cubicBezTo>
                    <a:lnTo>
                      <a:pt x="6118" y="7865"/>
                    </a:lnTo>
                    <a:cubicBezTo>
                      <a:pt x="6124" y="7867"/>
                      <a:pt x="6130" y="7868"/>
                      <a:pt x="6136" y="7868"/>
                    </a:cubicBezTo>
                    <a:cubicBezTo>
                      <a:pt x="6160" y="7868"/>
                      <a:pt x="6182" y="7853"/>
                      <a:pt x="6192" y="7830"/>
                    </a:cubicBezTo>
                    <a:lnTo>
                      <a:pt x="6294" y="7577"/>
                    </a:lnTo>
                    <a:cubicBezTo>
                      <a:pt x="6357" y="7421"/>
                      <a:pt x="6509" y="7320"/>
                      <a:pt x="6675" y="7320"/>
                    </a:cubicBezTo>
                    <a:cubicBezTo>
                      <a:pt x="6683" y="7320"/>
                      <a:pt x="6691" y="7321"/>
                      <a:pt x="6699" y="7321"/>
                    </a:cubicBezTo>
                    <a:lnTo>
                      <a:pt x="6971" y="7338"/>
                    </a:lnTo>
                    <a:cubicBezTo>
                      <a:pt x="6972" y="7339"/>
                      <a:pt x="6974" y="7339"/>
                      <a:pt x="6975" y="7339"/>
                    </a:cubicBezTo>
                    <a:cubicBezTo>
                      <a:pt x="7006" y="7339"/>
                      <a:pt x="7030" y="7317"/>
                      <a:pt x="7034" y="7287"/>
                    </a:cubicBezTo>
                    <a:lnTo>
                      <a:pt x="7060" y="7015"/>
                    </a:lnTo>
                    <a:cubicBezTo>
                      <a:pt x="7077" y="6836"/>
                      <a:pt x="7203" y="6693"/>
                      <a:pt x="7376" y="6653"/>
                    </a:cubicBezTo>
                    <a:lnTo>
                      <a:pt x="7643" y="6592"/>
                    </a:lnTo>
                    <a:cubicBezTo>
                      <a:pt x="7674" y="6585"/>
                      <a:pt x="7695" y="6556"/>
                      <a:pt x="7688" y="6525"/>
                    </a:cubicBezTo>
                    <a:lnTo>
                      <a:pt x="7636" y="6256"/>
                    </a:lnTo>
                    <a:cubicBezTo>
                      <a:pt x="7603" y="6081"/>
                      <a:pt x="7685" y="5906"/>
                      <a:pt x="7840" y="5820"/>
                    </a:cubicBezTo>
                    <a:lnTo>
                      <a:pt x="8079" y="5688"/>
                    </a:lnTo>
                    <a:cubicBezTo>
                      <a:pt x="8107" y="5673"/>
                      <a:pt x="8117" y="5638"/>
                      <a:pt x="8104" y="5610"/>
                    </a:cubicBezTo>
                    <a:lnTo>
                      <a:pt x="7977" y="5366"/>
                    </a:lnTo>
                    <a:cubicBezTo>
                      <a:pt x="7898" y="5209"/>
                      <a:pt x="7925" y="5018"/>
                      <a:pt x="8050" y="4892"/>
                    </a:cubicBezTo>
                    <a:lnTo>
                      <a:pt x="8242" y="4698"/>
                    </a:lnTo>
                    <a:cubicBezTo>
                      <a:pt x="8265" y="4675"/>
                      <a:pt x="8265" y="4639"/>
                      <a:pt x="8242" y="4616"/>
                    </a:cubicBezTo>
                    <a:lnTo>
                      <a:pt x="8053" y="4419"/>
                    </a:lnTo>
                    <a:cubicBezTo>
                      <a:pt x="7932" y="4291"/>
                      <a:pt x="7906" y="4099"/>
                      <a:pt x="7989" y="3943"/>
                    </a:cubicBezTo>
                    <a:lnTo>
                      <a:pt x="8119" y="3701"/>
                    </a:lnTo>
                    <a:cubicBezTo>
                      <a:pt x="8133" y="3673"/>
                      <a:pt x="8124" y="3638"/>
                      <a:pt x="8097" y="3623"/>
                    </a:cubicBezTo>
                    <a:lnTo>
                      <a:pt x="7859" y="3486"/>
                    </a:lnTo>
                    <a:cubicBezTo>
                      <a:pt x="7705" y="3398"/>
                      <a:pt x="7627" y="3221"/>
                      <a:pt x="7664" y="3046"/>
                    </a:cubicBezTo>
                    <a:lnTo>
                      <a:pt x="7719" y="2779"/>
                    </a:lnTo>
                    <a:cubicBezTo>
                      <a:pt x="7726" y="2748"/>
                      <a:pt x="7707" y="2719"/>
                      <a:pt x="7676" y="2710"/>
                    </a:cubicBezTo>
                    <a:lnTo>
                      <a:pt x="7411" y="2646"/>
                    </a:lnTo>
                    <a:cubicBezTo>
                      <a:pt x="7240" y="2604"/>
                      <a:pt x="7115" y="2457"/>
                      <a:pt x="7099" y="2281"/>
                    </a:cubicBezTo>
                    <a:lnTo>
                      <a:pt x="7079" y="2009"/>
                    </a:lnTo>
                    <a:cubicBezTo>
                      <a:pt x="7075" y="1978"/>
                      <a:pt x="7046" y="1955"/>
                      <a:pt x="7016" y="1955"/>
                    </a:cubicBezTo>
                    <a:lnTo>
                      <a:pt x="6744" y="1967"/>
                    </a:lnTo>
                    <a:cubicBezTo>
                      <a:pt x="6736" y="1968"/>
                      <a:pt x="6729" y="1968"/>
                      <a:pt x="6721" y="1968"/>
                    </a:cubicBezTo>
                    <a:cubicBezTo>
                      <a:pt x="6553" y="1968"/>
                      <a:pt x="6402" y="1863"/>
                      <a:pt x="6341" y="1704"/>
                    </a:cubicBezTo>
                    <a:lnTo>
                      <a:pt x="6244" y="1450"/>
                    </a:lnTo>
                    <a:cubicBezTo>
                      <a:pt x="6236" y="1426"/>
                      <a:pt x="6214" y="1412"/>
                      <a:pt x="6189" y="1412"/>
                    </a:cubicBezTo>
                    <a:cubicBezTo>
                      <a:pt x="6183" y="1412"/>
                      <a:pt x="6176" y="1413"/>
                      <a:pt x="6170" y="1415"/>
                    </a:cubicBezTo>
                    <a:lnTo>
                      <a:pt x="5912" y="1503"/>
                    </a:lnTo>
                    <a:cubicBezTo>
                      <a:pt x="5866" y="1518"/>
                      <a:pt x="5820" y="1526"/>
                      <a:pt x="5775" y="1526"/>
                    </a:cubicBezTo>
                    <a:cubicBezTo>
                      <a:pt x="5650" y="1526"/>
                      <a:pt x="5531" y="1469"/>
                      <a:pt x="5451" y="1365"/>
                    </a:cubicBezTo>
                    <a:lnTo>
                      <a:pt x="5286" y="1147"/>
                    </a:lnTo>
                    <a:cubicBezTo>
                      <a:pt x="5275" y="1132"/>
                      <a:pt x="5258" y="1124"/>
                      <a:pt x="5240" y="1124"/>
                    </a:cubicBezTo>
                    <a:cubicBezTo>
                      <a:pt x="5229" y="1124"/>
                      <a:pt x="5217" y="1128"/>
                      <a:pt x="5207" y="1134"/>
                    </a:cubicBezTo>
                    <a:lnTo>
                      <a:pt x="4983" y="1292"/>
                    </a:lnTo>
                    <a:cubicBezTo>
                      <a:pt x="4912" y="1343"/>
                      <a:pt x="4830" y="1369"/>
                      <a:pt x="4747" y="1369"/>
                    </a:cubicBezTo>
                    <a:cubicBezTo>
                      <a:pt x="4662" y="1369"/>
                      <a:pt x="4577" y="1342"/>
                      <a:pt x="4504" y="1289"/>
                    </a:cubicBezTo>
                    <a:lnTo>
                      <a:pt x="4284" y="1127"/>
                    </a:lnTo>
                    <a:cubicBezTo>
                      <a:pt x="4273" y="1120"/>
                      <a:pt x="4261" y="1116"/>
                      <a:pt x="4248" y="1116"/>
                    </a:cubicBezTo>
                    <a:close/>
                    <a:moveTo>
                      <a:pt x="4160" y="118"/>
                    </a:moveTo>
                    <a:cubicBezTo>
                      <a:pt x="4244" y="118"/>
                      <a:pt x="4329" y="145"/>
                      <a:pt x="4403" y="199"/>
                    </a:cubicBezTo>
                    <a:lnTo>
                      <a:pt x="4717" y="428"/>
                    </a:lnTo>
                    <a:cubicBezTo>
                      <a:pt x="4727" y="436"/>
                      <a:pt x="4740" y="440"/>
                      <a:pt x="4752" y="440"/>
                    </a:cubicBezTo>
                    <a:cubicBezTo>
                      <a:pt x="4764" y="440"/>
                      <a:pt x="4775" y="436"/>
                      <a:pt x="4784" y="430"/>
                    </a:cubicBezTo>
                    <a:lnTo>
                      <a:pt x="5101" y="205"/>
                    </a:lnTo>
                    <a:cubicBezTo>
                      <a:pt x="5174" y="153"/>
                      <a:pt x="5257" y="128"/>
                      <a:pt x="5340" y="128"/>
                    </a:cubicBezTo>
                    <a:cubicBezTo>
                      <a:pt x="5463" y="128"/>
                      <a:pt x="5585" y="184"/>
                      <a:pt x="5666" y="291"/>
                    </a:cubicBezTo>
                    <a:lnTo>
                      <a:pt x="5899" y="599"/>
                    </a:lnTo>
                    <a:cubicBezTo>
                      <a:pt x="5911" y="615"/>
                      <a:pt x="5929" y="623"/>
                      <a:pt x="5947" y="623"/>
                    </a:cubicBezTo>
                    <a:cubicBezTo>
                      <a:pt x="5953" y="623"/>
                      <a:pt x="5959" y="622"/>
                      <a:pt x="5965" y="620"/>
                    </a:cubicBezTo>
                    <a:lnTo>
                      <a:pt x="6332" y="494"/>
                    </a:lnTo>
                    <a:cubicBezTo>
                      <a:pt x="6377" y="478"/>
                      <a:pt x="6422" y="471"/>
                      <a:pt x="6466" y="471"/>
                    </a:cubicBezTo>
                    <a:cubicBezTo>
                      <a:pt x="6631" y="471"/>
                      <a:pt x="6786" y="572"/>
                      <a:pt x="6848" y="734"/>
                    </a:cubicBezTo>
                    <a:lnTo>
                      <a:pt x="6987" y="1096"/>
                    </a:lnTo>
                    <a:cubicBezTo>
                      <a:pt x="6995" y="1121"/>
                      <a:pt x="7018" y="1134"/>
                      <a:pt x="7044" y="1134"/>
                    </a:cubicBezTo>
                    <a:lnTo>
                      <a:pt x="7430" y="1115"/>
                    </a:lnTo>
                    <a:cubicBezTo>
                      <a:pt x="7438" y="1115"/>
                      <a:pt x="7445" y="1115"/>
                      <a:pt x="7453" y="1115"/>
                    </a:cubicBezTo>
                    <a:cubicBezTo>
                      <a:pt x="7664" y="1115"/>
                      <a:pt x="7841" y="1277"/>
                      <a:pt x="7858" y="1491"/>
                    </a:cubicBezTo>
                    <a:lnTo>
                      <a:pt x="7889" y="1879"/>
                    </a:lnTo>
                    <a:cubicBezTo>
                      <a:pt x="7892" y="1903"/>
                      <a:pt x="7910" y="1926"/>
                      <a:pt x="7934" y="1931"/>
                    </a:cubicBezTo>
                    <a:lnTo>
                      <a:pt x="8311" y="2023"/>
                    </a:lnTo>
                    <a:cubicBezTo>
                      <a:pt x="8528" y="2075"/>
                      <a:pt x="8661" y="2288"/>
                      <a:pt x="8614" y="2506"/>
                    </a:cubicBezTo>
                    <a:lnTo>
                      <a:pt x="8535" y="2885"/>
                    </a:lnTo>
                    <a:cubicBezTo>
                      <a:pt x="8530" y="2909"/>
                      <a:pt x="8542" y="2935"/>
                      <a:pt x="8562" y="2947"/>
                    </a:cubicBezTo>
                    <a:lnTo>
                      <a:pt x="8898" y="3141"/>
                    </a:lnTo>
                    <a:cubicBezTo>
                      <a:pt x="9091" y="3254"/>
                      <a:pt x="9160" y="3494"/>
                      <a:pt x="9054" y="3690"/>
                    </a:cubicBezTo>
                    <a:lnTo>
                      <a:pt x="8872" y="4031"/>
                    </a:lnTo>
                    <a:cubicBezTo>
                      <a:pt x="8860" y="4054"/>
                      <a:pt x="8864" y="4081"/>
                      <a:pt x="8881" y="4099"/>
                    </a:cubicBezTo>
                    <a:lnTo>
                      <a:pt x="9149" y="4379"/>
                    </a:lnTo>
                    <a:cubicBezTo>
                      <a:pt x="9302" y="4540"/>
                      <a:pt x="9300" y="4791"/>
                      <a:pt x="9144" y="4951"/>
                    </a:cubicBezTo>
                    <a:lnTo>
                      <a:pt x="8872" y="5226"/>
                    </a:lnTo>
                    <a:cubicBezTo>
                      <a:pt x="8853" y="5245"/>
                      <a:pt x="8850" y="5273"/>
                      <a:pt x="8862" y="5295"/>
                    </a:cubicBezTo>
                    <a:lnTo>
                      <a:pt x="9039" y="5640"/>
                    </a:lnTo>
                    <a:cubicBezTo>
                      <a:pt x="9141" y="5837"/>
                      <a:pt x="9068" y="6078"/>
                      <a:pt x="8874" y="6185"/>
                    </a:cubicBezTo>
                    <a:lnTo>
                      <a:pt x="8535" y="6372"/>
                    </a:lnTo>
                    <a:cubicBezTo>
                      <a:pt x="8512" y="6386"/>
                      <a:pt x="8500" y="6410"/>
                      <a:pt x="8505" y="6435"/>
                    </a:cubicBezTo>
                    <a:lnTo>
                      <a:pt x="8578" y="6816"/>
                    </a:lnTo>
                    <a:cubicBezTo>
                      <a:pt x="8621" y="7035"/>
                      <a:pt x="8485" y="7245"/>
                      <a:pt x="8266" y="7292"/>
                    </a:cubicBezTo>
                    <a:lnTo>
                      <a:pt x="7889" y="7378"/>
                    </a:lnTo>
                    <a:cubicBezTo>
                      <a:pt x="7865" y="7383"/>
                      <a:pt x="7846" y="7404"/>
                      <a:pt x="7844" y="7430"/>
                    </a:cubicBezTo>
                    <a:lnTo>
                      <a:pt x="7806" y="7816"/>
                    </a:lnTo>
                    <a:cubicBezTo>
                      <a:pt x="7786" y="8028"/>
                      <a:pt x="7608" y="8186"/>
                      <a:pt x="7399" y="8186"/>
                    </a:cubicBezTo>
                    <a:cubicBezTo>
                      <a:pt x="7390" y="8186"/>
                      <a:pt x="7382" y="8186"/>
                      <a:pt x="7373" y="8185"/>
                    </a:cubicBezTo>
                    <a:lnTo>
                      <a:pt x="6985" y="8161"/>
                    </a:lnTo>
                    <a:cubicBezTo>
                      <a:pt x="6984" y="8161"/>
                      <a:pt x="6982" y="8161"/>
                      <a:pt x="6981" y="8161"/>
                    </a:cubicBezTo>
                    <a:cubicBezTo>
                      <a:pt x="6957" y="8161"/>
                      <a:pt x="6936" y="8176"/>
                      <a:pt x="6928" y="8197"/>
                    </a:cubicBezTo>
                    <a:lnTo>
                      <a:pt x="6782" y="8557"/>
                    </a:lnTo>
                    <a:cubicBezTo>
                      <a:pt x="6736" y="8675"/>
                      <a:pt x="6637" y="8764"/>
                      <a:pt x="6514" y="8798"/>
                    </a:cubicBezTo>
                    <a:cubicBezTo>
                      <a:pt x="6477" y="8809"/>
                      <a:pt x="6440" y="8814"/>
                      <a:pt x="6402" y="8814"/>
                    </a:cubicBezTo>
                    <a:cubicBezTo>
                      <a:pt x="6355" y="8814"/>
                      <a:pt x="6308" y="8806"/>
                      <a:pt x="6261" y="8789"/>
                    </a:cubicBezTo>
                    <a:lnTo>
                      <a:pt x="5898" y="8656"/>
                    </a:lnTo>
                    <a:cubicBezTo>
                      <a:pt x="5891" y="8654"/>
                      <a:pt x="5885" y="8653"/>
                      <a:pt x="5878" y="8653"/>
                    </a:cubicBezTo>
                    <a:cubicBezTo>
                      <a:pt x="5860" y="8653"/>
                      <a:pt x="5843" y="8661"/>
                      <a:pt x="5832" y="8675"/>
                    </a:cubicBezTo>
                    <a:lnTo>
                      <a:pt x="5593" y="8980"/>
                    </a:lnTo>
                    <a:cubicBezTo>
                      <a:pt x="5511" y="9083"/>
                      <a:pt x="5391" y="9138"/>
                      <a:pt x="5269" y="9138"/>
                    </a:cubicBezTo>
                    <a:cubicBezTo>
                      <a:pt x="5185" y="9138"/>
                      <a:pt x="5100" y="9112"/>
                      <a:pt x="5027" y="9058"/>
                    </a:cubicBezTo>
                    <a:lnTo>
                      <a:pt x="4715" y="8828"/>
                    </a:lnTo>
                    <a:cubicBezTo>
                      <a:pt x="4705" y="8819"/>
                      <a:pt x="4693" y="8815"/>
                      <a:pt x="4680" y="8815"/>
                    </a:cubicBezTo>
                    <a:cubicBezTo>
                      <a:pt x="4668" y="8815"/>
                      <a:pt x="4656" y="8819"/>
                      <a:pt x="4646" y="8826"/>
                    </a:cubicBezTo>
                    <a:lnTo>
                      <a:pt x="4329" y="9051"/>
                    </a:lnTo>
                    <a:cubicBezTo>
                      <a:pt x="4257" y="9102"/>
                      <a:pt x="4174" y="9127"/>
                      <a:pt x="4092" y="9127"/>
                    </a:cubicBezTo>
                    <a:cubicBezTo>
                      <a:pt x="3969" y="9127"/>
                      <a:pt x="3847" y="9071"/>
                      <a:pt x="3766" y="8964"/>
                    </a:cubicBezTo>
                    <a:lnTo>
                      <a:pt x="3532" y="8656"/>
                    </a:lnTo>
                    <a:cubicBezTo>
                      <a:pt x="3521" y="8641"/>
                      <a:pt x="3502" y="8633"/>
                      <a:pt x="3484" y="8633"/>
                    </a:cubicBezTo>
                    <a:cubicBezTo>
                      <a:pt x="3478" y="8633"/>
                      <a:pt x="3472" y="8634"/>
                      <a:pt x="3467" y="8635"/>
                    </a:cubicBezTo>
                    <a:lnTo>
                      <a:pt x="3099" y="8762"/>
                    </a:lnTo>
                    <a:cubicBezTo>
                      <a:pt x="3055" y="8777"/>
                      <a:pt x="3009" y="8785"/>
                      <a:pt x="2965" y="8785"/>
                    </a:cubicBezTo>
                    <a:cubicBezTo>
                      <a:pt x="2799" y="8785"/>
                      <a:pt x="2645" y="8683"/>
                      <a:pt x="2583" y="8521"/>
                    </a:cubicBezTo>
                    <a:lnTo>
                      <a:pt x="2445" y="8159"/>
                    </a:lnTo>
                    <a:cubicBezTo>
                      <a:pt x="2436" y="8135"/>
                      <a:pt x="2412" y="8121"/>
                      <a:pt x="2388" y="8121"/>
                    </a:cubicBezTo>
                    <a:lnTo>
                      <a:pt x="2000" y="8140"/>
                    </a:lnTo>
                    <a:cubicBezTo>
                      <a:pt x="1993" y="8140"/>
                      <a:pt x="1987" y="8141"/>
                      <a:pt x="1980" y="8141"/>
                    </a:cubicBezTo>
                    <a:cubicBezTo>
                      <a:pt x="1766" y="8141"/>
                      <a:pt x="1589" y="7979"/>
                      <a:pt x="1572" y="7763"/>
                    </a:cubicBezTo>
                    <a:lnTo>
                      <a:pt x="1541" y="7377"/>
                    </a:lnTo>
                    <a:cubicBezTo>
                      <a:pt x="1539" y="7352"/>
                      <a:pt x="1522" y="7330"/>
                      <a:pt x="1496" y="7325"/>
                    </a:cubicBezTo>
                    <a:lnTo>
                      <a:pt x="1120" y="7233"/>
                    </a:lnTo>
                    <a:cubicBezTo>
                      <a:pt x="904" y="7181"/>
                      <a:pt x="771" y="6968"/>
                      <a:pt x="816" y="6750"/>
                    </a:cubicBezTo>
                    <a:lnTo>
                      <a:pt x="895" y="6371"/>
                    </a:lnTo>
                    <a:cubicBezTo>
                      <a:pt x="900" y="6346"/>
                      <a:pt x="890" y="6320"/>
                      <a:pt x="868" y="6308"/>
                    </a:cubicBezTo>
                    <a:lnTo>
                      <a:pt x="532" y="6114"/>
                    </a:lnTo>
                    <a:cubicBezTo>
                      <a:pt x="339" y="6002"/>
                      <a:pt x="272" y="5761"/>
                      <a:pt x="376" y="5565"/>
                    </a:cubicBezTo>
                    <a:lnTo>
                      <a:pt x="559" y="5224"/>
                    </a:lnTo>
                    <a:cubicBezTo>
                      <a:pt x="571" y="5202"/>
                      <a:pt x="568" y="5174"/>
                      <a:pt x="551" y="5157"/>
                    </a:cubicBezTo>
                    <a:lnTo>
                      <a:pt x="282" y="4876"/>
                    </a:lnTo>
                    <a:cubicBezTo>
                      <a:pt x="128" y="4715"/>
                      <a:pt x="130" y="4464"/>
                      <a:pt x="287" y="4305"/>
                    </a:cubicBezTo>
                    <a:lnTo>
                      <a:pt x="559" y="4030"/>
                    </a:lnTo>
                    <a:cubicBezTo>
                      <a:pt x="577" y="4010"/>
                      <a:pt x="582" y="3984"/>
                      <a:pt x="570" y="3962"/>
                    </a:cubicBezTo>
                    <a:lnTo>
                      <a:pt x="391" y="3616"/>
                    </a:lnTo>
                    <a:cubicBezTo>
                      <a:pt x="291" y="3418"/>
                      <a:pt x="364" y="3179"/>
                      <a:pt x="558" y="3070"/>
                    </a:cubicBezTo>
                    <a:lnTo>
                      <a:pt x="897" y="2883"/>
                    </a:lnTo>
                    <a:cubicBezTo>
                      <a:pt x="919" y="2871"/>
                      <a:pt x="930" y="2845"/>
                      <a:pt x="926" y="2821"/>
                    </a:cubicBezTo>
                    <a:lnTo>
                      <a:pt x="852" y="2440"/>
                    </a:lnTo>
                    <a:cubicBezTo>
                      <a:pt x="810" y="2224"/>
                      <a:pt x="949" y="2014"/>
                      <a:pt x="1165" y="1964"/>
                    </a:cubicBezTo>
                    <a:lnTo>
                      <a:pt x="1543" y="1877"/>
                    </a:lnTo>
                    <a:cubicBezTo>
                      <a:pt x="1567" y="1872"/>
                      <a:pt x="1586" y="1851"/>
                      <a:pt x="1588" y="1825"/>
                    </a:cubicBezTo>
                    <a:lnTo>
                      <a:pt x="1624" y="1439"/>
                    </a:lnTo>
                    <a:cubicBezTo>
                      <a:pt x="1644" y="1228"/>
                      <a:pt x="1821" y="1070"/>
                      <a:pt x="2032" y="1070"/>
                    </a:cubicBezTo>
                    <a:cubicBezTo>
                      <a:pt x="2041" y="1070"/>
                      <a:pt x="2050" y="1070"/>
                      <a:pt x="2059" y="1070"/>
                    </a:cubicBezTo>
                    <a:lnTo>
                      <a:pt x="2447" y="1095"/>
                    </a:lnTo>
                    <a:cubicBezTo>
                      <a:pt x="2448" y="1095"/>
                      <a:pt x="2449" y="1095"/>
                      <a:pt x="2451" y="1095"/>
                    </a:cubicBezTo>
                    <a:cubicBezTo>
                      <a:pt x="2474" y="1095"/>
                      <a:pt x="2496" y="1081"/>
                      <a:pt x="2504" y="1058"/>
                    </a:cubicBezTo>
                    <a:lnTo>
                      <a:pt x="2649" y="698"/>
                    </a:lnTo>
                    <a:cubicBezTo>
                      <a:pt x="2714" y="538"/>
                      <a:pt x="2866" y="441"/>
                      <a:pt x="3028" y="441"/>
                    </a:cubicBezTo>
                    <a:cubicBezTo>
                      <a:pt x="3075" y="441"/>
                      <a:pt x="3122" y="449"/>
                      <a:pt x="3169" y="466"/>
                    </a:cubicBezTo>
                    <a:lnTo>
                      <a:pt x="3532" y="599"/>
                    </a:lnTo>
                    <a:cubicBezTo>
                      <a:pt x="3539" y="602"/>
                      <a:pt x="3545" y="603"/>
                      <a:pt x="3552" y="603"/>
                    </a:cubicBezTo>
                    <a:cubicBezTo>
                      <a:pt x="3570" y="603"/>
                      <a:pt x="3588" y="594"/>
                      <a:pt x="3600" y="580"/>
                    </a:cubicBezTo>
                    <a:lnTo>
                      <a:pt x="3839" y="276"/>
                    </a:lnTo>
                    <a:cubicBezTo>
                      <a:pt x="3919" y="173"/>
                      <a:pt x="4039" y="118"/>
                      <a:pt x="4160" y="118"/>
                    </a:cubicBezTo>
                    <a:close/>
                    <a:moveTo>
                      <a:pt x="4161" y="1"/>
                    </a:moveTo>
                    <a:cubicBezTo>
                      <a:pt x="4005" y="1"/>
                      <a:pt x="3851" y="70"/>
                      <a:pt x="3747" y="203"/>
                    </a:cubicBezTo>
                    <a:lnTo>
                      <a:pt x="3534" y="475"/>
                    </a:lnTo>
                    <a:lnTo>
                      <a:pt x="3210" y="355"/>
                    </a:lnTo>
                    <a:cubicBezTo>
                      <a:pt x="3150" y="333"/>
                      <a:pt x="3088" y="322"/>
                      <a:pt x="3028" y="322"/>
                    </a:cubicBezTo>
                    <a:cubicBezTo>
                      <a:pt x="2819" y="322"/>
                      <a:pt x="2623" y="448"/>
                      <a:pt x="2540" y="655"/>
                    </a:cubicBezTo>
                    <a:lnTo>
                      <a:pt x="2412" y="975"/>
                    </a:lnTo>
                    <a:lnTo>
                      <a:pt x="2066" y="953"/>
                    </a:lnTo>
                    <a:cubicBezTo>
                      <a:pt x="2054" y="952"/>
                      <a:pt x="2042" y="951"/>
                      <a:pt x="2030" y="951"/>
                    </a:cubicBezTo>
                    <a:cubicBezTo>
                      <a:pt x="1758" y="951"/>
                      <a:pt x="1535" y="1157"/>
                      <a:pt x="1508" y="1429"/>
                    </a:cubicBezTo>
                    <a:lnTo>
                      <a:pt x="1475" y="1773"/>
                    </a:lnTo>
                    <a:lnTo>
                      <a:pt x="1139" y="1850"/>
                    </a:lnTo>
                    <a:cubicBezTo>
                      <a:pt x="861" y="1914"/>
                      <a:pt x="684" y="2184"/>
                      <a:pt x="738" y="2462"/>
                    </a:cubicBezTo>
                    <a:lnTo>
                      <a:pt x="803" y="2800"/>
                    </a:lnTo>
                    <a:lnTo>
                      <a:pt x="502" y="2968"/>
                    </a:lnTo>
                    <a:cubicBezTo>
                      <a:pt x="251" y="3107"/>
                      <a:pt x="158" y="3415"/>
                      <a:pt x="289" y="3669"/>
                    </a:cubicBezTo>
                    <a:lnTo>
                      <a:pt x="447" y="3978"/>
                    </a:lnTo>
                    <a:lnTo>
                      <a:pt x="204" y="4223"/>
                    </a:lnTo>
                    <a:cubicBezTo>
                      <a:pt x="4" y="4428"/>
                      <a:pt x="0" y="4750"/>
                      <a:pt x="197" y="4958"/>
                    </a:cubicBezTo>
                    <a:lnTo>
                      <a:pt x="436" y="5207"/>
                    </a:lnTo>
                    <a:lnTo>
                      <a:pt x="274" y="5512"/>
                    </a:lnTo>
                    <a:cubicBezTo>
                      <a:pt x="139" y="5763"/>
                      <a:pt x="227" y="6073"/>
                      <a:pt x="474" y="6216"/>
                    </a:cubicBezTo>
                    <a:lnTo>
                      <a:pt x="772" y="6390"/>
                    </a:lnTo>
                    <a:lnTo>
                      <a:pt x="701" y="6727"/>
                    </a:lnTo>
                    <a:cubicBezTo>
                      <a:pt x="642" y="7008"/>
                      <a:pt x="814" y="7280"/>
                      <a:pt x="1093" y="7347"/>
                    </a:cubicBezTo>
                    <a:lnTo>
                      <a:pt x="1429" y="7428"/>
                    </a:lnTo>
                    <a:lnTo>
                      <a:pt x="1456" y="7773"/>
                    </a:lnTo>
                    <a:cubicBezTo>
                      <a:pt x="1478" y="8051"/>
                      <a:pt x="1706" y="8258"/>
                      <a:pt x="1982" y="8258"/>
                    </a:cubicBezTo>
                    <a:cubicBezTo>
                      <a:pt x="1990" y="8258"/>
                      <a:pt x="1997" y="8258"/>
                      <a:pt x="2005" y="8258"/>
                    </a:cubicBezTo>
                    <a:lnTo>
                      <a:pt x="2351" y="8241"/>
                    </a:lnTo>
                    <a:lnTo>
                      <a:pt x="2474" y="8563"/>
                    </a:lnTo>
                    <a:cubicBezTo>
                      <a:pt x="2553" y="8773"/>
                      <a:pt x="2751" y="8902"/>
                      <a:pt x="2963" y="8902"/>
                    </a:cubicBezTo>
                    <a:cubicBezTo>
                      <a:pt x="3021" y="8902"/>
                      <a:pt x="3080" y="8892"/>
                      <a:pt x="3138" y="8873"/>
                    </a:cubicBezTo>
                    <a:lnTo>
                      <a:pt x="3463" y="8760"/>
                    </a:lnTo>
                    <a:lnTo>
                      <a:pt x="3673" y="9035"/>
                    </a:lnTo>
                    <a:cubicBezTo>
                      <a:pt x="3777" y="9172"/>
                      <a:pt x="3933" y="9245"/>
                      <a:pt x="4091" y="9245"/>
                    </a:cubicBezTo>
                    <a:cubicBezTo>
                      <a:pt x="4197" y="9245"/>
                      <a:pt x="4304" y="9213"/>
                      <a:pt x="4396" y="9146"/>
                    </a:cubicBezTo>
                    <a:lnTo>
                      <a:pt x="4679" y="8947"/>
                    </a:lnTo>
                    <a:lnTo>
                      <a:pt x="4957" y="9151"/>
                    </a:lnTo>
                    <a:cubicBezTo>
                      <a:pt x="5053" y="9221"/>
                      <a:pt x="5162" y="9255"/>
                      <a:pt x="5271" y="9255"/>
                    </a:cubicBezTo>
                    <a:cubicBezTo>
                      <a:pt x="5427" y="9255"/>
                      <a:pt x="5581" y="9186"/>
                      <a:pt x="5685" y="9053"/>
                    </a:cubicBezTo>
                    <a:lnTo>
                      <a:pt x="5898" y="8781"/>
                    </a:lnTo>
                    <a:lnTo>
                      <a:pt x="6223" y="8900"/>
                    </a:lnTo>
                    <a:cubicBezTo>
                      <a:pt x="6281" y="8922"/>
                      <a:pt x="6342" y="8932"/>
                      <a:pt x="6403" y="8932"/>
                    </a:cubicBezTo>
                    <a:cubicBezTo>
                      <a:pt x="6451" y="8932"/>
                      <a:pt x="6499" y="8925"/>
                      <a:pt x="6547" y="8912"/>
                    </a:cubicBezTo>
                    <a:cubicBezTo>
                      <a:pt x="6705" y="8867"/>
                      <a:pt x="6831" y="8753"/>
                      <a:pt x="6892" y="8601"/>
                    </a:cubicBezTo>
                    <a:lnTo>
                      <a:pt x="7021" y="8280"/>
                    </a:lnTo>
                    <a:lnTo>
                      <a:pt x="7366" y="8303"/>
                    </a:lnTo>
                    <a:cubicBezTo>
                      <a:pt x="7377" y="8304"/>
                      <a:pt x="7388" y="8304"/>
                      <a:pt x="7399" y="8304"/>
                    </a:cubicBezTo>
                    <a:cubicBezTo>
                      <a:pt x="7670" y="8304"/>
                      <a:pt x="7899" y="8100"/>
                      <a:pt x="7924" y="7827"/>
                    </a:cubicBezTo>
                    <a:lnTo>
                      <a:pt x="7956" y="7484"/>
                    </a:lnTo>
                    <a:lnTo>
                      <a:pt x="8292" y="7406"/>
                    </a:lnTo>
                    <a:cubicBezTo>
                      <a:pt x="8573" y="7345"/>
                      <a:pt x="8749" y="7075"/>
                      <a:pt x="8694" y="6793"/>
                    </a:cubicBezTo>
                    <a:lnTo>
                      <a:pt x="8630" y="6455"/>
                    </a:lnTo>
                    <a:lnTo>
                      <a:pt x="8931" y="6287"/>
                    </a:lnTo>
                    <a:cubicBezTo>
                      <a:pt x="9181" y="6149"/>
                      <a:pt x="9274" y="5841"/>
                      <a:pt x="9144" y="5586"/>
                    </a:cubicBezTo>
                    <a:lnTo>
                      <a:pt x="8987" y="5278"/>
                    </a:lnTo>
                    <a:lnTo>
                      <a:pt x="9229" y="5032"/>
                    </a:lnTo>
                    <a:cubicBezTo>
                      <a:pt x="9430" y="4828"/>
                      <a:pt x="9432" y="4506"/>
                      <a:pt x="9234" y="4300"/>
                    </a:cubicBezTo>
                    <a:lnTo>
                      <a:pt x="8995" y="4049"/>
                    </a:lnTo>
                    <a:lnTo>
                      <a:pt x="9160" y="3744"/>
                    </a:lnTo>
                    <a:cubicBezTo>
                      <a:pt x="9293" y="3493"/>
                      <a:pt x="9207" y="3183"/>
                      <a:pt x="8959" y="3039"/>
                    </a:cubicBezTo>
                    <a:lnTo>
                      <a:pt x="8659" y="2866"/>
                    </a:lnTo>
                    <a:lnTo>
                      <a:pt x="8730" y="2528"/>
                    </a:lnTo>
                    <a:cubicBezTo>
                      <a:pt x="8789" y="2248"/>
                      <a:pt x="8618" y="1976"/>
                      <a:pt x="8339" y="1908"/>
                    </a:cubicBezTo>
                    <a:lnTo>
                      <a:pt x="8003" y="1827"/>
                    </a:lnTo>
                    <a:lnTo>
                      <a:pt x="7975" y="1482"/>
                    </a:lnTo>
                    <a:cubicBezTo>
                      <a:pt x="7954" y="1205"/>
                      <a:pt x="7725" y="997"/>
                      <a:pt x="7450" y="997"/>
                    </a:cubicBezTo>
                    <a:cubicBezTo>
                      <a:pt x="7442" y="997"/>
                      <a:pt x="7434" y="997"/>
                      <a:pt x="7427" y="998"/>
                    </a:cubicBezTo>
                    <a:lnTo>
                      <a:pt x="7082" y="1015"/>
                    </a:lnTo>
                    <a:lnTo>
                      <a:pt x="6957" y="693"/>
                    </a:lnTo>
                    <a:cubicBezTo>
                      <a:pt x="6878" y="483"/>
                      <a:pt x="6681" y="354"/>
                      <a:pt x="6468" y="354"/>
                    </a:cubicBezTo>
                    <a:cubicBezTo>
                      <a:pt x="6411" y="354"/>
                      <a:pt x="6352" y="363"/>
                      <a:pt x="6294" y="383"/>
                    </a:cubicBezTo>
                    <a:lnTo>
                      <a:pt x="5969" y="494"/>
                    </a:lnTo>
                    <a:lnTo>
                      <a:pt x="5759" y="220"/>
                    </a:lnTo>
                    <a:cubicBezTo>
                      <a:pt x="5655" y="83"/>
                      <a:pt x="5499" y="11"/>
                      <a:pt x="5340" y="11"/>
                    </a:cubicBezTo>
                    <a:cubicBezTo>
                      <a:pt x="5234" y="11"/>
                      <a:pt x="5127" y="43"/>
                      <a:pt x="5034" y="109"/>
                    </a:cubicBezTo>
                    <a:lnTo>
                      <a:pt x="4753" y="308"/>
                    </a:lnTo>
                    <a:lnTo>
                      <a:pt x="4474" y="104"/>
                    </a:lnTo>
                    <a:cubicBezTo>
                      <a:pt x="4380" y="34"/>
                      <a:pt x="4270" y="1"/>
                      <a:pt x="4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4003765" y="2544093"/>
                <a:ext cx="404094" cy="399958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8316" extrusionOk="0">
                    <a:moveTo>
                      <a:pt x="3657" y="140"/>
                    </a:moveTo>
                    <a:lnTo>
                      <a:pt x="4198" y="536"/>
                    </a:lnTo>
                    <a:cubicBezTo>
                      <a:pt x="4208" y="544"/>
                      <a:pt x="4220" y="548"/>
                      <a:pt x="4232" y="548"/>
                    </a:cubicBezTo>
                    <a:cubicBezTo>
                      <a:pt x="4244" y="548"/>
                      <a:pt x="4256" y="544"/>
                      <a:pt x="4267" y="536"/>
                    </a:cubicBezTo>
                    <a:lnTo>
                      <a:pt x="4812" y="148"/>
                    </a:lnTo>
                    <a:lnTo>
                      <a:pt x="5217" y="682"/>
                    </a:lnTo>
                    <a:cubicBezTo>
                      <a:pt x="5229" y="697"/>
                      <a:pt x="5247" y="705"/>
                      <a:pt x="5265" y="705"/>
                    </a:cubicBezTo>
                    <a:cubicBezTo>
                      <a:pt x="5271" y="705"/>
                      <a:pt x="5277" y="704"/>
                      <a:pt x="5283" y="702"/>
                    </a:cubicBezTo>
                    <a:lnTo>
                      <a:pt x="5917" y="484"/>
                    </a:lnTo>
                    <a:lnTo>
                      <a:pt x="6156" y="1109"/>
                    </a:lnTo>
                    <a:cubicBezTo>
                      <a:pt x="6165" y="1134"/>
                      <a:pt x="6189" y="1146"/>
                      <a:pt x="6213" y="1147"/>
                    </a:cubicBezTo>
                    <a:lnTo>
                      <a:pt x="6883" y="1116"/>
                    </a:lnTo>
                    <a:lnTo>
                      <a:pt x="6937" y="1783"/>
                    </a:lnTo>
                    <a:cubicBezTo>
                      <a:pt x="6939" y="1809"/>
                      <a:pt x="6956" y="1830"/>
                      <a:pt x="6980" y="1835"/>
                    </a:cubicBezTo>
                    <a:lnTo>
                      <a:pt x="7631" y="1994"/>
                    </a:lnTo>
                    <a:lnTo>
                      <a:pt x="7494" y="2649"/>
                    </a:lnTo>
                    <a:cubicBezTo>
                      <a:pt x="7489" y="2675"/>
                      <a:pt x="7500" y="2699"/>
                      <a:pt x="7522" y="2713"/>
                    </a:cubicBezTo>
                    <a:lnTo>
                      <a:pt x="8102" y="3049"/>
                    </a:lnTo>
                    <a:lnTo>
                      <a:pt x="7785" y="3639"/>
                    </a:lnTo>
                    <a:cubicBezTo>
                      <a:pt x="7773" y="3662"/>
                      <a:pt x="7777" y="3689"/>
                      <a:pt x="7794" y="3707"/>
                    </a:cubicBezTo>
                    <a:lnTo>
                      <a:pt x="8258" y="4192"/>
                    </a:lnTo>
                    <a:lnTo>
                      <a:pt x="7787" y="4669"/>
                    </a:lnTo>
                    <a:cubicBezTo>
                      <a:pt x="7770" y="4687"/>
                      <a:pt x="7766" y="4714"/>
                      <a:pt x="7777" y="4737"/>
                    </a:cubicBezTo>
                    <a:lnTo>
                      <a:pt x="8083" y="5333"/>
                    </a:lnTo>
                    <a:lnTo>
                      <a:pt x="7498" y="5658"/>
                    </a:lnTo>
                    <a:cubicBezTo>
                      <a:pt x="7475" y="5670"/>
                      <a:pt x="7463" y="5696"/>
                      <a:pt x="7468" y="5720"/>
                    </a:cubicBezTo>
                    <a:lnTo>
                      <a:pt x="7595" y="6378"/>
                    </a:lnTo>
                    <a:lnTo>
                      <a:pt x="6940" y="6526"/>
                    </a:lnTo>
                    <a:cubicBezTo>
                      <a:pt x="6916" y="6533"/>
                      <a:pt x="6899" y="6553"/>
                      <a:pt x="6895" y="6578"/>
                    </a:cubicBezTo>
                    <a:lnTo>
                      <a:pt x="6831" y="7244"/>
                    </a:lnTo>
                    <a:lnTo>
                      <a:pt x="6163" y="7203"/>
                    </a:lnTo>
                    <a:cubicBezTo>
                      <a:pt x="6161" y="7202"/>
                      <a:pt x="6158" y="7202"/>
                      <a:pt x="6156" y="7202"/>
                    </a:cubicBezTo>
                    <a:cubicBezTo>
                      <a:pt x="6134" y="7202"/>
                      <a:pt x="6114" y="7217"/>
                      <a:pt x="6106" y="7239"/>
                    </a:cubicBezTo>
                    <a:lnTo>
                      <a:pt x="5855" y="7861"/>
                    </a:lnTo>
                    <a:lnTo>
                      <a:pt x="5226" y="7630"/>
                    </a:lnTo>
                    <a:cubicBezTo>
                      <a:pt x="5219" y="7628"/>
                      <a:pt x="5212" y="7627"/>
                      <a:pt x="5205" y="7627"/>
                    </a:cubicBezTo>
                    <a:cubicBezTo>
                      <a:pt x="5188" y="7627"/>
                      <a:pt x="5171" y="7634"/>
                      <a:pt x="5160" y="7649"/>
                    </a:cubicBezTo>
                    <a:lnTo>
                      <a:pt x="4745" y="8176"/>
                    </a:lnTo>
                    <a:lnTo>
                      <a:pt x="4206" y="7779"/>
                    </a:lnTo>
                    <a:cubicBezTo>
                      <a:pt x="4196" y="7772"/>
                      <a:pt x="4184" y="7767"/>
                      <a:pt x="4172" y="7767"/>
                    </a:cubicBezTo>
                    <a:lnTo>
                      <a:pt x="4170" y="7767"/>
                    </a:lnTo>
                    <a:cubicBezTo>
                      <a:pt x="4159" y="7767"/>
                      <a:pt x="4147" y="7771"/>
                      <a:pt x="4137" y="7778"/>
                    </a:cubicBezTo>
                    <a:lnTo>
                      <a:pt x="3590" y="8167"/>
                    </a:lnTo>
                    <a:lnTo>
                      <a:pt x="3186" y="7632"/>
                    </a:lnTo>
                    <a:cubicBezTo>
                      <a:pt x="3175" y="7618"/>
                      <a:pt x="3157" y="7610"/>
                      <a:pt x="3138" y="7610"/>
                    </a:cubicBezTo>
                    <a:cubicBezTo>
                      <a:pt x="3132" y="7610"/>
                      <a:pt x="3125" y="7611"/>
                      <a:pt x="3119" y="7613"/>
                    </a:cubicBezTo>
                    <a:lnTo>
                      <a:pt x="2487" y="7831"/>
                    </a:lnTo>
                    <a:lnTo>
                      <a:pt x="2248" y="7206"/>
                    </a:lnTo>
                    <a:cubicBezTo>
                      <a:pt x="2238" y="7183"/>
                      <a:pt x="2216" y="7168"/>
                      <a:pt x="2193" y="7168"/>
                    </a:cubicBezTo>
                    <a:cubicBezTo>
                      <a:pt x="2191" y="7168"/>
                      <a:pt x="2190" y="7168"/>
                      <a:pt x="2189" y="7168"/>
                    </a:cubicBezTo>
                    <a:lnTo>
                      <a:pt x="1521" y="7199"/>
                    </a:lnTo>
                    <a:lnTo>
                      <a:pt x="1467" y="6533"/>
                    </a:lnTo>
                    <a:cubicBezTo>
                      <a:pt x="1465" y="6507"/>
                      <a:pt x="1448" y="6486"/>
                      <a:pt x="1422" y="6479"/>
                    </a:cubicBezTo>
                    <a:lnTo>
                      <a:pt x="771" y="6321"/>
                    </a:lnTo>
                    <a:lnTo>
                      <a:pt x="909" y="5665"/>
                    </a:lnTo>
                    <a:cubicBezTo>
                      <a:pt x="915" y="5641"/>
                      <a:pt x="904" y="5617"/>
                      <a:pt x="882" y="5603"/>
                    </a:cubicBezTo>
                    <a:lnTo>
                      <a:pt x="302" y="5267"/>
                    </a:lnTo>
                    <a:lnTo>
                      <a:pt x="618" y="4676"/>
                    </a:lnTo>
                    <a:cubicBezTo>
                      <a:pt x="631" y="4654"/>
                      <a:pt x="625" y="4626"/>
                      <a:pt x="608" y="4609"/>
                    </a:cubicBezTo>
                    <a:lnTo>
                      <a:pt x="146" y="4124"/>
                    </a:lnTo>
                    <a:lnTo>
                      <a:pt x="617" y="3646"/>
                    </a:lnTo>
                    <a:cubicBezTo>
                      <a:pt x="634" y="3629"/>
                      <a:pt x="638" y="3601"/>
                      <a:pt x="627" y="3579"/>
                    </a:cubicBezTo>
                    <a:lnTo>
                      <a:pt x="321" y="2983"/>
                    </a:lnTo>
                    <a:lnTo>
                      <a:pt x="906" y="2657"/>
                    </a:lnTo>
                    <a:cubicBezTo>
                      <a:pt x="928" y="2645"/>
                      <a:pt x="941" y="2619"/>
                      <a:pt x="935" y="2595"/>
                    </a:cubicBezTo>
                    <a:lnTo>
                      <a:pt x="809" y="1937"/>
                    </a:lnTo>
                    <a:lnTo>
                      <a:pt x="1463" y="1790"/>
                    </a:lnTo>
                    <a:cubicBezTo>
                      <a:pt x="1488" y="1785"/>
                      <a:pt x="1505" y="1764"/>
                      <a:pt x="1508" y="1738"/>
                    </a:cubicBezTo>
                    <a:lnTo>
                      <a:pt x="1571" y="1071"/>
                    </a:lnTo>
                    <a:lnTo>
                      <a:pt x="2241" y="1113"/>
                    </a:lnTo>
                    <a:cubicBezTo>
                      <a:pt x="2243" y="1113"/>
                      <a:pt x="2245" y="1113"/>
                      <a:pt x="2247" y="1113"/>
                    </a:cubicBezTo>
                    <a:cubicBezTo>
                      <a:pt x="2268" y="1113"/>
                      <a:pt x="2290" y="1098"/>
                      <a:pt x="2298" y="1077"/>
                    </a:cubicBezTo>
                    <a:lnTo>
                      <a:pt x="2547" y="455"/>
                    </a:lnTo>
                    <a:lnTo>
                      <a:pt x="3178" y="685"/>
                    </a:lnTo>
                    <a:cubicBezTo>
                      <a:pt x="3184" y="688"/>
                      <a:pt x="3191" y="689"/>
                      <a:pt x="3198" y="689"/>
                    </a:cubicBezTo>
                    <a:cubicBezTo>
                      <a:pt x="3215" y="689"/>
                      <a:pt x="3232" y="681"/>
                      <a:pt x="3243" y="666"/>
                    </a:cubicBezTo>
                    <a:lnTo>
                      <a:pt x="3657" y="140"/>
                    </a:lnTo>
                    <a:close/>
                    <a:moveTo>
                      <a:pt x="3647" y="0"/>
                    </a:moveTo>
                    <a:cubicBezTo>
                      <a:pt x="3630" y="0"/>
                      <a:pt x="3613" y="8"/>
                      <a:pt x="3600" y="24"/>
                    </a:cubicBezTo>
                    <a:lnTo>
                      <a:pt x="3178" y="561"/>
                    </a:lnTo>
                    <a:lnTo>
                      <a:pt x="2535" y="327"/>
                    </a:lnTo>
                    <a:cubicBezTo>
                      <a:pt x="2528" y="324"/>
                      <a:pt x="2521" y="323"/>
                      <a:pt x="2514" y="323"/>
                    </a:cubicBezTo>
                    <a:cubicBezTo>
                      <a:pt x="2491" y="323"/>
                      <a:pt x="2469" y="337"/>
                      <a:pt x="2461" y="360"/>
                    </a:cubicBezTo>
                    <a:lnTo>
                      <a:pt x="2205" y="995"/>
                    </a:lnTo>
                    <a:lnTo>
                      <a:pt x="1522" y="950"/>
                    </a:lnTo>
                    <a:cubicBezTo>
                      <a:pt x="1521" y="950"/>
                      <a:pt x="1520" y="950"/>
                      <a:pt x="1519" y="950"/>
                    </a:cubicBezTo>
                    <a:cubicBezTo>
                      <a:pt x="1488" y="950"/>
                      <a:pt x="1463" y="974"/>
                      <a:pt x="1460" y="1004"/>
                    </a:cubicBezTo>
                    <a:lnTo>
                      <a:pt x="1396" y="1684"/>
                    </a:lnTo>
                    <a:lnTo>
                      <a:pt x="728" y="1835"/>
                    </a:lnTo>
                    <a:cubicBezTo>
                      <a:pt x="696" y="1842"/>
                      <a:pt x="677" y="1873"/>
                      <a:pt x="683" y="1904"/>
                    </a:cubicBezTo>
                    <a:lnTo>
                      <a:pt x="812" y="2576"/>
                    </a:lnTo>
                    <a:lnTo>
                      <a:pt x="213" y="2908"/>
                    </a:lnTo>
                    <a:cubicBezTo>
                      <a:pt x="186" y="2924"/>
                      <a:pt x="175" y="2957"/>
                      <a:pt x="191" y="2986"/>
                    </a:cubicBezTo>
                    <a:lnTo>
                      <a:pt x="502" y="3594"/>
                    </a:lnTo>
                    <a:lnTo>
                      <a:pt x="23" y="4082"/>
                    </a:lnTo>
                    <a:cubicBezTo>
                      <a:pt x="0" y="4105"/>
                      <a:pt x="0" y="4141"/>
                      <a:pt x="23" y="4164"/>
                    </a:cubicBezTo>
                    <a:lnTo>
                      <a:pt x="494" y="4659"/>
                    </a:lnTo>
                    <a:lnTo>
                      <a:pt x="172" y="5262"/>
                    </a:lnTo>
                    <a:cubicBezTo>
                      <a:pt x="156" y="5289"/>
                      <a:pt x="167" y="5324"/>
                      <a:pt x="194" y="5340"/>
                    </a:cubicBezTo>
                    <a:lnTo>
                      <a:pt x="786" y="5684"/>
                    </a:lnTo>
                    <a:lnTo>
                      <a:pt x="644" y="6352"/>
                    </a:lnTo>
                    <a:cubicBezTo>
                      <a:pt x="639" y="6384"/>
                      <a:pt x="658" y="6415"/>
                      <a:pt x="689" y="6422"/>
                    </a:cubicBezTo>
                    <a:lnTo>
                      <a:pt x="1354" y="6583"/>
                    </a:lnTo>
                    <a:lnTo>
                      <a:pt x="1408" y="7265"/>
                    </a:lnTo>
                    <a:cubicBezTo>
                      <a:pt x="1411" y="7297"/>
                      <a:pt x="1437" y="7319"/>
                      <a:pt x="1465" y="7319"/>
                    </a:cubicBezTo>
                    <a:cubicBezTo>
                      <a:pt x="1467" y="7319"/>
                      <a:pt x="1468" y="7319"/>
                      <a:pt x="1469" y="7319"/>
                    </a:cubicBezTo>
                    <a:lnTo>
                      <a:pt x="2153" y="7287"/>
                    </a:lnTo>
                    <a:lnTo>
                      <a:pt x="2397" y="7926"/>
                    </a:lnTo>
                    <a:cubicBezTo>
                      <a:pt x="2406" y="7950"/>
                      <a:pt x="2428" y="7964"/>
                      <a:pt x="2452" y="7964"/>
                    </a:cubicBezTo>
                    <a:cubicBezTo>
                      <a:pt x="2458" y="7964"/>
                      <a:pt x="2465" y="7963"/>
                      <a:pt x="2471" y="7961"/>
                    </a:cubicBezTo>
                    <a:lnTo>
                      <a:pt x="3117" y="7738"/>
                    </a:lnTo>
                    <a:lnTo>
                      <a:pt x="3533" y="8283"/>
                    </a:lnTo>
                    <a:cubicBezTo>
                      <a:pt x="3543" y="8298"/>
                      <a:pt x="3561" y="8306"/>
                      <a:pt x="3579" y="8306"/>
                    </a:cubicBezTo>
                    <a:cubicBezTo>
                      <a:pt x="3590" y="8306"/>
                      <a:pt x="3602" y="8303"/>
                      <a:pt x="3612" y="8295"/>
                    </a:cubicBezTo>
                    <a:lnTo>
                      <a:pt x="4170" y="7899"/>
                    </a:lnTo>
                    <a:lnTo>
                      <a:pt x="4722" y="8304"/>
                    </a:lnTo>
                    <a:cubicBezTo>
                      <a:pt x="4733" y="8313"/>
                      <a:pt x="4745" y="8316"/>
                      <a:pt x="4757" y="8316"/>
                    </a:cubicBezTo>
                    <a:cubicBezTo>
                      <a:pt x="4774" y="8316"/>
                      <a:pt x="4791" y="8307"/>
                      <a:pt x="4802" y="8294"/>
                    </a:cubicBezTo>
                    <a:lnTo>
                      <a:pt x="5226" y="7755"/>
                    </a:lnTo>
                    <a:lnTo>
                      <a:pt x="5868" y="7990"/>
                    </a:lnTo>
                    <a:cubicBezTo>
                      <a:pt x="5875" y="7993"/>
                      <a:pt x="5882" y="7994"/>
                      <a:pt x="5888" y="7994"/>
                    </a:cubicBezTo>
                    <a:cubicBezTo>
                      <a:pt x="5912" y="7994"/>
                      <a:pt x="5934" y="7980"/>
                      <a:pt x="5943" y="7958"/>
                    </a:cubicBezTo>
                    <a:lnTo>
                      <a:pt x="6197" y="7322"/>
                    </a:lnTo>
                    <a:lnTo>
                      <a:pt x="6881" y="7365"/>
                    </a:lnTo>
                    <a:cubicBezTo>
                      <a:pt x="6883" y="7365"/>
                      <a:pt x="6884" y="7365"/>
                      <a:pt x="6885" y="7365"/>
                    </a:cubicBezTo>
                    <a:cubicBezTo>
                      <a:pt x="6915" y="7365"/>
                      <a:pt x="6940" y="7344"/>
                      <a:pt x="6942" y="7313"/>
                    </a:cubicBezTo>
                    <a:lnTo>
                      <a:pt x="7008" y="6631"/>
                    </a:lnTo>
                    <a:lnTo>
                      <a:pt x="7674" y="6481"/>
                    </a:lnTo>
                    <a:cubicBezTo>
                      <a:pt x="7706" y="6474"/>
                      <a:pt x="7725" y="6443"/>
                      <a:pt x="7719" y="6413"/>
                    </a:cubicBezTo>
                    <a:lnTo>
                      <a:pt x="7590" y="5740"/>
                    </a:lnTo>
                    <a:lnTo>
                      <a:pt x="8189" y="5409"/>
                    </a:lnTo>
                    <a:cubicBezTo>
                      <a:pt x="8216" y="5393"/>
                      <a:pt x="8227" y="5359"/>
                      <a:pt x="8213" y="5331"/>
                    </a:cubicBezTo>
                    <a:lnTo>
                      <a:pt x="7900" y="4721"/>
                    </a:lnTo>
                    <a:lnTo>
                      <a:pt x="8379" y="4233"/>
                    </a:lnTo>
                    <a:cubicBezTo>
                      <a:pt x="8402" y="4211"/>
                      <a:pt x="8402" y="4176"/>
                      <a:pt x="8381" y="4152"/>
                    </a:cubicBezTo>
                    <a:lnTo>
                      <a:pt x="7908" y="3656"/>
                    </a:lnTo>
                    <a:lnTo>
                      <a:pt x="8230" y="3054"/>
                    </a:lnTo>
                    <a:cubicBezTo>
                      <a:pt x="8246" y="3026"/>
                      <a:pt x="8235" y="2992"/>
                      <a:pt x="8210" y="2976"/>
                    </a:cubicBezTo>
                    <a:lnTo>
                      <a:pt x="7617" y="2633"/>
                    </a:lnTo>
                    <a:lnTo>
                      <a:pt x="7758" y="1963"/>
                    </a:lnTo>
                    <a:cubicBezTo>
                      <a:pt x="7765" y="1932"/>
                      <a:pt x="7745" y="1901"/>
                      <a:pt x="7714" y="1894"/>
                    </a:cubicBezTo>
                    <a:lnTo>
                      <a:pt x="7049" y="1733"/>
                    </a:lnTo>
                    <a:lnTo>
                      <a:pt x="6994" y="1051"/>
                    </a:lnTo>
                    <a:cubicBezTo>
                      <a:pt x="6992" y="1019"/>
                      <a:pt x="6961" y="997"/>
                      <a:pt x="6933" y="997"/>
                    </a:cubicBezTo>
                    <a:lnTo>
                      <a:pt x="6249" y="1030"/>
                    </a:lnTo>
                    <a:lnTo>
                      <a:pt x="6005" y="389"/>
                    </a:lnTo>
                    <a:cubicBezTo>
                      <a:pt x="5997" y="366"/>
                      <a:pt x="5975" y="351"/>
                      <a:pt x="5951" y="351"/>
                    </a:cubicBezTo>
                    <a:cubicBezTo>
                      <a:pt x="5945" y="351"/>
                      <a:pt x="5939" y="352"/>
                      <a:pt x="5933" y="354"/>
                    </a:cubicBezTo>
                    <a:lnTo>
                      <a:pt x="5285" y="578"/>
                    </a:lnTo>
                    <a:lnTo>
                      <a:pt x="4871" y="32"/>
                    </a:lnTo>
                    <a:cubicBezTo>
                      <a:pt x="4860" y="18"/>
                      <a:pt x="4842" y="10"/>
                      <a:pt x="4825" y="10"/>
                    </a:cubicBezTo>
                    <a:cubicBezTo>
                      <a:pt x="4813" y="10"/>
                      <a:pt x="4802" y="13"/>
                      <a:pt x="4791" y="20"/>
                    </a:cubicBezTo>
                    <a:lnTo>
                      <a:pt x="4232" y="417"/>
                    </a:lnTo>
                    <a:lnTo>
                      <a:pt x="3682" y="12"/>
                    </a:lnTo>
                    <a:cubicBezTo>
                      <a:pt x="3671" y="4"/>
                      <a:pt x="3659" y="0"/>
                      <a:pt x="36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4162237" y="2628980"/>
                <a:ext cx="366195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2647" extrusionOk="0">
                    <a:moveTo>
                      <a:pt x="7223" y="1"/>
                    </a:moveTo>
                    <a:cubicBezTo>
                      <a:pt x="7191" y="1"/>
                      <a:pt x="7158" y="5"/>
                      <a:pt x="7126" y="15"/>
                    </a:cubicBezTo>
                    <a:lnTo>
                      <a:pt x="297" y="1957"/>
                    </a:lnTo>
                    <a:cubicBezTo>
                      <a:pt x="110" y="2011"/>
                      <a:pt x="0" y="2205"/>
                      <a:pt x="54" y="2392"/>
                    </a:cubicBezTo>
                    <a:cubicBezTo>
                      <a:pt x="98" y="2546"/>
                      <a:pt x="238" y="2646"/>
                      <a:pt x="391" y="2646"/>
                    </a:cubicBezTo>
                    <a:cubicBezTo>
                      <a:pt x="423" y="2646"/>
                      <a:pt x="456" y="2642"/>
                      <a:pt x="489" y="2633"/>
                    </a:cubicBezTo>
                    <a:lnTo>
                      <a:pt x="7318" y="690"/>
                    </a:lnTo>
                    <a:cubicBezTo>
                      <a:pt x="7505" y="636"/>
                      <a:pt x="7614" y="442"/>
                      <a:pt x="7560" y="255"/>
                    </a:cubicBezTo>
                    <a:cubicBezTo>
                      <a:pt x="7516" y="101"/>
                      <a:pt x="7376" y="1"/>
                      <a:pt x="7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4160650" y="2626190"/>
                <a:ext cx="370909" cy="132935"/>
              </a:xfrm>
              <a:custGeom>
                <a:avLst/>
                <a:gdLst/>
                <a:ahLst/>
                <a:cxnLst/>
                <a:rect l="l" t="t" r="r" b="b"/>
                <a:pathLst>
                  <a:path w="7712" h="2764" extrusionOk="0">
                    <a:moveTo>
                      <a:pt x="7256" y="118"/>
                    </a:moveTo>
                    <a:cubicBezTo>
                      <a:pt x="7306" y="118"/>
                      <a:pt x="7354" y="130"/>
                      <a:pt x="7398" y="154"/>
                    </a:cubicBezTo>
                    <a:cubicBezTo>
                      <a:pt x="7467" y="192"/>
                      <a:pt x="7515" y="254"/>
                      <a:pt x="7538" y="329"/>
                    </a:cubicBezTo>
                    <a:cubicBezTo>
                      <a:pt x="7581" y="485"/>
                      <a:pt x="7491" y="647"/>
                      <a:pt x="7335" y="691"/>
                    </a:cubicBezTo>
                    <a:lnTo>
                      <a:pt x="506" y="2635"/>
                    </a:lnTo>
                    <a:cubicBezTo>
                      <a:pt x="479" y="2642"/>
                      <a:pt x="452" y="2646"/>
                      <a:pt x="425" y="2646"/>
                    </a:cubicBezTo>
                    <a:cubicBezTo>
                      <a:pt x="375" y="2646"/>
                      <a:pt x="326" y="2634"/>
                      <a:pt x="283" y="2609"/>
                    </a:cubicBezTo>
                    <a:cubicBezTo>
                      <a:pt x="215" y="2571"/>
                      <a:pt x="165" y="2509"/>
                      <a:pt x="144" y="2434"/>
                    </a:cubicBezTo>
                    <a:cubicBezTo>
                      <a:pt x="122" y="2358"/>
                      <a:pt x="132" y="2280"/>
                      <a:pt x="170" y="2211"/>
                    </a:cubicBezTo>
                    <a:cubicBezTo>
                      <a:pt x="208" y="2143"/>
                      <a:pt x="271" y="2093"/>
                      <a:pt x="345" y="2072"/>
                    </a:cubicBezTo>
                    <a:lnTo>
                      <a:pt x="7176" y="128"/>
                    </a:lnTo>
                    <a:cubicBezTo>
                      <a:pt x="7202" y="121"/>
                      <a:pt x="7230" y="118"/>
                      <a:pt x="7256" y="118"/>
                    </a:cubicBezTo>
                    <a:close/>
                    <a:moveTo>
                      <a:pt x="7254" y="0"/>
                    </a:moveTo>
                    <a:cubicBezTo>
                      <a:pt x="7217" y="0"/>
                      <a:pt x="7180" y="5"/>
                      <a:pt x="7143" y="15"/>
                    </a:cubicBezTo>
                    <a:lnTo>
                      <a:pt x="312" y="1960"/>
                    </a:lnTo>
                    <a:cubicBezTo>
                      <a:pt x="208" y="1989"/>
                      <a:pt x="120" y="2059"/>
                      <a:pt x="66" y="2154"/>
                    </a:cubicBezTo>
                    <a:cubicBezTo>
                      <a:pt x="14" y="2249"/>
                      <a:pt x="1" y="2360"/>
                      <a:pt x="32" y="2465"/>
                    </a:cubicBezTo>
                    <a:cubicBezTo>
                      <a:pt x="61" y="2571"/>
                      <a:pt x="130" y="2658"/>
                      <a:pt x="226" y="2711"/>
                    </a:cubicBezTo>
                    <a:cubicBezTo>
                      <a:pt x="288" y="2746"/>
                      <a:pt x="355" y="2763"/>
                      <a:pt x="425" y="2763"/>
                    </a:cubicBezTo>
                    <a:cubicBezTo>
                      <a:pt x="463" y="2763"/>
                      <a:pt x="501" y="2758"/>
                      <a:pt x="537" y="2748"/>
                    </a:cubicBezTo>
                    <a:lnTo>
                      <a:pt x="7368" y="805"/>
                    </a:lnTo>
                    <a:cubicBezTo>
                      <a:pt x="7585" y="743"/>
                      <a:pt x="7711" y="516"/>
                      <a:pt x="7650" y="298"/>
                    </a:cubicBezTo>
                    <a:cubicBezTo>
                      <a:pt x="7619" y="192"/>
                      <a:pt x="7550" y="105"/>
                      <a:pt x="7455" y="52"/>
                    </a:cubicBezTo>
                    <a:cubicBezTo>
                      <a:pt x="7393" y="18"/>
                      <a:pt x="7324" y="0"/>
                      <a:pt x="7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4489665" y="2570785"/>
                <a:ext cx="196083" cy="109705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2281" extrusionOk="0">
                    <a:moveTo>
                      <a:pt x="3163" y="0"/>
                    </a:moveTo>
                    <a:cubicBezTo>
                      <a:pt x="3090" y="0"/>
                      <a:pt x="3015" y="10"/>
                      <a:pt x="2941" y="31"/>
                    </a:cubicBezTo>
                    <a:lnTo>
                      <a:pt x="688" y="672"/>
                    </a:lnTo>
                    <a:cubicBezTo>
                      <a:pt x="255" y="795"/>
                      <a:pt x="1" y="1252"/>
                      <a:pt x="125" y="1685"/>
                    </a:cubicBezTo>
                    <a:cubicBezTo>
                      <a:pt x="227" y="2044"/>
                      <a:pt x="558" y="2281"/>
                      <a:pt x="915" y="2281"/>
                    </a:cubicBezTo>
                    <a:cubicBezTo>
                      <a:pt x="988" y="2281"/>
                      <a:pt x="1063" y="2271"/>
                      <a:pt x="1137" y="2250"/>
                    </a:cubicBezTo>
                    <a:lnTo>
                      <a:pt x="3389" y="1607"/>
                    </a:lnTo>
                    <a:cubicBezTo>
                      <a:pt x="3822" y="1484"/>
                      <a:pt x="4077" y="1029"/>
                      <a:pt x="3952" y="596"/>
                    </a:cubicBezTo>
                    <a:cubicBezTo>
                      <a:pt x="3850" y="236"/>
                      <a:pt x="3520" y="0"/>
                      <a:pt x="3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4486587" y="2567996"/>
                <a:ext cx="202239" cy="115236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2396" extrusionOk="0">
                    <a:moveTo>
                      <a:pt x="3228" y="117"/>
                    </a:moveTo>
                    <a:cubicBezTo>
                      <a:pt x="3561" y="117"/>
                      <a:pt x="3866" y="335"/>
                      <a:pt x="3961" y="670"/>
                    </a:cubicBezTo>
                    <a:cubicBezTo>
                      <a:pt x="4075" y="1073"/>
                      <a:pt x="3841" y="1495"/>
                      <a:pt x="3438" y="1610"/>
                    </a:cubicBezTo>
                    <a:lnTo>
                      <a:pt x="1185" y="2250"/>
                    </a:lnTo>
                    <a:cubicBezTo>
                      <a:pt x="1116" y="2270"/>
                      <a:pt x="1046" y="2279"/>
                      <a:pt x="977" y="2279"/>
                    </a:cubicBezTo>
                    <a:cubicBezTo>
                      <a:pt x="646" y="2279"/>
                      <a:pt x="340" y="2062"/>
                      <a:pt x="245" y="1728"/>
                    </a:cubicBezTo>
                    <a:cubicBezTo>
                      <a:pt x="131" y="1324"/>
                      <a:pt x="366" y="902"/>
                      <a:pt x="768" y="787"/>
                    </a:cubicBezTo>
                    <a:lnTo>
                      <a:pt x="3021" y="147"/>
                    </a:lnTo>
                    <a:cubicBezTo>
                      <a:pt x="3090" y="126"/>
                      <a:pt x="3161" y="117"/>
                      <a:pt x="3228" y="117"/>
                    </a:cubicBezTo>
                    <a:close/>
                    <a:moveTo>
                      <a:pt x="3229" y="0"/>
                    </a:moveTo>
                    <a:cubicBezTo>
                      <a:pt x="3150" y="0"/>
                      <a:pt x="3069" y="11"/>
                      <a:pt x="2989" y="34"/>
                    </a:cubicBezTo>
                    <a:lnTo>
                      <a:pt x="737" y="675"/>
                    </a:lnTo>
                    <a:cubicBezTo>
                      <a:pt x="271" y="806"/>
                      <a:pt x="1" y="1293"/>
                      <a:pt x="132" y="1759"/>
                    </a:cubicBezTo>
                    <a:cubicBezTo>
                      <a:pt x="243" y="2145"/>
                      <a:pt x="595" y="2396"/>
                      <a:pt x="977" y="2396"/>
                    </a:cubicBezTo>
                    <a:cubicBezTo>
                      <a:pt x="1057" y="2396"/>
                      <a:pt x="1137" y="2385"/>
                      <a:pt x="1218" y="2363"/>
                    </a:cubicBezTo>
                    <a:lnTo>
                      <a:pt x="3469" y="1722"/>
                    </a:lnTo>
                    <a:cubicBezTo>
                      <a:pt x="3935" y="1589"/>
                      <a:pt x="4205" y="1102"/>
                      <a:pt x="4073" y="637"/>
                    </a:cubicBezTo>
                    <a:cubicBezTo>
                      <a:pt x="3963" y="253"/>
                      <a:pt x="3611" y="0"/>
                      <a:pt x="32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597096" y="2191128"/>
                <a:ext cx="525967" cy="739942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15385" extrusionOk="0">
                    <a:moveTo>
                      <a:pt x="579" y="0"/>
                    </a:moveTo>
                    <a:lnTo>
                      <a:pt x="1" y="400"/>
                    </a:lnTo>
                    <a:lnTo>
                      <a:pt x="10357" y="15385"/>
                    </a:lnTo>
                    <a:lnTo>
                      <a:pt x="10936" y="14985"/>
                    </a:lnTo>
                    <a:lnTo>
                      <a:pt x="5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593200" y="2187473"/>
                <a:ext cx="533758" cy="747541"/>
              </a:xfrm>
              <a:custGeom>
                <a:avLst/>
                <a:gdLst/>
                <a:ahLst/>
                <a:cxnLst/>
                <a:rect l="l" t="t" r="r" b="b"/>
                <a:pathLst>
                  <a:path w="11098" h="15543" extrusionOk="0">
                    <a:moveTo>
                      <a:pt x="640" y="189"/>
                    </a:moveTo>
                    <a:lnTo>
                      <a:pt x="10906" y="15044"/>
                    </a:lnTo>
                    <a:lnTo>
                      <a:pt x="10459" y="15354"/>
                    </a:lnTo>
                    <a:lnTo>
                      <a:pt x="191" y="499"/>
                    </a:lnTo>
                    <a:lnTo>
                      <a:pt x="640" y="189"/>
                    </a:lnTo>
                    <a:close/>
                    <a:moveTo>
                      <a:pt x="659" y="0"/>
                    </a:moveTo>
                    <a:cubicBezTo>
                      <a:pt x="643" y="0"/>
                      <a:pt x="627" y="5"/>
                      <a:pt x="614" y="14"/>
                    </a:cubicBezTo>
                    <a:lnTo>
                      <a:pt x="37" y="414"/>
                    </a:lnTo>
                    <a:cubicBezTo>
                      <a:pt x="20" y="426"/>
                      <a:pt x="7" y="443"/>
                      <a:pt x="4" y="464"/>
                    </a:cubicBezTo>
                    <a:cubicBezTo>
                      <a:pt x="1" y="485"/>
                      <a:pt x="4" y="506"/>
                      <a:pt x="16" y="523"/>
                    </a:cubicBezTo>
                    <a:lnTo>
                      <a:pt x="10374" y="15508"/>
                    </a:lnTo>
                    <a:cubicBezTo>
                      <a:pt x="10390" y="15530"/>
                      <a:pt x="10414" y="15542"/>
                      <a:pt x="10438" y="15542"/>
                    </a:cubicBezTo>
                    <a:cubicBezTo>
                      <a:pt x="10454" y="15542"/>
                      <a:pt x="10469" y="15537"/>
                      <a:pt x="10483" y="15528"/>
                    </a:cubicBezTo>
                    <a:lnTo>
                      <a:pt x="11062" y="15128"/>
                    </a:lnTo>
                    <a:cubicBezTo>
                      <a:pt x="11077" y="15118"/>
                      <a:pt x="11089" y="15099"/>
                      <a:pt x="11093" y="15078"/>
                    </a:cubicBezTo>
                    <a:cubicBezTo>
                      <a:pt x="11098" y="15057"/>
                      <a:pt x="11093" y="15037"/>
                      <a:pt x="11081" y="15019"/>
                    </a:cubicBezTo>
                    <a:lnTo>
                      <a:pt x="724" y="35"/>
                    </a:lnTo>
                    <a:cubicBezTo>
                      <a:pt x="709" y="12"/>
                      <a:pt x="684" y="0"/>
                      <a:pt x="6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3025233" y="2846174"/>
                <a:ext cx="167803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136" extrusionOk="0">
                    <a:moveTo>
                      <a:pt x="1745" y="1"/>
                    </a:moveTo>
                    <a:cubicBezTo>
                      <a:pt x="1603" y="1"/>
                      <a:pt x="1459" y="20"/>
                      <a:pt x="1315" y="61"/>
                    </a:cubicBezTo>
                    <a:cubicBezTo>
                      <a:pt x="484" y="298"/>
                      <a:pt x="1" y="1164"/>
                      <a:pt x="238" y="1997"/>
                    </a:cubicBezTo>
                    <a:cubicBezTo>
                      <a:pt x="433" y="2687"/>
                      <a:pt x="1062" y="3135"/>
                      <a:pt x="1745" y="3135"/>
                    </a:cubicBezTo>
                    <a:cubicBezTo>
                      <a:pt x="1887" y="3135"/>
                      <a:pt x="2031" y="3116"/>
                      <a:pt x="2174" y="3076"/>
                    </a:cubicBezTo>
                    <a:cubicBezTo>
                      <a:pt x="3005" y="2838"/>
                      <a:pt x="3488" y="1971"/>
                      <a:pt x="3251" y="1140"/>
                    </a:cubicBezTo>
                    <a:cubicBezTo>
                      <a:pt x="3056" y="450"/>
                      <a:pt x="2428" y="1"/>
                      <a:pt x="17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3022059" y="2843385"/>
                <a:ext cx="168044" cy="15650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254" extrusionOk="0">
                    <a:moveTo>
                      <a:pt x="1810" y="117"/>
                    </a:moveTo>
                    <a:cubicBezTo>
                      <a:pt x="2467" y="117"/>
                      <a:pt x="3073" y="550"/>
                      <a:pt x="3261" y="1213"/>
                    </a:cubicBezTo>
                    <a:cubicBezTo>
                      <a:pt x="3372" y="1601"/>
                      <a:pt x="3324" y="2008"/>
                      <a:pt x="3128" y="2360"/>
                    </a:cubicBezTo>
                    <a:cubicBezTo>
                      <a:pt x="2932" y="2711"/>
                      <a:pt x="2610" y="2966"/>
                      <a:pt x="2223" y="3077"/>
                    </a:cubicBezTo>
                    <a:cubicBezTo>
                      <a:pt x="2086" y="3116"/>
                      <a:pt x="1946" y="3135"/>
                      <a:pt x="1807" y="3135"/>
                    </a:cubicBezTo>
                    <a:cubicBezTo>
                      <a:pt x="1554" y="3135"/>
                      <a:pt x="1303" y="3071"/>
                      <a:pt x="1076" y="2943"/>
                    </a:cubicBezTo>
                    <a:cubicBezTo>
                      <a:pt x="725" y="2748"/>
                      <a:pt x="470" y="2425"/>
                      <a:pt x="359" y="2039"/>
                    </a:cubicBezTo>
                    <a:cubicBezTo>
                      <a:pt x="133" y="1239"/>
                      <a:pt x="598" y="403"/>
                      <a:pt x="1398" y="174"/>
                    </a:cubicBezTo>
                    <a:cubicBezTo>
                      <a:pt x="1535" y="136"/>
                      <a:pt x="1674" y="117"/>
                      <a:pt x="1810" y="117"/>
                    </a:cubicBezTo>
                    <a:close/>
                    <a:moveTo>
                      <a:pt x="1809" y="0"/>
                    </a:moveTo>
                    <a:cubicBezTo>
                      <a:pt x="1662" y="0"/>
                      <a:pt x="1513" y="20"/>
                      <a:pt x="1365" y="62"/>
                    </a:cubicBezTo>
                    <a:cubicBezTo>
                      <a:pt x="503" y="308"/>
                      <a:pt x="1" y="1208"/>
                      <a:pt x="247" y="2071"/>
                    </a:cubicBezTo>
                    <a:cubicBezTo>
                      <a:pt x="366" y="2488"/>
                      <a:pt x="640" y="2834"/>
                      <a:pt x="1019" y="3045"/>
                    </a:cubicBezTo>
                    <a:cubicBezTo>
                      <a:pt x="1265" y="3182"/>
                      <a:pt x="1535" y="3253"/>
                      <a:pt x="1809" y="3253"/>
                    </a:cubicBezTo>
                    <a:cubicBezTo>
                      <a:pt x="1958" y="3251"/>
                      <a:pt x="2108" y="3231"/>
                      <a:pt x="2255" y="3189"/>
                    </a:cubicBezTo>
                    <a:cubicBezTo>
                      <a:pt x="2673" y="3071"/>
                      <a:pt x="3019" y="2796"/>
                      <a:pt x="3230" y="2417"/>
                    </a:cubicBezTo>
                    <a:cubicBezTo>
                      <a:pt x="3442" y="2038"/>
                      <a:pt x="3493" y="1600"/>
                      <a:pt x="3374" y="1180"/>
                    </a:cubicBezTo>
                    <a:cubicBezTo>
                      <a:pt x="3170" y="466"/>
                      <a:pt x="2517" y="0"/>
                      <a:pt x="18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3058996" y="2876522"/>
                <a:ext cx="100278" cy="9013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874" extrusionOk="0">
                    <a:moveTo>
                      <a:pt x="1042" y="1"/>
                    </a:moveTo>
                    <a:cubicBezTo>
                      <a:pt x="957" y="1"/>
                      <a:pt x="871" y="12"/>
                      <a:pt x="786" y="36"/>
                    </a:cubicBezTo>
                    <a:cubicBezTo>
                      <a:pt x="289" y="178"/>
                      <a:pt x="0" y="696"/>
                      <a:pt x="142" y="1193"/>
                    </a:cubicBezTo>
                    <a:cubicBezTo>
                      <a:pt x="260" y="1604"/>
                      <a:pt x="634" y="1873"/>
                      <a:pt x="1042" y="1873"/>
                    </a:cubicBezTo>
                    <a:cubicBezTo>
                      <a:pt x="1127" y="1873"/>
                      <a:pt x="1213" y="1861"/>
                      <a:pt x="1299" y="1837"/>
                    </a:cubicBezTo>
                    <a:cubicBezTo>
                      <a:pt x="1796" y="1697"/>
                      <a:pt x="2085" y="1177"/>
                      <a:pt x="1943" y="680"/>
                    </a:cubicBezTo>
                    <a:cubicBezTo>
                      <a:pt x="1825" y="268"/>
                      <a:pt x="1450" y="1"/>
                      <a:pt x="10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3059621" y="2873732"/>
                <a:ext cx="98980" cy="95757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991" extrusionOk="0">
                    <a:moveTo>
                      <a:pt x="1031" y="117"/>
                    </a:moveTo>
                    <a:cubicBezTo>
                      <a:pt x="1178" y="117"/>
                      <a:pt x="1324" y="155"/>
                      <a:pt x="1457" y="229"/>
                    </a:cubicBezTo>
                    <a:cubicBezTo>
                      <a:pt x="1661" y="342"/>
                      <a:pt x="1809" y="529"/>
                      <a:pt x="1873" y="756"/>
                    </a:cubicBezTo>
                    <a:cubicBezTo>
                      <a:pt x="1938" y="981"/>
                      <a:pt x="1911" y="1218"/>
                      <a:pt x="1796" y="1422"/>
                    </a:cubicBezTo>
                    <a:cubicBezTo>
                      <a:pt x="1682" y="1627"/>
                      <a:pt x="1495" y="1775"/>
                      <a:pt x="1270" y="1839"/>
                    </a:cubicBezTo>
                    <a:cubicBezTo>
                      <a:pt x="1190" y="1862"/>
                      <a:pt x="1109" y="1873"/>
                      <a:pt x="1029" y="1873"/>
                    </a:cubicBezTo>
                    <a:cubicBezTo>
                      <a:pt x="881" y="1873"/>
                      <a:pt x="735" y="1836"/>
                      <a:pt x="602" y="1762"/>
                    </a:cubicBezTo>
                    <a:cubicBezTo>
                      <a:pt x="397" y="1647"/>
                      <a:pt x="250" y="1460"/>
                      <a:pt x="186" y="1235"/>
                    </a:cubicBezTo>
                    <a:cubicBezTo>
                      <a:pt x="122" y="1010"/>
                      <a:pt x="148" y="773"/>
                      <a:pt x="262" y="569"/>
                    </a:cubicBezTo>
                    <a:cubicBezTo>
                      <a:pt x="377" y="362"/>
                      <a:pt x="564" y="215"/>
                      <a:pt x="789" y="151"/>
                    </a:cubicBezTo>
                    <a:cubicBezTo>
                      <a:pt x="868" y="129"/>
                      <a:pt x="950" y="117"/>
                      <a:pt x="1031" y="117"/>
                    </a:cubicBezTo>
                    <a:close/>
                    <a:moveTo>
                      <a:pt x="1031" y="0"/>
                    </a:moveTo>
                    <a:cubicBezTo>
                      <a:pt x="940" y="0"/>
                      <a:pt x="848" y="13"/>
                      <a:pt x="758" y="39"/>
                    </a:cubicBezTo>
                    <a:cubicBezTo>
                      <a:pt x="501" y="111"/>
                      <a:pt x="290" y="279"/>
                      <a:pt x="160" y="511"/>
                    </a:cubicBezTo>
                    <a:cubicBezTo>
                      <a:pt x="32" y="743"/>
                      <a:pt x="1" y="1012"/>
                      <a:pt x="74" y="1266"/>
                    </a:cubicBezTo>
                    <a:cubicBezTo>
                      <a:pt x="146" y="1523"/>
                      <a:pt x="314" y="1734"/>
                      <a:pt x="546" y="1864"/>
                    </a:cubicBezTo>
                    <a:cubicBezTo>
                      <a:pt x="695" y="1947"/>
                      <a:pt x="861" y="1990"/>
                      <a:pt x="1028" y="1990"/>
                    </a:cubicBezTo>
                    <a:cubicBezTo>
                      <a:pt x="1119" y="1990"/>
                      <a:pt x="1211" y="1978"/>
                      <a:pt x="1301" y="1952"/>
                    </a:cubicBezTo>
                    <a:cubicBezTo>
                      <a:pt x="1558" y="1879"/>
                      <a:pt x="1769" y="1711"/>
                      <a:pt x="1899" y="1479"/>
                    </a:cubicBezTo>
                    <a:cubicBezTo>
                      <a:pt x="2027" y="1247"/>
                      <a:pt x="2058" y="979"/>
                      <a:pt x="1985" y="723"/>
                    </a:cubicBezTo>
                    <a:cubicBezTo>
                      <a:pt x="1913" y="466"/>
                      <a:pt x="1745" y="255"/>
                      <a:pt x="1513" y="125"/>
                    </a:cubicBezTo>
                    <a:cubicBezTo>
                      <a:pt x="1363" y="43"/>
                      <a:pt x="1198" y="0"/>
                      <a:pt x="1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5599447" y="2385670"/>
                <a:ext cx="167852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136" extrusionOk="0">
                    <a:moveTo>
                      <a:pt x="1746" y="0"/>
                    </a:moveTo>
                    <a:cubicBezTo>
                      <a:pt x="1604" y="0"/>
                      <a:pt x="1459" y="20"/>
                      <a:pt x="1316" y="61"/>
                    </a:cubicBezTo>
                    <a:cubicBezTo>
                      <a:pt x="483" y="298"/>
                      <a:pt x="0" y="1165"/>
                      <a:pt x="237" y="1997"/>
                    </a:cubicBezTo>
                    <a:cubicBezTo>
                      <a:pt x="434" y="2686"/>
                      <a:pt x="1061" y="3136"/>
                      <a:pt x="1743" y="3136"/>
                    </a:cubicBezTo>
                    <a:cubicBezTo>
                      <a:pt x="1885" y="3136"/>
                      <a:pt x="2030" y="3116"/>
                      <a:pt x="2173" y="3075"/>
                    </a:cubicBezTo>
                    <a:cubicBezTo>
                      <a:pt x="3006" y="2838"/>
                      <a:pt x="3489" y="1972"/>
                      <a:pt x="3252" y="1139"/>
                    </a:cubicBezTo>
                    <a:cubicBezTo>
                      <a:pt x="3056" y="450"/>
                      <a:pt x="2428" y="0"/>
                      <a:pt x="17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5602429" y="2382880"/>
                <a:ext cx="161840" cy="156453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53" extrusionOk="0">
                    <a:moveTo>
                      <a:pt x="1682" y="117"/>
                    </a:moveTo>
                    <a:cubicBezTo>
                      <a:pt x="2338" y="117"/>
                      <a:pt x="2944" y="552"/>
                      <a:pt x="3133" y="1213"/>
                    </a:cubicBezTo>
                    <a:cubicBezTo>
                      <a:pt x="3244" y="1601"/>
                      <a:pt x="3197" y="2008"/>
                      <a:pt x="3001" y="2361"/>
                    </a:cubicBezTo>
                    <a:cubicBezTo>
                      <a:pt x="2804" y="2713"/>
                      <a:pt x="2484" y="2967"/>
                      <a:pt x="2096" y="3078"/>
                    </a:cubicBezTo>
                    <a:cubicBezTo>
                      <a:pt x="1959" y="3117"/>
                      <a:pt x="1821" y="3135"/>
                      <a:pt x="1685" y="3135"/>
                    </a:cubicBezTo>
                    <a:cubicBezTo>
                      <a:pt x="1027" y="3135"/>
                      <a:pt x="420" y="2702"/>
                      <a:pt x="231" y="2039"/>
                    </a:cubicBezTo>
                    <a:cubicBezTo>
                      <a:pt x="122" y="1651"/>
                      <a:pt x="169" y="1244"/>
                      <a:pt x="364" y="893"/>
                    </a:cubicBezTo>
                    <a:cubicBezTo>
                      <a:pt x="562" y="539"/>
                      <a:pt x="882" y="285"/>
                      <a:pt x="1270" y="176"/>
                    </a:cubicBezTo>
                    <a:cubicBezTo>
                      <a:pt x="1407" y="136"/>
                      <a:pt x="1545" y="117"/>
                      <a:pt x="1682" y="117"/>
                    </a:cubicBezTo>
                    <a:close/>
                    <a:moveTo>
                      <a:pt x="1682" y="1"/>
                    </a:moveTo>
                    <a:cubicBezTo>
                      <a:pt x="1535" y="1"/>
                      <a:pt x="1385" y="21"/>
                      <a:pt x="1237" y="63"/>
                    </a:cubicBezTo>
                    <a:cubicBezTo>
                      <a:pt x="820" y="181"/>
                      <a:pt x="473" y="456"/>
                      <a:pt x="262" y="836"/>
                    </a:cubicBezTo>
                    <a:cubicBezTo>
                      <a:pt x="51" y="1215"/>
                      <a:pt x="1" y="1653"/>
                      <a:pt x="118" y="2072"/>
                    </a:cubicBezTo>
                    <a:cubicBezTo>
                      <a:pt x="323" y="2785"/>
                      <a:pt x="975" y="3253"/>
                      <a:pt x="1684" y="3253"/>
                    </a:cubicBezTo>
                    <a:cubicBezTo>
                      <a:pt x="1831" y="3253"/>
                      <a:pt x="1980" y="3232"/>
                      <a:pt x="2127" y="3190"/>
                    </a:cubicBezTo>
                    <a:cubicBezTo>
                      <a:pt x="2544" y="3071"/>
                      <a:pt x="2891" y="2797"/>
                      <a:pt x="3103" y="2418"/>
                    </a:cubicBezTo>
                    <a:cubicBezTo>
                      <a:pt x="3315" y="2039"/>
                      <a:pt x="3365" y="1599"/>
                      <a:pt x="3245" y="1182"/>
                    </a:cubicBezTo>
                    <a:cubicBezTo>
                      <a:pt x="3043" y="468"/>
                      <a:pt x="2390" y="1"/>
                      <a:pt x="16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5633257" y="2416065"/>
                <a:ext cx="100230" cy="9008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873" extrusionOk="0">
                    <a:moveTo>
                      <a:pt x="1042" y="0"/>
                    </a:moveTo>
                    <a:cubicBezTo>
                      <a:pt x="957" y="0"/>
                      <a:pt x="871" y="12"/>
                      <a:pt x="785" y="37"/>
                    </a:cubicBezTo>
                    <a:cubicBezTo>
                      <a:pt x="288" y="177"/>
                      <a:pt x="0" y="694"/>
                      <a:pt x="141" y="1193"/>
                    </a:cubicBezTo>
                    <a:cubicBezTo>
                      <a:pt x="258" y="1605"/>
                      <a:pt x="634" y="1873"/>
                      <a:pt x="1042" y="1873"/>
                    </a:cubicBezTo>
                    <a:cubicBezTo>
                      <a:pt x="1126" y="1873"/>
                      <a:pt x="1212" y="1861"/>
                      <a:pt x="1297" y="1837"/>
                    </a:cubicBezTo>
                    <a:cubicBezTo>
                      <a:pt x="1794" y="1695"/>
                      <a:pt x="2083" y="1178"/>
                      <a:pt x="1941" y="681"/>
                    </a:cubicBezTo>
                    <a:cubicBezTo>
                      <a:pt x="1825" y="269"/>
                      <a:pt x="1451" y="0"/>
                      <a:pt x="1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5630083" y="2413228"/>
                <a:ext cx="106579" cy="95709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90" extrusionOk="0">
                    <a:moveTo>
                      <a:pt x="1107" y="118"/>
                    </a:moveTo>
                    <a:cubicBezTo>
                      <a:pt x="1490" y="118"/>
                      <a:pt x="1841" y="369"/>
                      <a:pt x="1952" y="755"/>
                    </a:cubicBezTo>
                    <a:cubicBezTo>
                      <a:pt x="2083" y="1221"/>
                      <a:pt x="1813" y="1708"/>
                      <a:pt x="1348" y="1839"/>
                    </a:cubicBezTo>
                    <a:cubicBezTo>
                      <a:pt x="1268" y="1862"/>
                      <a:pt x="1188" y="1872"/>
                      <a:pt x="1109" y="1872"/>
                    </a:cubicBezTo>
                    <a:cubicBezTo>
                      <a:pt x="727" y="1872"/>
                      <a:pt x="374" y="1621"/>
                      <a:pt x="264" y="1235"/>
                    </a:cubicBezTo>
                    <a:cubicBezTo>
                      <a:pt x="130" y="771"/>
                      <a:pt x="402" y="284"/>
                      <a:pt x="868" y="151"/>
                    </a:cubicBezTo>
                    <a:cubicBezTo>
                      <a:pt x="948" y="128"/>
                      <a:pt x="1027" y="118"/>
                      <a:pt x="1107" y="118"/>
                    </a:cubicBezTo>
                    <a:close/>
                    <a:moveTo>
                      <a:pt x="1107" y="0"/>
                    </a:moveTo>
                    <a:cubicBezTo>
                      <a:pt x="1017" y="0"/>
                      <a:pt x="926" y="12"/>
                      <a:pt x="835" y="38"/>
                    </a:cubicBezTo>
                    <a:cubicBezTo>
                      <a:pt x="309" y="189"/>
                      <a:pt x="0" y="740"/>
                      <a:pt x="151" y="1268"/>
                    </a:cubicBezTo>
                    <a:cubicBezTo>
                      <a:pt x="276" y="1704"/>
                      <a:pt x="674" y="1990"/>
                      <a:pt x="1109" y="1990"/>
                    </a:cubicBezTo>
                    <a:cubicBezTo>
                      <a:pt x="1199" y="1990"/>
                      <a:pt x="1289" y="1978"/>
                      <a:pt x="1380" y="1952"/>
                    </a:cubicBezTo>
                    <a:cubicBezTo>
                      <a:pt x="1907" y="1801"/>
                      <a:pt x="2215" y="1250"/>
                      <a:pt x="2064" y="722"/>
                    </a:cubicBezTo>
                    <a:cubicBezTo>
                      <a:pt x="1940" y="286"/>
                      <a:pt x="1541" y="0"/>
                      <a:pt x="1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3788975" y="1548153"/>
                <a:ext cx="156790" cy="39197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8150" extrusionOk="0">
                    <a:moveTo>
                      <a:pt x="2878" y="0"/>
                    </a:moveTo>
                    <a:cubicBezTo>
                      <a:pt x="2858" y="0"/>
                      <a:pt x="2838" y="2"/>
                      <a:pt x="2818" y="5"/>
                    </a:cubicBezTo>
                    <a:lnTo>
                      <a:pt x="318" y="454"/>
                    </a:lnTo>
                    <a:cubicBezTo>
                      <a:pt x="127" y="487"/>
                      <a:pt x="1" y="670"/>
                      <a:pt x="35" y="861"/>
                    </a:cubicBezTo>
                    <a:lnTo>
                      <a:pt x="1287" y="7860"/>
                    </a:lnTo>
                    <a:cubicBezTo>
                      <a:pt x="1316" y="8030"/>
                      <a:pt x="1465" y="8149"/>
                      <a:pt x="1631" y="8149"/>
                    </a:cubicBezTo>
                    <a:cubicBezTo>
                      <a:pt x="1652" y="8149"/>
                      <a:pt x="1673" y="8147"/>
                      <a:pt x="1694" y="8144"/>
                    </a:cubicBezTo>
                    <a:cubicBezTo>
                      <a:pt x="1885" y="8109"/>
                      <a:pt x="2013" y="7927"/>
                      <a:pt x="1978" y="7737"/>
                    </a:cubicBezTo>
                    <a:lnTo>
                      <a:pt x="787" y="1082"/>
                    </a:lnTo>
                    <a:lnTo>
                      <a:pt x="2941" y="698"/>
                    </a:lnTo>
                    <a:cubicBezTo>
                      <a:pt x="3131" y="663"/>
                      <a:pt x="3259" y="482"/>
                      <a:pt x="3225" y="289"/>
                    </a:cubicBezTo>
                    <a:cubicBezTo>
                      <a:pt x="3194" y="119"/>
                      <a:pt x="3045" y="0"/>
                      <a:pt x="28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3784887" y="1544354"/>
                <a:ext cx="163956" cy="399573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8308" extrusionOk="0">
                    <a:moveTo>
                      <a:pt x="2965" y="159"/>
                    </a:moveTo>
                    <a:cubicBezTo>
                      <a:pt x="3021" y="159"/>
                      <a:pt x="3074" y="174"/>
                      <a:pt x="3119" y="207"/>
                    </a:cubicBezTo>
                    <a:cubicBezTo>
                      <a:pt x="3180" y="249"/>
                      <a:pt x="3220" y="311"/>
                      <a:pt x="3232" y="382"/>
                    </a:cubicBezTo>
                    <a:cubicBezTo>
                      <a:pt x="3246" y="455"/>
                      <a:pt x="3230" y="528"/>
                      <a:pt x="3189" y="587"/>
                    </a:cubicBezTo>
                    <a:cubicBezTo>
                      <a:pt x="3147" y="645"/>
                      <a:pt x="3085" y="685"/>
                      <a:pt x="3012" y="699"/>
                    </a:cubicBezTo>
                    <a:lnTo>
                      <a:pt x="860" y="1083"/>
                    </a:lnTo>
                    <a:cubicBezTo>
                      <a:pt x="816" y="1092"/>
                      <a:pt x="787" y="1132"/>
                      <a:pt x="796" y="1175"/>
                    </a:cubicBezTo>
                    <a:lnTo>
                      <a:pt x="1985" y="7829"/>
                    </a:lnTo>
                    <a:cubicBezTo>
                      <a:pt x="1999" y="7900"/>
                      <a:pt x="1982" y="7973"/>
                      <a:pt x="1940" y="8032"/>
                    </a:cubicBezTo>
                    <a:cubicBezTo>
                      <a:pt x="1900" y="8093"/>
                      <a:pt x="1836" y="8133"/>
                      <a:pt x="1765" y="8145"/>
                    </a:cubicBezTo>
                    <a:cubicBezTo>
                      <a:pt x="1749" y="8148"/>
                      <a:pt x="1733" y="8149"/>
                      <a:pt x="1717" y="8149"/>
                    </a:cubicBezTo>
                    <a:cubicBezTo>
                      <a:pt x="1662" y="8149"/>
                      <a:pt x="1608" y="8132"/>
                      <a:pt x="1561" y="8100"/>
                    </a:cubicBezTo>
                    <a:cubicBezTo>
                      <a:pt x="1502" y="8058"/>
                      <a:pt x="1462" y="7996"/>
                      <a:pt x="1450" y="7925"/>
                    </a:cubicBezTo>
                    <a:lnTo>
                      <a:pt x="196" y="926"/>
                    </a:lnTo>
                    <a:cubicBezTo>
                      <a:pt x="184" y="853"/>
                      <a:pt x="200" y="782"/>
                      <a:pt x="242" y="722"/>
                    </a:cubicBezTo>
                    <a:cubicBezTo>
                      <a:pt x="283" y="663"/>
                      <a:pt x="345" y="623"/>
                      <a:pt x="418" y="609"/>
                    </a:cubicBezTo>
                    <a:lnTo>
                      <a:pt x="2917" y="162"/>
                    </a:lnTo>
                    <a:cubicBezTo>
                      <a:pt x="2932" y="159"/>
                      <a:pt x="2950" y="159"/>
                      <a:pt x="2965" y="159"/>
                    </a:cubicBezTo>
                    <a:close/>
                    <a:moveTo>
                      <a:pt x="2968" y="1"/>
                    </a:moveTo>
                    <a:cubicBezTo>
                      <a:pt x="2942" y="1"/>
                      <a:pt x="2915" y="3"/>
                      <a:pt x="2889" y="8"/>
                    </a:cubicBezTo>
                    <a:lnTo>
                      <a:pt x="389" y="455"/>
                    </a:lnTo>
                    <a:cubicBezTo>
                      <a:pt x="157" y="496"/>
                      <a:pt x="1" y="720"/>
                      <a:pt x="42" y="954"/>
                    </a:cubicBezTo>
                    <a:lnTo>
                      <a:pt x="1294" y="7952"/>
                    </a:lnTo>
                    <a:cubicBezTo>
                      <a:pt x="1313" y="8067"/>
                      <a:pt x="1377" y="8164"/>
                      <a:pt x="1471" y="8229"/>
                    </a:cubicBezTo>
                    <a:cubicBezTo>
                      <a:pt x="1544" y="8281"/>
                      <a:pt x="1628" y="8307"/>
                      <a:pt x="1717" y="8307"/>
                    </a:cubicBezTo>
                    <a:cubicBezTo>
                      <a:pt x="1743" y="8307"/>
                      <a:pt x="1767" y="8306"/>
                      <a:pt x="1793" y="8300"/>
                    </a:cubicBezTo>
                    <a:cubicBezTo>
                      <a:pt x="1906" y="8280"/>
                      <a:pt x="2004" y="8217"/>
                      <a:pt x="2070" y="8122"/>
                    </a:cubicBezTo>
                    <a:cubicBezTo>
                      <a:pt x="2136" y="8029"/>
                      <a:pt x="2160" y="7914"/>
                      <a:pt x="2141" y="7802"/>
                    </a:cubicBezTo>
                    <a:lnTo>
                      <a:pt x="964" y="1225"/>
                    </a:lnTo>
                    <a:lnTo>
                      <a:pt x="3040" y="855"/>
                    </a:lnTo>
                    <a:cubicBezTo>
                      <a:pt x="3154" y="834"/>
                      <a:pt x="3251" y="770"/>
                      <a:pt x="3317" y="677"/>
                    </a:cubicBezTo>
                    <a:cubicBezTo>
                      <a:pt x="3383" y="583"/>
                      <a:pt x="3408" y="469"/>
                      <a:pt x="3388" y="354"/>
                    </a:cubicBezTo>
                    <a:cubicBezTo>
                      <a:pt x="3367" y="242"/>
                      <a:pt x="3305" y="143"/>
                      <a:pt x="3209" y="77"/>
                    </a:cubicBezTo>
                    <a:cubicBezTo>
                      <a:pt x="3138" y="27"/>
                      <a:pt x="3054" y="1"/>
                      <a:pt x="29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3749490" y="1680605"/>
                <a:ext cx="185358" cy="96719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2011" extrusionOk="0">
                    <a:moveTo>
                      <a:pt x="2968" y="0"/>
                    </a:moveTo>
                    <a:cubicBezTo>
                      <a:pt x="2920" y="0"/>
                      <a:pt x="2872" y="4"/>
                      <a:pt x="2823" y="13"/>
                    </a:cubicBezTo>
                    <a:lnTo>
                      <a:pt x="742" y="385"/>
                    </a:lnTo>
                    <a:cubicBezTo>
                      <a:pt x="299" y="465"/>
                      <a:pt x="1" y="893"/>
                      <a:pt x="81" y="1336"/>
                    </a:cubicBezTo>
                    <a:cubicBezTo>
                      <a:pt x="152" y="1731"/>
                      <a:pt x="499" y="2010"/>
                      <a:pt x="887" y="2010"/>
                    </a:cubicBezTo>
                    <a:cubicBezTo>
                      <a:pt x="935" y="2010"/>
                      <a:pt x="983" y="2006"/>
                      <a:pt x="1031" y="1997"/>
                    </a:cubicBezTo>
                    <a:lnTo>
                      <a:pt x="3112" y="1627"/>
                    </a:lnTo>
                    <a:cubicBezTo>
                      <a:pt x="3556" y="1547"/>
                      <a:pt x="3854" y="1120"/>
                      <a:pt x="3776" y="675"/>
                    </a:cubicBezTo>
                    <a:cubicBezTo>
                      <a:pt x="3705" y="280"/>
                      <a:pt x="3358" y="0"/>
                      <a:pt x="29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3745353" y="1676806"/>
                <a:ext cx="193679" cy="10436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2170" extrusionOk="0">
                    <a:moveTo>
                      <a:pt x="3055" y="158"/>
                    </a:moveTo>
                    <a:cubicBezTo>
                      <a:pt x="3406" y="158"/>
                      <a:pt x="3720" y="411"/>
                      <a:pt x="3784" y="769"/>
                    </a:cubicBezTo>
                    <a:cubicBezTo>
                      <a:pt x="3855" y="1171"/>
                      <a:pt x="3586" y="1555"/>
                      <a:pt x="3185" y="1628"/>
                    </a:cubicBezTo>
                    <a:lnTo>
                      <a:pt x="1103" y="2000"/>
                    </a:lnTo>
                    <a:cubicBezTo>
                      <a:pt x="1060" y="2008"/>
                      <a:pt x="1016" y="2012"/>
                      <a:pt x="973" y="2012"/>
                    </a:cubicBezTo>
                    <a:cubicBezTo>
                      <a:pt x="823" y="2012"/>
                      <a:pt x="675" y="1966"/>
                      <a:pt x="549" y="1877"/>
                    </a:cubicBezTo>
                    <a:cubicBezTo>
                      <a:pt x="386" y="1765"/>
                      <a:pt x="277" y="1595"/>
                      <a:pt x="243" y="1401"/>
                    </a:cubicBezTo>
                    <a:cubicBezTo>
                      <a:pt x="208" y="1207"/>
                      <a:pt x="251" y="1012"/>
                      <a:pt x="366" y="849"/>
                    </a:cubicBezTo>
                    <a:cubicBezTo>
                      <a:pt x="478" y="686"/>
                      <a:pt x="648" y="577"/>
                      <a:pt x="842" y="542"/>
                    </a:cubicBezTo>
                    <a:lnTo>
                      <a:pt x="2923" y="170"/>
                    </a:lnTo>
                    <a:cubicBezTo>
                      <a:pt x="2968" y="161"/>
                      <a:pt x="3011" y="158"/>
                      <a:pt x="3055" y="158"/>
                    </a:cubicBezTo>
                    <a:close/>
                    <a:moveTo>
                      <a:pt x="3053" y="0"/>
                    </a:moveTo>
                    <a:cubicBezTo>
                      <a:pt x="3001" y="0"/>
                      <a:pt x="2949" y="5"/>
                      <a:pt x="2895" y="14"/>
                    </a:cubicBezTo>
                    <a:lnTo>
                      <a:pt x="814" y="387"/>
                    </a:lnTo>
                    <a:cubicBezTo>
                      <a:pt x="328" y="473"/>
                      <a:pt x="0" y="942"/>
                      <a:pt x="89" y="1429"/>
                    </a:cubicBezTo>
                    <a:cubicBezTo>
                      <a:pt x="130" y="1664"/>
                      <a:pt x="262" y="1870"/>
                      <a:pt x="459" y="2007"/>
                    </a:cubicBezTo>
                    <a:cubicBezTo>
                      <a:pt x="613" y="2115"/>
                      <a:pt x="790" y="2170"/>
                      <a:pt x="972" y="2170"/>
                    </a:cubicBezTo>
                    <a:lnTo>
                      <a:pt x="972" y="2168"/>
                    </a:lnTo>
                    <a:cubicBezTo>
                      <a:pt x="1024" y="2168"/>
                      <a:pt x="1077" y="2165"/>
                      <a:pt x="1131" y="2154"/>
                    </a:cubicBezTo>
                    <a:lnTo>
                      <a:pt x="3212" y="1782"/>
                    </a:lnTo>
                    <a:cubicBezTo>
                      <a:pt x="3699" y="1696"/>
                      <a:pt x="4026" y="1228"/>
                      <a:pt x="3938" y="740"/>
                    </a:cubicBezTo>
                    <a:cubicBezTo>
                      <a:pt x="3861" y="306"/>
                      <a:pt x="3481" y="0"/>
                      <a:pt x="30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579890" y="1095344"/>
                <a:ext cx="1128886" cy="1388310"/>
              </a:xfrm>
              <a:custGeom>
                <a:avLst/>
                <a:gdLst/>
                <a:ahLst/>
                <a:cxnLst/>
                <a:rect l="l" t="t" r="r" b="b"/>
                <a:pathLst>
                  <a:path w="23472" h="28866" extrusionOk="0">
                    <a:moveTo>
                      <a:pt x="527" y="0"/>
                    </a:moveTo>
                    <a:cubicBezTo>
                      <a:pt x="424" y="0"/>
                      <a:pt x="321" y="34"/>
                      <a:pt x="234" y="103"/>
                    </a:cubicBezTo>
                    <a:cubicBezTo>
                      <a:pt x="33" y="266"/>
                      <a:pt x="0" y="560"/>
                      <a:pt x="163" y="761"/>
                    </a:cubicBezTo>
                    <a:lnTo>
                      <a:pt x="22579" y="28691"/>
                    </a:lnTo>
                    <a:cubicBezTo>
                      <a:pt x="22671" y="28806"/>
                      <a:pt x="22807" y="28866"/>
                      <a:pt x="22943" y="28866"/>
                    </a:cubicBezTo>
                    <a:cubicBezTo>
                      <a:pt x="22971" y="28866"/>
                      <a:pt x="22999" y="28863"/>
                      <a:pt x="23026" y="28858"/>
                    </a:cubicBezTo>
                    <a:cubicBezTo>
                      <a:pt x="23100" y="28845"/>
                      <a:pt x="23173" y="28813"/>
                      <a:pt x="23237" y="28762"/>
                    </a:cubicBezTo>
                    <a:cubicBezTo>
                      <a:pt x="23438" y="28600"/>
                      <a:pt x="23471" y="28306"/>
                      <a:pt x="23308" y="28104"/>
                    </a:cubicBezTo>
                    <a:lnTo>
                      <a:pt x="894" y="176"/>
                    </a:lnTo>
                    <a:cubicBezTo>
                      <a:pt x="801" y="60"/>
                      <a:pt x="665" y="0"/>
                      <a:pt x="5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4578303" y="1091545"/>
                <a:ext cx="1134705" cy="1395957"/>
              </a:xfrm>
              <a:custGeom>
                <a:avLst/>
                <a:gdLst/>
                <a:ahLst/>
                <a:cxnLst/>
                <a:rect l="l" t="t" r="r" b="b"/>
                <a:pathLst>
                  <a:path w="23593" h="29025" extrusionOk="0">
                    <a:moveTo>
                      <a:pt x="559" y="158"/>
                    </a:moveTo>
                    <a:cubicBezTo>
                      <a:pt x="573" y="158"/>
                      <a:pt x="589" y="160"/>
                      <a:pt x="603" y="161"/>
                    </a:cubicBezTo>
                    <a:cubicBezTo>
                      <a:pt x="707" y="172"/>
                      <a:pt x="798" y="222"/>
                      <a:pt x="864" y="305"/>
                    </a:cubicBezTo>
                    <a:lnTo>
                      <a:pt x="23281" y="28233"/>
                    </a:lnTo>
                    <a:cubicBezTo>
                      <a:pt x="23414" y="28401"/>
                      <a:pt x="23388" y="28645"/>
                      <a:pt x="23220" y="28780"/>
                    </a:cubicBezTo>
                    <a:cubicBezTo>
                      <a:pt x="23170" y="28821"/>
                      <a:pt x="23109" y="28849"/>
                      <a:pt x="23045" y="28860"/>
                    </a:cubicBezTo>
                    <a:cubicBezTo>
                      <a:pt x="23022" y="28864"/>
                      <a:pt x="22998" y="28866"/>
                      <a:pt x="22975" y="28866"/>
                    </a:cubicBezTo>
                    <a:cubicBezTo>
                      <a:pt x="22859" y="28866"/>
                      <a:pt x="22746" y="28813"/>
                      <a:pt x="22673" y="28719"/>
                    </a:cubicBezTo>
                    <a:lnTo>
                      <a:pt x="256" y="792"/>
                    </a:lnTo>
                    <a:cubicBezTo>
                      <a:pt x="192" y="710"/>
                      <a:pt x="161" y="610"/>
                      <a:pt x="173" y="506"/>
                    </a:cubicBezTo>
                    <a:cubicBezTo>
                      <a:pt x="185" y="402"/>
                      <a:pt x="236" y="310"/>
                      <a:pt x="317" y="244"/>
                    </a:cubicBezTo>
                    <a:cubicBezTo>
                      <a:pt x="386" y="189"/>
                      <a:pt x="471" y="158"/>
                      <a:pt x="559" y="158"/>
                    </a:cubicBezTo>
                    <a:close/>
                    <a:moveTo>
                      <a:pt x="560" y="0"/>
                    </a:moveTo>
                    <a:cubicBezTo>
                      <a:pt x="436" y="0"/>
                      <a:pt x="317" y="42"/>
                      <a:pt x="218" y="121"/>
                    </a:cubicBezTo>
                    <a:cubicBezTo>
                      <a:pt x="104" y="213"/>
                      <a:pt x="33" y="343"/>
                      <a:pt x="17" y="489"/>
                    </a:cubicBezTo>
                    <a:cubicBezTo>
                      <a:pt x="0" y="634"/>
                      <a:pt x="43" y="776"/>
                      <a:pt x="133" y="890"/>
                    </a:cubicBezTo>
                    <a:lnTo>
                      <a:pt x="22550" y="28818"/>
                    </a:lnTo>
                    <a:cubicBezTo>
                      <a:pt x="22656" y="28950"/>
                      <a:pt x="22813" y="29024"/>
                      <a:pt x="22976" y="29024"/>
                    </a:cubicBezTo>
                    <a:cubicBezTo>
                      <a:pt x="23009" y="29024"/>
                      <a:pt x="23042" y="29021"/>
                      <a:pt x="23073" y="29015"/>
                    </a:cubicBezTo>
                    <a:cubicBezTo>
                      <a:pt x="23163" y="28998"/>
                      <a:pt x="23248" y="28960"/>
                      <a:pt x="23319" y="28903"/>
                    </a:cubicBezTo>
                    <a:cubicBezTo>
                      <a:pt x="23554" y="28714"/>
                      <a:pt x="23592" y="28370"/>
                      <a:pt x="23404" y="28134"/>
                    </a:cubicBezTo>
                    <a:lnTo>
                      <a:pt x="987" y="206"/>
                    </a:lnTo>
                    <a:cubicBezTo>
                      <a:pt x="895" y="92"/>
                      <a:pt x="766" y="19"/>
                      <a:pt x="620" y="4"/>
                    </a:cubicBezTo>
                    <a:cubicBezTo>
                      <a:pt x="600" y="2"/>
                      <a:pt x="580" y="0"/>
                      <a:pt x="5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4717345" y="1273390"/>
                <a:ext cx="423044" cy="495330"/>
              </a:xfrm>
              <a:custGeom>
                <a:avLst/>
                <a:gdLst/>
                <a:ahLst/>
                <a:cxnLst/>
                <a:rect l="l" t="t" r="r" b="b"/>
                <a:pathLst>
                  <a:path w="8796" h="10299" extrusionOk="0">
                    <a:moveTo>
                      <a:pt x="923" y="1"/>
                    </a:moveTo>
                    <a:cubicBezTo>
                      <a:pt x="742" y="1"/>
                      <a:pt x="561" y="60"/>
                      <a:pt x="409" y="181"/>
                    </a:cubicBezTo>
                    <a:cubicBezTo>
                      <a:pt x="58" y="465"/>
                      <a:pt x="1" y="981"/>
                      <a:pt x="285" y="1332"/>
                    </a:cubicBezTo>
                    <a:lnTo>
                      <a:pt x="7233" y="9992"/>
                    </a:lnTo>
                    <a:cubicBezTo>
                      <a:pt x="7395" y="10194"/>
                      <a:pt x="7634" y="10299"/>
                      <a:pt x="7875" y="10299"/>
                    </a:cubicBezTo>
                    <a:cubicBezTo>
                      <a:pt x="7923" y="10299"/>
                      <a:pt x="7970" y="10294"/>
                      <a:pt x="8018" y="10286"/>
                    </a:cubicBezTo>
                    <a:cubicBezTo>
                      <a:pt x="8148" y="10262"/>
                      <a:pt x="8274" y="10206"/>
                      <a:pt x="8385" y="10118"/>
                    </a:cubicBezTo>
                    <a:cubicBezTo>
                      <a:pt x="8738" y="9834"/>
                      <a:pt x="8795" y="9318"/>
                      <a:pt x="8511" y="8967"/>
                    </a:cubicBezTo>
                    <a:lnTo>
                      <a:pt x="1563" y="307"/>
                    </a:lnTo>
                    <a:cubicBezTo>
                      <a:pt x="1400" y="106"/>
                      <a:pt x="1163" y="1"/>
                      <a:pt x="9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4713112" y="1269686"/>
                <a:ext cx="431412" cy="502785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10454" extrusionOk="0">
                    <a:moveTo>
                      <a:pt x="1010" y="158"/>
                    </a:moveTo>
                    <a:cubicBezTo>
                      <a:pt x="1228" y="158"/>
                      <a:pt x="1443" y="251"/>
                      <a:pt x="1588" y="435"/>
                    </a:cubicBezTo>
                    <a:lnTo>
                      <a:pt x="8539" y="9092"/>
                    </a:lnTo>
                    <a:cubicBezTo>
                      <a:pt x="8793" y="9411"/>
                      <a:pt x="8743" y="9878"/>
                      <a:pt x="8424" y="10133"/>
                    </a:cubicBezTo>
                    <a:cubicBezTo>
                      <a:pt x="8327" y="10211"/>
                      <a:pt x="8213" y="10263"/>
                      <a:pt x="8092" y="10285"/>
                    </a:cubicBezTo>
                    <a:cubicBezTo>
                      <a:pt x="8049" y="10293"/>
                      <a:pt x="8005" y="10296"/>
                      <a:pt x="7962" y="10296"/>
                    </a:cubicBezTo>
                    <a:cubicBezTo>
                      <a:pt x="7739" y="10296"/>
                      <a:pt x="7524" y="10197"/>
                      <a:pt x="7382" y="10019"/>
                    </a:cubicBezTo>
                    <a:lnTo>
                      <a:pt x="433" y="1361"/>
                    </a:lnTo>
                    <a:cubicBezTo>
                      <a:pt x="177" y="1042"/>
                      <a:pt x="229" y="575"/>
                      <a:pt x="548" y="320"/>
                    </a:cubicBezTo>
                    <a:cubicBezTo>
                      <a:pt x="684" y="209"/>
                      <a:pt x="847" y="158"/>
                      <a:pt x="1010" y="158"/>
                    </a:cubicBezTo>
                    <a:close/>
                    <a:moveTo>
                      <a:pt x="1010" y="0"/>
                    </a:moveTo>
                    <a:cubicBezTo>
                      <a:pt x="813" y="0"/>
                      <a:pt x="614" y="65"/>
                      <a:pt x="449" y="197"/>
                    </a:cubicBezTo>
                    <a:cubicBezTo>
                      <a:pt x="63" y="507"/>
                      <a:pt x="1" y="1073"/>
                      <a:pt x="310" y="1460"/>
                    </a:cubicBezTo>
                    <a:lnTo>
                      <a:pt x="7261" y="10117"/>
                    </a:lnTo>
                    <a:cubicBezTo>
                      <a:pt x="7432" y="10332"/>
                      <a:pt x="7690" y="10453"/>
                      <a:pt x="7960" y="10453"/>
                    </a:cubicBezTo>
                    <a:cubicBezTo>
                      <a:pt x="8014" y="10453"/>
                      <a:pt x="8066" y="10450"/>
                      <a:pt x="8120" y="10439"/>
                    </a:cubicBezTo>
                    <a:cubicBezTo>
                      <a:pt x="8265" y="10413"/>
                      <a:pt x="8405" y="10349"/>
                      <a:pt x="8523" y="10256"/>
                    </a:cubicBezTo>
                    <a:cubicBezTo>
                      <a:pt x="8909" y="9946"/>
                      <a:pt x="8970" y="9380"/>
                      <a:pt x="8660" y="8993"/>
                    </a:cubicBezTo>
                    <a:lnTo>
                      <a:pt x="1711" y="336"/>
                    </a:lnTo>
                    <a:cubicBezTo>
                      <a:pt x="1534" y="115"/>
                      <a:pt x="1273" y="0"/>
                      <a:pt x="1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4247268" y="1029888"/>
                <a:ext cx="547850" cy="374756"/>
              </a:xfrm>
              <a:custGeom>
                <a:avLst/>
                <a:gdLst/>
                <a:ahLst/>
                <a:cxnLst/>
                <a:rect l="l" t="t" r="r" b="b"/>
                <a:pathLst>
                  <a:path w="11391" h="7792" extrusionOk="0">
                    <a:moveTo>
                      <a:pt x="10620" y="0"/>
                    </a:moveTo>
                    <a:cubicBezTo>
                      <a:pt x="10568" y="0"/>
                      <a:pt x="10515" y="6"/>
                      <a:pt x="10462" y="18"/>
                    </a:cubicBezTo>
                    <a:lnTo>
                      <a:pt x="2437" y="1857"/>
                    </a:lnTo>
                    <a:cubicBezTo>
                      <a:pt x="1656" y="2035"/>
                      <a:pt x="989" y="2510"/>
                      <a:pt x="563" y="3189"/>
                    </a:cubicBezTo>
                    <a:cubicBezTo>
                      <a:pt x="137" y="3869"/>
                      <a:pt x="0" y="4674"/>
                      <a:pt x="180" y="5457"/>
                    </a:cubicBezTo>
                    <a:cubicBezTo>
                      <a:pt x="359" y="6240"/>
                      <a:pt x="833" y="6904"/>
                      <a:pt x="1512" y="7330"/>
                    </a:cubicBezTo>
                    <a:cubicBezTo>
                      <a:pt x="1997" y="7635"/>
                      <a:pt x="2545" y="7791"/>
                      <a:pt x="3104" y="7791"/>
                    </a:cubicBezTo>
                    <a:cubicBezTo>
                      <a:pt x="3329" y="7791"/>
                      <a:pt x="3555" y="7766"/>
                      <a:pt x="3780" y="7715"/>
                    </a:cubicBezTo>
                    <a:cubicBezTo>
                      <a:pt x="3825" y="7704"/>
                      <a:pt x="3867" y="7689"/>
                      <a:pt x="3908" y="7672"/>
                    </a:cubicBezTo>
                    <a:cubicBezTo>
                      <a:pt x="4210" y="7538"/>
                      <a:pt x="4385" y="7206"/>
                      <a:pt x="4307" y="6873"/>
                    </a:cubicBezTo>
                    <a:cubicBezTo>
                      <a:pt x="4232" y="6547"/>
                      <a:pt x="3944" y="6327"/>
                      <a:pt x="3623" y="6327"/>
                    </a:cubicBezTo>
                    <a:cubicBezTo>
                      <a:pt x="3571" y="6327"/>
                      <a:pt x="3518" y="6333"/>
                      <a:pt x="3465" y="6345"/>
                    </a:cubicBezTo>
                    <a:cubicBezTo>
                      <a:pt x="3346" y="6373"/>
                      <a:pt x="3226" y="6386"/>
                      <a:pt x="3106" y="6386"/>
                    </a:cubicBezTo>
                    <a:cubicBezTo>
                      <a:pt x="2809" y="6386"/>
                      <a:pt x="2516" y="6303"/>
                      <a:pt x="2258" y="6141"/>
                    </a:cubicBezTo>
                    <a:cubicBezTo>
                      <a:pt x="1896" y="5914"/>
                      <a:pt x="1644" y="5559"/>
                      <a:pt x="1548" y="5144"/>
                    </a:cubicBezTo>
                    <a:cubicBezTo>
                      <a:pt x="1453" y="4726"/>
                      <a:pt x="1526" y="4299"/>
                      <a:pt x="1753" y="3935"/>
                    </a:cubicBezTo>
                    <a:cubicBezTo>
                      <a:pt x="1979" y="3573"/>
                      <a:pt x="2334" y="3322"/>
                      <a:pt x="2752" y="3227"/>
                    </a:cubicBezTo>
                    <a:lnTo>
                      <a:pt x="10776" y="1386"/>
                    </a:lnTo>
                    <a:cubicBezTo>
                      <a:pt x="11155" y="1300"/>
                      <a:pt x="11390" y="924"/>
                      <a:pt x="11304" y="545"/>
                    </a:cubicBezTo>
                    <a:cubicBezTo>
                      <a:pt x="11229" y="220"/>
                      <a:pt x="10940" y="0"/>
                      <a:pt x="10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4244334" y="1027050"/>
                <a:ext cx="553862" cy="380383"/>
              </a:xfrm>
              <a:custGeom>
                <a:avLst/>
                <a:gdLst/>
                <a:ahLst/>
                <a:cxnLst/>
                <a:rect l="l" t="t" r="r" b="b"/>
                <a:pathLst>
                  <a:path w="11516" h="7909" extrusionOk="0">
                    <a:moveTo>
                      <a:pt x="10681" y="117"/>
                    </a:moveTo>
                    <a:cubicBezTo>
                      <a:pt x="10973" y="117"/>
                      <a:pt x="11240" y="318"/>
                      <a:pt x="11308" y="616"/>
                    </a:cubicBezTo>
                    <a:cubicBezTo>
                      <a:pt x="11387" y="962"/>
                      <a:pt x="11171" y="1308"/>
                      <a:pt x="10825" y="1388"/>
                    </a:cubicBezTo>
                    <a:lnTo>
                      <a:pt x="2799" y="3227"/>
                    </a:lnTo>
                    <a:cubicBezTo>
                      <a:pt x="2368" y="3327"/>
                      <a:pt x="2001" y="3587"/>
                      <a:pt x="1765" y="3963"/>
                    </a:cubicBezTo>
                    <a:cubicBezTo>
                      <a:pt x="1530" y="4338"/>
                      <a:pt x="1455" y="4782"/>
                      <a:pt x="1554" y="5215"/>
                    </a:cubicBezTo>
                    <a:cubicBezTo>
                      <a:pt x="1653" y="5646"/>
                      <a:pt x="1914" y="6013"/>
                      <a:pt x="2288" y="6248"/>
                    </a:cubicBezTo>
                    <a:cubicBezTo>
                      <a:pt x="2555" y="6416"/>
                      <a:pt x="2858" y="6503"/>
                      <a:pt x="3165" y="6503"/>
                    </a:cubicBezTo>
                    <a:cubicBezTo>
                      <a:pt x="3290" y="6503"/>
                      <a:pt x="3416" y="6489"/>
                      <a:pt x="3540" y="6460"/>
                    </a:cubicBezTo>
                    <a:cubicBezTo>
                      <a:pt x="3588" y="6449"/>
                      <a:pt x="3635" y="6444"/>
                      <a:pt x="3682" y="6444"/>
                    </a:cubicBezTo>
                    <a:cubicBezTo>
                      <a:pt x="3977" y="6444"/>
                      <a:pt x="4244" y="6646"/>
                      <a:pt x="4312" y="6944"/>
                    </a:cubicBezTo>
                    <a:cubicBezTo>
                      <a:pt x="4380" y="7244"/>
                      <a:pt x="4226" y="7552"/>
                      <a:pt x="3945" y="7677"/>
                    </a:cubicBezTo>
                    <a:cubicBezTo>
                      <a:pt x="3907" y="7692"/>
                      <a:pt x="3867" y="7706"/>
                      <a:pt x="3827" y="7715"/>
                    </a:cubicBezTo>
                    <a:cubicBezTo>
                      <a:pt x="3606" y="7766"/>
                      <a:pt x="3383" y="7791"/>
                      <a:pt x="3162" y="7791"/>
                    </a:cubicBezTo>
                    <a:cubicBezTo>
                      <a:pt x="2615" y="7791"/>
                      <a:pt x="2079" y="7637"/>
                      <a:pt x="1604" y="7339"/>
                    </a:cubicBezTo>
                    <a:cubicBezTo>
                      <a:pt x="937" y="6922"/>
                      <a:pt x="473" y="6269"/>
                      <a:pt x="299" y="5502"/>
                    </a:cubicBezTo>
                    <a:cubicBezTo>
                      <a:pt x="122" y="4735"/>
                      <a:pt x="255" y="3945"/>
                      <a:pt x="674" y="3279"/>
                    </a:cubicBezTo>
                    <a:cubicBezTo>
                      <a:pt x="1092" y="2612"/>
                      <a:pt x="1744" y="2148"/>
                      <a:pt x="2511" y="1973"/>
                    </a:cubicBezTo>
                    <a:lnTo>
                      <a:pt x="10537" y="133"/>
                    </a:lnTo>
                    <a:cubicBezTo>
                      <a:pt x="10584" y="122"/>
                      <a:pt x="10632" y="117"/>
                      <a:pt x="10681" y="117"/>
                    </a:cubicBezTo>
                    <a:close/>
                    <a:moveTo>
                      <a:pt x="10682" y="0"/>
                    </a:moveTo>
                    <a:cubicBezTo>
                      <a:pt x="10626" y="0"/>
                      <a:pt x="10569" y="7"/>
                      <a:pt x="10511" y="20"/>
                    </a:cubicBezTo>
                    <a:lnTo>
                      <a:pt x="2485" y="1859"/>
                    </a:lnTo>
                    <a:cubicBezTo>
                      <a:pt x="1687" y="2041"/>
                      <a:pt x="1008" y="2524"/>
                      <a:pt x="574" y="3216"/>
                    </a:cubicBezTo>
                    <a:cubicBezTo>
                      <a:pt x="139" y="3911"/>
                      <a:pt x="1" y="4732"/>
                      <a:pt x="184" y="5528"/>
                    </a:cubicBezTo>
                    <a:cubicBezTo>
                      <a:pt x="366" y="6326"/>
                      <a:pt x="849" y="7005"/>
                      <a:pt x="1542" y="7440"/>
                    </a:cubicBezTo>
                    <a:cubicBezTo>
                      <a:pt x="2035" y="7750"/>
                      <a:pt x="2595" y="7909"/>
                      <a:pt x="3164" y="7909"/>
                    </a:cubicBezTo>
                    <a:cubicBezTo>
                      <a:pt x="3393" y="7909"/>
                      <a:pt x="3625" y="7883"/>
                      <a:pt x="3853" y="7829"/>
                    </a:cubicBezTo>
                    <a:cubicBezTo>
                      <a:pt x="3902" y="7819"/>
                      <a:pt x="3949" y="7803"/>
                      <a:pt x="3994" y="7784"/>
                    </a:cubicBezTo>
                    <a:cubicBezTo>
                      <a:pt x="4324" y="7637"/>
                      <a:pt x="4508" y="7272"/>
                      <a:pt x="4427" y="6918"/>
                    </a:cubicBezTo>
                    <a:cubicBezTo>
                      <a:pt x="4345" y="6567"/>
                      <a:pt x="4031" y="6327"/>
                      <a:pt x="3685" y="6327"/>
                    </a:cubicBezTo>
                    <a:cubicBezTo>
                      <a:pt x="3629" y="6327"/>
                      <a:pt x="3571" y="6334"/>
                      <a:pt x="3514" y="6347"/>
                    </a:cubicBezTo>
                    <a:cubicBezTo>
                      <a:pt x="3399" y="6373"/>
                      <a:pt x="3284" y="6385"/>
                      <a:pt x="3169" y="6385"/>
                    </a:cubicBezTo>
                    <a:cubicBezTo>
                      <a:pt x="2882" y="6385"/>
                      <a:pt x="2600" y="6306"/>
                      <a:pt x="2350" y="6150"/>
                    </a:cubicBezTo>
                    <a:cubicBezTo>
                      <a:pt x="2002" y="5931"/>
                      <a:pt x="1760" y="5590"/>
                      <a:pt x="1668" y="5189"/>
                    </a:cubicBezTo>
                    <a:cubicBezTo>
                      <a:pt x="1575" y="4787"/>
                      <a:pt x="1646" y="4375"/>
                      <a:pt x="1864" y="4025"/>
                    </a:cubicBezTo>
                    <a:cubicBezTo>
                      <a:pt x="2082" y="3677"/>
                      <a:pt x="2425" y="3433"/>
                      <a:pt x="2825" y="3341"/>
                    </a:cubicBezTo>
                    <a:lnTo>
                      <a:pt x="10851" y="1502"/>
                    </a:lnTo>
                    <a:cubicBezTo>
                      <a:pt x="11259" y="1407"/>
                      <a:pt x="11515" y="998"/>
                      <a:pt x="11422" y="591"/>
                    </a:cubicBezTo>
                    <a:cubicBezTo>
                      <a:pt x="11342" y="240"/>
                      <a:pt x="11028" y="0"/>
                      <a:pt x="106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4" y="266679"/>
            <a:ext cx="6404040" cy="583163"/>
          </a:xfrm>
        </p:spPr>
        <p:txBody>
          <a:bodyPr>
            <a:normAutofit fontScale="90000"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:Neighbourhoods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3691C4D-201A-0E19-1E6C-E0103A00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403" y="81199"/>
            <a:ext cx="722461" cy="722461"/>
          </a:xfrm>
          <a:prstGeom prst="rect">
            <a:avLst/>
          </a:prstGeom>
        </p:spPr>
      </p:pic>
      <p:sp>
        <p:nvSpPr>
          <p:cNvPr id="5" name="Google Shape;745;p35">
            <a:extLst>
              <a:ext uri="{FF2B5EF4-FFF2-40B4-BE49-F238E27FC236}">
                <a16:creationId xmlns:a16="http://schemas.microsoft.com/office/drawing/2014/main" id="{4E463859-F3F2-BF48-E57E-C269437302D0}"/>
              </a:ext>
            </a:extLst>
          </p:cNvPr>
          <p:cNvSpPr txBox="1">
            <a:spLocks/>
          </p:cNvSpPr>
          <p:nvPr/>
        </p:nvSpPr>
        <p:spPr>
          <a:xfrm>
            <a:off x="439236" y="1210115"/>
            <a:ext cx="330066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9AD769-35C1-9027-8A97-9E94BC474DA2}"/>
              </a:ext>
            </a:extLst>
          </p:cNvPr>
          <p:cNvSpPr txBox="1">
            <a:spLocks/>
          </p:cNvSpPr>
          <p:nvPr/>
        </p:nvSpPr>
        <p:spPr>
          <a:xfrm>
            <a:off x="-246174" y="873220"/>
            <a:ext cx="9288876" cy="5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What happened to ride numbers due to the Pandemic?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7CC8F-A4DC-913F-36F7-9AD9EC996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582" y="1385810"/>
            <a:ext cx="6006835" cy="3527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477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4" y="266679"/>
            <a:ext cx="6286586" cy="583163"/>
          </a:xfrm>
        </p:spPr>
        <p:txBody>
          <a:bodyPr>
            <a:normAutofit fontScale="90000"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:Neighbourhoods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65AA-2A59-2A4B-37D4-FDBE832AB467}"/>
              </a:ext>
            </a:extLst>
          </p:cNvPr>
          <p:cNvSpPr txBox="1">
            <a:spLocks/>
          </p:cNvSpPr>
          <p:nvPr/>
        </p:nvSpPr>
        <p:spPr>
          <a:xfrm>
            <a:off x="2280494" y="-1140209"/>
            <a:ext cx="7921161" cy="58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600" b="1">
                <a:solidFill>
                  <a:schemeClr val="bg2">
                    <a:lumMod val="50000"/>
                  </a:schemeClr>
                </a:solidFill>
              </a:rPr>
              <a:t>Data Cleaning-Ridership Data</a:t>
            </a:r>
            <a:endParaRPr lang="en-CA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3691C4D-201A-0E19-1E6C-E0103A00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98" y="19618"/>
            <a:ext cx="722461" cy="722461"/>
          </a:xfrm>
          <a:prstGeom prst="rect">
            <a:avLst/>
          </a:prstGeom>
        </p:spPr>
      </p:pic>
      <p:sp>
        <p:nvSpPr>
          <p:cNvPr id="5" name="Google Shape;745;p35">
            <a:extLst>
              <a:ext uri="{FF2B5EF4-FFF2-40B4-BE49-F238E27FC236}">
                <a16:creationId xmlns:a16="http://schemas.microsoft.com/office/drawing/2014/main" id="{4E463859-F3F2-BF48-E57E-C269437302D0}"/>
              </a:ext>
            </a:extLst>
          </p:cNvPr>
          <p:cNvSpPr txBox="1">
            <a:spLocks/>
          </p:cNvSpPr>
          <p:nvPr/>
        </p:nvSpPr>
        <p:spPr>
          <a:xfrm>
            <a:off x="439236" y="1210115"/>
            <a:ext cx="330066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9AD769-35C1-9027-8A97-9E94BC474DA2}"/>
              </a:ext>
            </a:extLst>
          </p:cNvPr>
          <p:cNvSpPr txBox="1">
            <a:spLocks/>
          </p:cNvSpPr>
          <p:nvPr/>
        </p:nvSpPr>
        <p:spPr>
          <a:xfrm>
            <a:off x="0" y="698788"/>
            <a:ext cx="9288876" cy="5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What happened to ride numbers due the Pandemic, normalized?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F5210-C116-DBBB-4B6C-D233858C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06" y="1346422"/>
            <a:ext cx="6286587" cy="353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378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000" y="160813"/>
            <a:ext cx="5806440" cy="583163"/>
          </a:xfrm>
        </p:spPr>
        <p:txBody>
          <a:bodyPr/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:Stations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65AA-2A59-2A4B-37D4-FDBE832AB467}"/>
              </a:ext>
            </a:extLst>
          </p:cNvPr>
          <p:cNvSpPr txBox="1">
            <a:spLocks/>
          </p:cNvSpPr>
          <p:nvPr/>
        </p:nvSpPr>
        <p:spPr>
          <a:xfrm>
            <a:off x="2280494" y="-1140209"/>
            <a:ext cx="7921161" cy="58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600" b="1">
                <a:solidFill>
                  <a:schemeClr val="bg2">
                    <a:lumMod val="50000"/>
                  </a:schemeClr>
                </a:solidFill>
              </a:rPr>
              <a:t>Data Cleaning-Ridership Data</a:t>
            </a:r>
            <a:endParaRPr lang="en-CA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Google Shape;745;p35">
            <a:extLst>
              <a:ext uri="{FF2B5EF4-FFF2-40B4-BE49-F238E27FC236}">
                <a16:creationId xmlns:a16="http://schemas.microsoft.com/office/drawing/2014/main" id="{4E463859-F3F2-BF48-E57E-C269437302D0}"/>
              </a:ext>
            </a:extLst>
          </p:cNvPr>
          <p:cNvSpPr txBox="1">
            <a:spLocks/>
          </p:cNvSpPr>
          <p:nvPr/>
        </p:nvSpPr>
        <p:spPr>
          <a:xfrm>
            <a:off x="439236" y="1210115"/>
            <a:ext cx="330066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9AD769-35C1-9027-8A97-9E94BC474DA2}"/>
              </a:ext>
            </a:extLst>
          </p:cNvPr>
          <p:cNvSpPr txBox="1">
            <a:spLocks/>
          </p:cNvSpPr>
          <p:nvPr/>
        </p:nvSpPr>
        <p:spPr>
          <a:xfrm>
            <a:off x="-315287" y="672160"/>
            <a:ext cx="9288876" cy="5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What are the top 10 start stations? Members Vs Casual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4A0AE-66AF-5D11-24AF-AFA708E1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" y="1325185"/>
            <a:ext cx="6635304" cy="355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6" descr="Bike parking - Free transport icons">
            <a:extLst>
              <a:ext uri="{FF2B5EF4-FFF2-40B4-BE49-F238E27FC236}">
                <a16:creationId xmlns:a16="http://schemas.microsoft.com/office/drawing/2014/main" id="{C25C5268-AB51-9B8D-D5C2-4767ECC24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00" y="128718"/>
            <a:ext cx="57270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936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91065"/>
            <a:ext cx="5806440" cy="583163"/>
          </a:xfrm>
        </p:spPr>
        <p:txBody>
          <a:bodyPr/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:Stations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65AA-2A59-2A4B-37D4-FDBE832AB467}"/>
              </a:ext>
            </a:extLst>
          </p:cNvPr>
          <p:cNvSpPr txBox="1">
            <a:spLocks/>
          </p:cNvSpPr>
          <p:nvPr/>
        </p:nvSpPr>
        <p:spPr>
          <a:xfrm>
            <a:off x="2280494" y="-1140209"/>
            <a:ext cx="7921161" cy="58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600" b="1">
                <a:solidFill>
                  <a:schemeClr val="bg2">
                    <a:lumMod val="50000"/>
                  </a:schemeClr>
                </a:solidFill>
              </a:rPr>
              <a:t>Data Cleaning-Ridership Data</a:t>
            </a:r>
            <a:endParaRPr lang="en-CA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Google Shape;745;p35">
            <a:extLst>
              <a:ext uri="{FF2B5EF4-FFF2-40B4-BE49-F238E27FC236}">
                <a16:creationId xmlns:a16="http://schemas.microsoft.com/office/drawing/2014/main" id="{4E463859-F3F2-BF48-E57E-C269437302D0}"/>
              </a:ext>
            </a:extLst>
          </p:cNvPr>
          <p:cNvSpPr txBox="1">
            <a:spLocks/>
          </p:cNvSpPr>
          <p:nvPr/>
        </p:nvSpPr>
        <p:spPr>
          <a:xfrm>
            <a:off x="439236" y="1210115"/>
            <a:ext cx="330066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9AD769-35C1-9027-8A97-9E94BC474DA2}"/>
              </a:ext>
            </a:extLst>
          </p:cNvPr>
          <p:cNvSpPr txBox="1">
            <a:spLocks/>
          </p:cNvSpPr>
          <p:nvPr/>
        </p:nvSpPr>
        <p:spPr>
          <a:xfrm>
            <a:off x="-712129" y="658273"/>
            <a:ext cx="9288876" cy="5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Let’s visualize the top 10 stations on the map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71D57-EF44-34BE-AF11-120AF0C8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75" y="1337593"/>
            <a:ext cx="6137849" cy="353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E39054-3673-F104-20E4-DC74F7B810A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571999" y="3922776"/>
            <a:ext cx="3068925" cy="4256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C79297-085B-1240-93CC-51D7D8005827}"/>
              </a:ext>
            </a:extLst>
          </p:cNvPr>
          <p:cNvCxnSpPr>
            <a:cxnSpLocks/>
          </p:cNvCxnSpPr>
          <p:nvPr/>
        </p:nvCxnSpPr>
        <p:spPr>
          <a:xfrm flipV="1">
            <a:off x="4477511" y="2215009"/>
            <a:ext cx="3163413" cy="89219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3ED725-CB30-ACAC-3D3E-75A0BD57C3CA}"/>
              </a:ext>
            </a:extLst>
          </p:cNvPr>
          <p:cNvSpPr txBox="1"/>
          <p:nvPr/>
        </p:nvSpPr>
        <p:spPr>
          <a:xfrm>
            <a:off x="7640924" y="1982190"/>
            <a:ext cx="140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Downtown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F7F37-1D8D-F803-B5C4-4BBC9DCEFE45}"/>
              </a:ext>
            </a:extLst>
          </p:cNvPr>
          <p:cNvSpPr txBox="1"/>
          <p:nvPr/>
        </p:nvSpPr>
        <p:spPr>
          <a:xfrm>
            <a:off x="7640924" y="3780672"/>
            <a:ext cx="140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Lakeshore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9B998-6D7E-23CC-D002-1E625330EBC2}"/>
              </a:ext>
            </a:extLst>
          </p:cNvPr>
          <p:cNvSpPr txBox="1"/>
          <p:nvPr/>
        </p:nvSpPr>
        <p:spPr>
          <a:xfrm>
            <a:off x="1600200" y="1476665"/>
            <a:ext cx="15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Members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Casual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140968-FBB4-D2BB-AD0A-022E5BA4E58B}"/>
              </a:ext>
            </a:extLst>
          </p:cNvPr>
          <p:cNvSpPr/>
          <p:nvPr/>
        </p:nvSpPr>
        <p:spPr>
          <a:xfrm>
            <a:off x="1672046" y="1628745"/>
            <a:ext cx="65314" cy="7119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A18207-E34B-D826-F9EB-6F979C8EE143}"/>
              </a:ext>
            </a:extLst>
          </p:cNvPr>
          <p:cNvSpPr/>
          <p:nvPr/>
        </p:nvSpPr>
        <p:spPr>
          <a:xfrm>
            <a:off x="1672046" y="1918357"/>
            <a:ext cx="65314" cy="7119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1" name="Picture 6" descr="Bike parking - Free transport icons">
            <a:extLst>
              <a:ext uri="{FF2B5EF4-FFF2-40B4-BE49-F238E27FC236}">
                <a16:creationId xmlns:a16="http://schemas.microsoft.com/office/drawing/2014/main" id="{1ED0CB38-8466-684B-A7B9-D244DCB8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8" y="139073"/>
            <a:ext cx="57270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6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4" y="266679"/>
            <a:ext cx="6696648" cy="583163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:Subway stations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65AA-2A59-2A4B-37D4-FDBE832AB467}"/>
              </a:ext>
            </a:extLst>
          </p:cNvPr>
          <p:cNvSpPr txBox="1">
            <a:spLocks/>
          </p:cNvSpPr>
          <p:nvPr/>
        </p:nvSpPr>
        <p:spPr>
          <a:xfrm>
            <a:off x="2280494" y="-1140209"/>
            <a:ext cx="7921161" cy="58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CA" sz="3600" b="1">
                <a:solidFill>
                  <a:schemeClr val="bg2">
                    <a:lumMod val="50000"/>
                  </a:schemeClr>
                </a:solidFill>
              </a:rPr>
              <a:t>Data Cleaning-Ridership Data</a:t>
            </a:r>
            <a:endParaRPr lang="en-CA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Google Shape;745;p35">
            <a:extLst>
              <a:ext uri="{FF2B5EF4-FFF2-40B4-BE49-F238E27FC236}">
                <a16:creationId xmlns:a16="http://schemas.microsoft.com/office/drawing/2014/main" id="{4E463859-F3F2-BF48-E57E-C269437302D0}"/>
              </a:ext>
            </a:extLst>
          </p:cNvPr>
          <p:cNvSpPr txBox="1">
            <a:spLocks/>
          </p:cNvSpPr>
          <p:nvPr/>
        </p:nvSpPr>
        <p:spPr>
          <a:xfrm>
            <a:off x="439236" y="1210115"/>
            <a:ext cx="330066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9AD769-35C1-9027-8A97-9E94BC474DA2}"/>
              </a:ext>
            </a:extLst>
          </p:cNvPr>
          <p:cNvSpPr txBox="1">
            <a:spLocks/>
          </p:cNvSpPr>
          <p:nvPr/>
        </p:nvSpPr>
        <p:spPr>
          <a:xfrm>
            <a:off x="-144876" y="683793"/>
            <a:ext cx="9288876" cy="5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Which Subway Stations are closely related to bike rides?</a:t>
            </a:r>
          </a:p>
        </p:txBody>
      </p:sp>
      <p:pic>
        <p:nvPicPr>
          <p:cNvPr id="7" name="Picture 2" descr="Subway - Free transport icons">
            <a:extLst>
              <a:ext uri="{FF2B5EF4-FFF2-40B4-BE49-F238E27FC236}">
                <a16:creationId xmlns:a16="http://schemas.microsoft.com/office/drawing/2014/main" id="{29AA4665-CA89-ADCD-3C32-A21E3940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12" y="300269"/>
            <a:ext cx="431701" cy="4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34B072-25C3-1C91-F80A-6FBE4778B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954" y="1231480"/>
            <a:ext cx="5188092" cy="348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167FF-E854-CE20-359A-AEC5CA0C77D4}"/>
              </a:ext>
            </a:extLst>
          </p:cNvPr>
          <p:cNvCxnSpPr>
            <a:cxnSpLocks/>
          </p:cNvCxnSpPr>
          <p:nvPr/>
        </p:nvCxnSpPr>
        <p:spPr>
          <a:xfrm>
            <a:off x="4726184" y="4058181"/>
            <a:ext cx="2724913" cy="29260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347760-38BA-BAC9-B8BA-3DF759E4B1DB}"/>
              </a:ext>
            </a:extLst>
          </p:cNvPr>
          <p:cNvSpPr txBox="1"/>
          <p:nvPr/>
        </p:nvSpPr>
        <p:spPr>
          <a:xfrm>
            <a:off x="7296913" y="4027623"/>
            <a:ext cx="140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Line 1 –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Union Station</a:t>
            </a:r>
          </a:p>
        </p:txBody>
      </p:sp>
    </p:spTree>
    <p:extLst>
      <p:ext uri="{BB962C8B-B14F-4D97-AF65-F5344CB8AC3E}">
        <p14:creationId xmlns:p14="http://schemas.microsoft.com/office/powerpoint/2010/main" val="215226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63" y="23886"/>
            <a:ext cx="5806440" cy="583163"/>
          </a:xfrm>
        </p:spPr>
        <p:txBody>
          <a:bodyPr/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Geospatial EDA :Conclusion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B09F2-9E5D-ED16-9D0F-0A33B8A9E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408114"/>
              </p:ext>
            </p:extLst>
          </p:nvPr>
        </p:nvGraphicFramePr>
        <p:xfrm>
          <a:off x="220779" y="768096"/>
          <a:ext cx="8740341" cy="4059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10">
            <a:extLst>
              <a:ext uri="{FF2B5EF4-FFF2-40B4-BE49-F238E27FC236}">
                <a16:creationId xmlns:a16="http://schemas.microsoft.com/office/drawing/2014/main" id="{C8F0FC3A-6808-8798-48B4-20291CC4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78" y="27487"/>
            <a:ext cx="608085" cy="6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250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BC132-D023-ADBC-48D0-9F77988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664" y="303455"/>
            <a:ext cx="5806440" cy="583163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EDA :Conclusion</a:t>
            </a:r>
            <a:endParaRPr lang="en-CA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B09F2-9E5D-ED16-9D0F-0A33B8A9E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163964"/>
              </p:ext>
            </p:extLst>
          </p:nvPr>
        </p:nvGraphicFramePr>
        <p:xfrm>
          <a:off x="548640" y="991586"/>
          <a:ext cx="8307333" cy="3557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10">
            <a:extLst>
              <a:ext uri="{FF2B5EF4-FFF2-40B4-BE49-F238E27FC236}">
                <a16:creationId xmlns:a16="http://schemas.microsoft.com/office/drawing/2014/main" id="{C8F0FC3A-6808-8798-48B4-20291CC4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43" y="-27247"/>
            <a:ext cx="1008521" cy="100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035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>
            <a:spLocks noGrp="1"/>
          </p:cNvSpPr>
          <p:nvPr>
            <p:ph type="title"/>
          </p:nvPr>
        </p:nvSpPr>
        <p:spPr>
          <a:xfrm>
            <a:off x="1864882" y="1526015"/>
            <a:ext cx="6045098" cy="10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50000"/>
                  </a:schemeClr>
                </a:solidFill>
              </a:rPr>
              <a:t>Model</a:t>
            </a:r>
            <a:endParaRPr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27" name="Google Shape;427;p31"/>
          <p:cNvGrpSpPr/>
          <p:nvPr/>
        </p:nvGrpSpPr>
        <p:grpSpPr>
          <a:xfrm>
            <a:off x="820769" y="1126747"/>
            <a:ext cx="2594461" cy="1797056"/>
            <a:chOff x="526908" y="658930"/>
            <a:chExt cx="2594461" cy="179705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28" name="Google Shape;428;p31"/>
            <p:cNvSpPr/>
            <p:nvPr/>
          </p:nvSpPr>
          <p:spPr>
            <a:xfrm rot="-421805">
              <a:off x="631529" y="801764"/>
              <a:ext cx="2385220" cy="1511388"/>
            </a:xfrm>
            <a:custGeom>
              <a:avLst/>
              <a:gdLst/>
              <a:ahLst/>
              <a:cxnLst/>
              <a:rect l="l" t="t" r="r" b="b"/>
              <a:pathLst>
                <a:path w="89755" h="56873" extrusionOk="0">
                  <a:moveTo>
                    <a:pt x="50369" y="1978"/>
                  </a:moveTo>
                  <a:lnTo>
                    <a:pt x="60596" y="14269"/>
                  </a:lnTo>
                  <a:cubicBezTo>
                    <a:pt x="60464" y="14362"/>
                    <a:pt x="60334" y="14458"/>
                    <a:pt x="60204" y="14554"/>
                  </a:cubicBezTo>
                  <a:cubicBezTo>
                    <a:pt x="60196" y="14373"/>
                    <a:pt x="60132" y="14191"/>
                    <a:pt x="60009" y="14038"/>
                  </a:cubicBezTo>
                  <a:lnTo>
                    <a:pt x="53058" y="5379"/>
                  </a:lnTo>
                  <a:cubicBezTo>
                    <a:pt x="52882" y="5159"/>
                    <a:pt x="52620" y="5045"/>
                    <a:pt x="52357" y="5045"/>
                  </a:cubicBezTo>
                  <a:cubicBezTo>
                    <a:pt x="52351" y="5045"/>
                    <a:pt x="52346" y="5045"/>
                    <a:pt x="52340" y="5045"/>
                  </a:cubicBezTo>
                  <a:lnTo>
                    <a:pt x="49955" y="2074"/>
                  </a:lnTo>
                  <a:lnTo>
                    <a:pt x="50369" y="1978"/>
                  </a:lnTo>
                  <a:close/>
                  <a:moveTo>
                    <a:pt x="62930" y="17443"/>
                  </a:moveTo>
                  <a:cubicBezTo>
                    <a:pt x="62914" y="17465"/>
                    <a:pt x="62914" y="17496"/>
                    <a:pt x="62930" y="17521"/>
                  </a:cubicBezTo>
                  <a:lnTo>
                    <a:pt x="67453" y="23875"/>
                  </a:lnTo>
                  <a:lnTo>
                    <a:pt x="62528" y="17740"/>
                  </a:lnTo>
                  <a:cubicBezTo>
                    <a:pt x="62660" y="17638"/>
                    <a:pt x="62795" y="17540"/>
                    <a:pt x="62930" y="17443"/>
                  </a:cubicBezTo>
                  <a:close/>
                  <a:moveTo>
                    <a:pt x="17974" y="21256"/>
                  </a:moveTo>
                  <a:cubicBezTo>
                    <a:pt x="21126" y="21256"/>
                    <a:pt x="24166" y="22094"/>
                    <a:pt x="26827" y="23586"/>
                  </a:cubicBezTo>
                  <a:lnTo>
                    <a:pt x="26476" y="24161"/>
                  </a:lnTo>
                  <a:cubicBezTo>
                    <a:pt x="23879" y="22712"/>
                    <a:pt x="20988" y="21962"/>
                    <a:pt x="18036" y="21962"/>
                  </a:cubicBezTo>
                  <a:cubicBezTo>
                    <a:pt x="17004" y="21962"/>
                    <a:pt x="15965" y="22053"/>
                    <a:pt x="14928" y="22239"/>
                  </a:cubicBezTo>
                  <a:cubicBezTo>
                    <a:pt x="13339" y="22523"/>
                    <a:pt x="11822" y="23016"/>
                    <a:pt x="10405" y="23697"/>
                  </a:cubicBezTo>
                  <a:lnTo>
                    <a:pt x="10040" y="23094"/>
                  </a:lnTo>
                  <a:cubicBezTo>
                    <a:pt x="11775" y="22249"/>
                    <a:pt x="13643" y="21680"/>
                    <a:pt x="15576" y="21418"/>
                  </a:cubicBezTo>
                  <a:cubicBezTo>
                    <a:pt x="16379" y="21309"/>
                    <a:pt x="17180" y="21256"/>
                    <a:pt x="17974" y="21256"/>
                  </a:cubicBezTo>
                  <a:close/>
                  <a:moveTo>
                    <a:pt x="9276" y="23489"/>
                  </a:moveTo>
                  <a:lnTo>
                    <a:pt x="9640" y="24090"/>
                  </a:lnTo>
                  <a:cubicBezTo>
                    <a:pt x="9230" y="24313"/>
                    <a:pt x="8830" y="24552"/>
                    <a:pt x="8440" y="24809"/>
                  </a:cubicBezTo>
                  <a:lnTo>
                    <a:pt x="8042" y="24230"/>
                  </a:lnTo>
                  <a:cubicBezTo>
                    <a:pt x="8444" y="23967"/>
                    <a:pt x="8856" y="23719"/>
                    <a:pt x="9276" y="23489"/>
                  </a:cubicBezTo>
                  <a:close/>
                  <a:moveTo>
                    <a:pt x="64258" y="16592"/>
                  </a:moveTo>
                  <a:cubicBezTo>
                    <a:pt x="64258" y="16601"/>
                    <a:pt x="64261" y="16612"/>
                    <a:pt x="64267" y="16620"/>
                  </a:cubicBezTo>
                  <a:lnTo>
                    <a:pt x="70431" y="27584"/>
                  </a:lnTo>
                  <a:lnTo>
                    <a:pt x="68949" y="25738"/>
                  </a:lnTo>
                  <a:lnTo>
                    <a:pt x="63044" y="17441"/>
                  </a:lnTo>
                  <a:cubicBezTo>
                    <a:pt x="63031" y="17422"/>
                    <a:pt x="63009" y="17413"/>
                    <a:pt x="62987" y="17413"/>
                  </a:cubicBezTo>
                  <a:cubicBezTo>
                    <a:pt x="62981" y="17413"/>
                    <a:pt x="62975" y="17413"/>
                    <a:pt x="62970" y="17415"/>
                  </a:cubicBezTo>
                  <a:cubicBezTo>
                    <a:pt x="63383" y="17121"/>
                    <a:pt x="63813" y="16845"/>
                    <a:pt x="64258" y="16592"/>
                  </a:cubicBezTo>
                  <a:close/>
                  <a:moveTo>
                    <a:pt x="71071" y="14627"/>
                  </a:moveTo>
                  <a:lnTo>
                    <a:pt x="71619" y="28128"/>
                  </a:lnTo>
                  <a:lnTo>
                    <a:pt x="69965" y="14719"/>
                  </a:lnTo>
                  <a:cubicBezTo>
                    <a:pt x="70334" y="14674"/>
                    <a:pt x="70703" y="14645"/>
                    <a:pt x="71071" y="14627"/>
                  </a:cubicBezTo>
                  <a:close/>
                  <a:moveTo>
                    <a:pt x="73004" y="14658"/>
                  </a:moveTo>
                  <a:cubicBezTo>
                    <a:pt x="73373" y="14690"/>
                    <a:pt x="73741" y="14733"/>
                    <a:pt x="74107" y="14788"/>
                  </a:cubicBezTo>
                  <a:lnTo>
                    <a:pt x="71955" y="28135"/>
                  </a:lnTo>
                  <a:lnTo>
                    <a:pt x="73004" y="14658"/>
                  </a:lnTo>
                  <a:close/>
                  <a:moveTo>
                    <a:pt x="68252" y="15024"/>
                  </a:moveTo>
                  <a:lnTo>
                    <a:pt x="71309" y="28183"/>
                  </a:lnTo>
                  <a:lnTo>
                    <a:pt x="67182" y="15318"/>
                  </a:lnTo>
                  <a:cubicBezTo>
                    <a:pt x="67532" y="15207"/>
                    <a:pt x="67891" y="15109"/>
                    <a:pt x="68252" y="15024"/>
                  </a:cubicBezTo>
                  <a:close/>
                  <a:moveTo>
                    <a:pt x="69828" y="14736"/>
                  </a:moveTo>
                  <a:lnTo>
                    <a:pt x="71489" y="28192"/>
                  </a:lnTo>
                  <a:cubicBezTo>
                    <a:pt x="71477" y="28192"/>
                    <a:pt x="71464" y="28192"/>
                    <a:pt x="71452" y="28194"/>
                  </a:cubicBezTo>
                  <a:lnTo>
                    <a:pt x="68388" y="14993"/>
                  </a:lnTo>
                  <a:cubicBezTo>
                    <a:pt x="68616" y="14941"/>
                    <a:pt x="68848" y="14892"/>
                    <a:pt x="69082" y="14851"/>
                  </a:cubicBezTo>
                  <a:cubicBezTo>
                    <a:pt x="69331" y="14807"/>
                    <a:pt x="69579" y="14769"/>
                    <a:pt x="69828" y="14736"/>
                  </a:cubicBezTo>
                  <a:close/>
                  <a:moveTo>
                    <a:pt x="75792" y="15152"/>
                  </a:moveTo>
                  <a:cubicBezTo>
                    <a:pt x="76147" y="15251"/>
                    <a:pt x="76500" y="15361"/>
                    <a:pt x="76850" y="15486"/>
                  </a:cubicBezTo>
                  <a:lnTo>
                    <a:pt x="72261" y="28199"/>
                  </a:lnTo>
                  <a:lnTo>
                    <a:pt x="75792" y="15152"/>
                  </a:lnTo>
                  <a:close/>
                  <a:moveTo>
                    <a:pt x="71788" y="14610"/>
                  </a:moveTo>
                  <a:cubicBezTo>
                    <a:pt x="72148" y="14610"/>
                    <a:pt x="72509" y="14622"/>
                    <a:pt x="72865" y="14648"/>
                  </a:cubicBezTo>
                  <a:lnTo>
                    <a:pt x="71809" y="28218"/>
                  </a:lnTo>
                  <a:cubicBezTo>
                    <a:pt x="71793" y="28215"/>
                    <a:pt x="71776" y="28213"/>
                    <a:pt x="71761" y="28209"/>
                  </a:cubicBezTo>
                  <a:lnTo>
                    <a:pt x="71210" y="14620"/>
                  </a:lnTo>
                  <a:cubicBezTo>
                    <a:pt x="71402" y="14613"/>
                    <a:pt x="71596" y="14610"/>
                    <a:pt x="71788" y="14610"/>
                  </a:cubicBezTo>
                  <a:close/>
                  <a:moveTo>
                    <a:pt x="67051" y="15360"/>
                  </a:moveTo>
                  <a:lnTo>
                    <a:pt x="71179" y="28228"/>
                  </a:lnTo>
                  <a:cubicBezTo>
                    <a:pt x="71158" y="28234"/>
                    <a:pt x="71137" y="28237"/>
                    <a:pt x="71116" y="28242"/>
                  </a:cubicBezTo>
                  <a:lnTo>
                    <a:pt x="65499" y="15992"/>
                  </a:lnTo>
                  <a:cubicBezTo>
                    <a:pt x="65494" y="15983"/>
                    <a:pt x="65489" y="15974"/>
                    <a:pt x="65482" y="15969"/>
                  </a:cubicBezTo>
                  <a:cubicBezTo>
                    <a:pt x="65989" y="15739"/>
                    <a:pt x="66512" y="15535"/>
                    <a:pt x="67051" y="15360"/>
                  </a:cubicBezTo>
                  <a:close/>
                  <a:moveTo>
                    <a:pt x="65368" y="16021"/>
                  </a:moveTo>
                  <a:cubicBezTo>
                    <a:pt x="65368" y="16031"/>
                    <a:pt x="65369" y="16040"/>
                    <a:pt x="65373" y="16049"/>
                  </a:cubicBezTo>
                  <a:lnTo>
                    <a:pt x="70974" y="28261"/>
                  </a:lnTo>
                  <a:lnTo>
                    <a:pt x="70959" y="28244"/>
                  </a:lnTo>
                  <a:lnTo>
                    <a:pt x="64386" y="16553"/>
                  </a:lnTo>
                  <a:cubicBezTo>
                    <a:pt x="64381" y="16544"/>
                    <a:pt x="64376" y="16537"/>
                    <a:pt x="64367" y="16532"/>
                  </a:cubicBezTo>
                  <a:cubicBezTo>
                    <a:pt x="64692" y="16350"/>
                    <a:pt x="65027" y="16180"/>
                    <a:pt x="65368" y="16021"/>
                  </a:cubicBezTo>
                  <a:close/>
                  <a:moveTo>
                    <a:pt x="74242" y="14811"/>
                  </a:moveTo>
                  <a:cubicBezTo>
                    <a:pt x="74718" y="14889"/>
                    <a:pt x="75191" y="14991"/>
                    <a:pt x="75658" y="15116"/>
                  </a:cubicBezTo>
                  <a:lnTo>
                    <a:pt x="72091" y="28296"/>
                  </a:lnTo>
                  <a:cubicBezTo>
                    <a:pt x="72084" y="28292"/>
                    <a:pt x="72077" y="28291"/>
                    <a:pt x="72071" y="28289"/>
                  </a:cubicBezTo>
                  <a:lnTo>
                    <a:pt x="74242" y="14811"/>
                  </a:lnTo>
                  <a:close/>
                  <a:moveTo>
                    <a:pt x="78631" y="16257"/>
                  </a:moveTo>
                  <a:cubicBezTo>
                    <a:pt x="78960" y="16425"/>
                    <a:pt x="79284" y="16605"/>
                    <a:pt x="79601" y="16797"/>
                  </a:cubicBezTo>
                  <a:lnTo>
                    <a:pt x="72569" y="28334"/>
                  </a:lnTo>
                  <a:lnTo>
                    <a:pt x="78631" y="16257"/>
                  </a:lnTo>
                  <a:close/>
                  <a:moveTo>
                    <a:pt x="76979" y="15533"/>
                  </a:moveTo>
                  <a:cubicBezTo>
                    <a:pt x="77499" y="15725"/>
                    <a:pt x="78010" y="15945"/>
                    <a:pt x="78508" y="16194"/>
                  </a:cubicBezTo>
                  <a:lnTo>
                    <a:pt x="72367" y="28431"/>
                  </a:lnTo>
                  <a:cubicBezTo>
                    <a:pt x="72355" y="28424"/>
                    <a:pt x="72344" y="28417"/>
                    <a:pt x="72332" y="28410"/>
                  </a:cubicBezTo>
                  <a:lnTo>
                    <a:pt x="76979" y="15533"/>
                  </a:lnTo>
                  <a:close/>
                  <a:moveTo>
                    <a:pt x="81042" y="17782"/>
                  </a:moveTo>
                  <a:cubicBezTo>
                    <a:pt x="81339" y="18012"/>
                    <a:pt x="81625" y="18250"/>
                    <a:pt x="81902" y="18497"/>
                  </a:cubicBezTo>
                  <a:cubicBezTo>
                    <a:pt x="81895" y="18502"/>
                    <a:pt x="81888" y="18508"/>
                    <a:pt x="81881" y="18514"/>
                  </a:cubicBezTo>
                  <a:lnTo>
                    <a:pt x="72831" y="28512"/>
                  </a:lnTo>
                  <a:lnTo>
                    <a:pt x="81031" y="17805"/>
                  </a:lnTo>
                  <a:cubicBezTo>
                    <a:pt x="81036" y="17798"/>
                    <a:pt x="81040" y="17791"/>
                    <a:pt x="81042" y="17782"/>
                  </a:cubicBezTo>
                  <a:close/>
                  <a:moveTo>
                    <a:pt x="79719" y="16868"/>
                  </a:moveTo>
                  <a:cubicBezTo>
                    <a:pt x="79961" y="17018"/>
                    <a:pt x="80200" y="17174"/>
                    <a:pt x="80437" y="17339"/>
                  </a:cubicBezTo>
                  <a:cubicBezTo>
                    <a:pt x="80607" y="17458"/>
                    <a:pt x="80775" y="17579"/>
                    <a:pt x="80939" y="17704"/>
                  </a:cubicBezTo>
                  <a:cubicBezTo>
                    <a:pt x="80933" y="17709"/>
                    <a:pt x="80926" y="17715"/>
                    <a:pt x="80920" y="17721"/>
                  </a:cubicBezTo>
                  <a:lnTo>
                    <a:pt x="72592" y="28595"/>
                  </a:lnTo>
                  <a:cubicBezTo>
                    <a:pt x="72588" y="28592"/>
                    <a:pt x="72583" y="28589"/>
                    <a:pt x="72580" y="28583"/>
                  </a:cubicBezTo>
                  <a:lnTo>
                    <a:pt x="79719" y="16868"/>
                  </a:lnTo>
                  <a:close/>
                  <a:moveTo>
                    <a:pt x="70074" y="29077"/>
                  </a:moveTo>
                  <a:lnTo>
                    <a:pt x="70074" y="29077"/>
                  </a:lnTo>
                  <a:cubicBezTo>
                    <a:pt x="70069" y="29087"/>
                    <a:pt x="70064" y="29096"/>
                    <a:pt x="70058" y="29106"/>
                  </a:cubicBezTo>
                  <a:lnTo>
                    <a:pt x="70033" y="29096"/>
                  </a:lnTo>
                  <a:lnTo>
                    <a:pt x="70074" y="29077"/>
                  </a:lnTo>
                  <a:close/>
                  <a:moveTo>
                    <a:pt x="69858" y="29179"/>
                  </a:moveTo>
                  <a:lnTo>
                    <a:pt x="70003" y="29233"/>
                  </a:lnTo>
                  <a:cubicBezTo>
                    <a:pt x="70001" y="29236"/>
                    <a:pt x="70000" y="29241"/>
                    <a:pt x="69998" y="29245"/>
                  </a:cubicBezTo>
                  <a:lnTo>
                    <a:pt x="69823" y="29196"/>
                  </a:lnTo>
                  <a:lnTo>
                    <a:pt x="69821" y="29196"/>
                  </a:lnTo>
                  <a:lnTo>
                    <a:pt x="69858" y="29179"/>
                  </a:lnTo>
                  <a:close/>
                  <a:moveTo>
                    <a:pt x="69631" y="29286"/>
                  </a:moveTo>
                  <a:lnTo>
                    <a:pt x="69956" y="29376"/>
                  </a:lnTo>
                  <a:cubicBezTo>
                    <a:pt x="69949" y="29397"/>
                    <a:pt x="69944" y="29418"/>
                    <a:pt x="69939" y="29439"/>
                  </a:cubicBezTo>
                  <a:lnTo>
                    <a:pt x="69472" y="29363"/>
                  </a:lnTo>
                  <a:lnTo>
                    <a:pt x="69472" y="29363"/>
                  </a:lnTo>
                  <a:lnTo>
                    <a:pt x="69631" y="29286"/>
                  </a:lnTo>
                  <a:close/>
                  <a:moveTo>
                    <a:pt x="69250" y="29468"/>
                  </a:moveTo>
                  <a:lnTo>
                    <a:pt x="69913" y="29574"/>
                  </a:lnTo>
                  <a:cubicBezTo>
                    <a:pt x="69911" y="29579"/>
                    <a:pt x="69911" y="29584"/>
                    <a:pt x="69911" y="29589"/>
                  </a:cubicBezTo>
                  <a:lnTo>
                    <a:pt x="69123" y="29527"/>
                  </a:lnTo>
                  <a:lnTo>
                    <a:pt x="69250" y="29468"/>
                  </a:lnTo>
                  <a:close/>
                  <a:moveTo>
                    <a:pt x="68872" y="29646"/>
                  </a:moveTo>
                  <a:lnTo>
                    <a:pt x="69897" y="29726"/>
                  </a:lnTo>
                  <a:cubicBezTo>
                    <a:pt x="69896" y="29757"/>
                    <a:pt x="69894" y="29788"/>
                    <a:pt x="69894" y="29818"/>
                  </a:cubicBezTo>
                  <a:lnTo>
                    <a:pt x="68360" y="29889"/>
                  </a:lnTo>
                  <a:lnTo>
                    <a:pt x="68872" y="29646"/>
                  </a:lnTo>
                  <a:close/>
                  <a:moveTo>
                    <a:pt x="69901" y="29956"/>
                  </a:moveTo>
                  <a:cubicBezTo>
                    <a:pt x="69901" y="29962"/>
                    <a:pt x="69901" y="29967"/>
                    <a:pt x="69903" y="29972"/>
                  </a:cubicBezTo>
                  <a:lnTo>
                    <a:pt x="67548" y="30275"/>
                  </a:lnTo>
                  <a:lnTo>
                    <a:pt x="68038" y="30043"/>
                  </a:lnTo>
                  <a:lnTo>
                    <a:pt x="69901" y="29956"/>
                  </a:lnTo>
                  <a:close/>
                  <a:moveTo>
                    <a:pt x="81997" y="18584"/>
                  </a:moveTo>
                  <a:cubicBezTo>
                    <a:pt x="84461" y="20823"/>
                    <a:pt x="86110" y="23796"/>
                    <a:pt x="86707" y="27127"/>
                  </a:cubicBezTo>
                  <a:cubicBezTo>
                    <a:pt x="86934" y="28405"/>
                    <a:pt x="86996" y="29672"/>
                    <a:pt x="86905" y="30910"/>
                  </a:cubicBezTo>
                  <a:lnTo>
                    <a:pt x="73146" y="29840"/>
                  </a:lnTo>
                  <a:cubicBezTo>
                    <a:pt x="73146" y="29830"/>
                    <a:pt x="73146" y="29818"/>
                    <a:pt x="73146" y="29806"/>
                  </a:cubicBezTo>
                  <a:lnTo>
                    <a:pt x="86768" y="29179"/>
                  </a:lnTo>
                  <a:cubicBezTo>
                    <a:pt x="86806" y="29177"/>
                    <a:pt x="86835" y="29144"/>
                    <a:pt x="86834" y="29106"/>
                  </a:cubicBezTo>
                  <a:cubicBezTo>
                    <a:pt x="86832" y="29070"/>
                    <a:pt x="86801" y="29040"/>
                    <a:pt x="86766" y="29040"/>
                  </a:cubicBezTo>
                  <a:cubicBezTo>
                    <a:pt x="86765" y="29040"/>
                    <a:pt x="86763" y="29040"/>
                    <a:pt x="86761" y="29040"/>
                  </a:cubicBezTo>
                  <a:lnTo>
                    <a:pt x="73428" y="29655"/>
                  </a:lnTo>
                  <a:lnTo>
                    <a:pt x="86666" y="27948"/>
                  </a:lnTo>
                  <a:cubicBezTo>
                    <a:pt x="86704" y="27944"/>
                    <a:pt x="86731" y="27910"/>
                    <a:pt x="86726" y="27872"/>
                  </a:cubicBezTo>
                  <a:cubicBezTo>
                    <a:pt x="86721" y="27836"/>
                    <a:pt x="86690" y="27811"/>
                    <a:pt x="86655" y="27811"/>
                  </a:cubicBezTo>
                  <a:cubicBezTo>
                    <a:pt x="86653" y="27811"/>
                    <a:pt x="86651" y="27811"/>
                    <a:pt x="86648" y="27811"/>
                  </a:cubicBezTo>
                  <a:lnTo>
                    <a:pt x="73125" y="29555"/>
                  </a:lnTo>
                  <a:cubicBezTo>
                    <a:pt x="73123" y="29551"/>
                    <a:pt x="73123" y="29546"/>
                    <a:pt x="73122" y="29541"/>
                  </a:cubicBezTo>
                  <a:lnTo>
                    <a:pt x="86396" y="26318"/>
                  </a:lnTo>
                  <a:cubicBezTo>
                    <a:pt x="86432" y="26310"/>
                    <a:pt x="86454" y="26273"/>
                    <a:pt x="86446" y="26235"/>
                  </a:cubicBezTo>
                  <a:cubicBezTo>
                    <a:pt x="86438" y="26204"/>
                    <a:pt x="86409" y="26183"/>
                    <a:pt x="86378" y="26183"/>
                  </a:cubicBezTo>
                  <a:cubicBezTo>
                    <a:pt x="86373" y="26183"/>
                    <a:pt x="86368" y="26184"/>
                    <a:pt x="86363" y="26185"/>
                  </a:cubicBezTo>
                  <a:lnTo>
                    <a:pt x="73369" y="29338"/>
                  </a:lnTo>
                  <a:lnTo>
                    <a:pt x="86060" y="25129"/>
                  </a:lnTo>
                  <a:cubicBezTo>
                    <a:pt x="86096" y="25117"/>
                    <a:pt x="86115" y="25079"/>
                    <a:pt x="86103" y="25042"/>
                  </a:cubicBezTo>
                  <a:cubicBezTo>
                    <a:pt x="86093" y="25013"/>
                    <a:pt x="86067" y="24995"/>
                    <a:pt x="86039" y="24995"/>
                  </a:cubicBezTo>
                  <a:cubicBezTo>
                    <a:pt x="86031" y="24995"/>
                    <a:pt x="86024" y="24997"/>
                    <a:pt x="86016" y="24999"/>
                  </a:cubicBezTo>
                  <a:lnTo>
                    <a:pt x="73059" y="29297"/>
                  </a:lnTo>
                  <a:cubicBezTo>
                    <a:pt x="73056" y="29285"/>
                    <a:pt x="73052" y="29274"/>
                    <a:pt x="73049" y="29264"/>
                  </a:cubicBezTo>
                  <a:lnTo>
                    <a:pt x="85412" y="23399"/>
                  </a:lnTo>
                  <a:cubicBezTo>
                    <a:pt x="85447" y="23382"/>
                    <a:pt x="85462" y="23340"/>
                    <a:pt x="85445" y="23307"/>
                  </a:cubicBezTo>
                  <a:cubicBezTo>
                    <a:pt x="85434" y="23282"/>
                    <a:pt x="85409" y="23267"/>
                    <a:pt x="85383" y="23267"/>
                  </a:cubicBezTo>
                  <a:cubicBezTo>
                    <a:pt x="85373" y="23267"/>
                    <a:pt x="85363" y="23270"/>
                    <a:pt x="85353" y="23274"/>
                  </a:cubicBezTo>
                  <a:lnTo>
                    <a:pt x="73241" y="29020"/>
                  </a:lnTo>
                  <a:lnTo>
                    <a:pt x="84841" y="22300"/>
                  </a:lnTo>
                  <a:cubicBezTo>
                    <a:pt x="84873" y="22281"/>
                    <a:pt x="84886" y="22237"/>
                    <a:pt x="84867" y="22204"/>
                  </a:cubicBezTo>
                  <a:cubicBezTo>
                    <a:pt x="84854" y="22183"/>
                    <a:pt x="84831" y="22171"/>
                    <a:pt x="84807" y="22171"/>
                  </a:cubicBezTo>
                  <a:cubicBezTo>
                    <a:pt x="84795" y="22171"/>
                    <a:pt x="84782" y="22174"/>
                    <a:pt x="84771" y="22180"/>
                  </a:cubicBezTo>
                  <a:lnTo>
                    <a:pt x="72945" y="29034"/>
                  </a:lnTo>
                  <a:cubicBezTo>
                    <a:pt x="72941" y="29028"/>
                    <a:pt x="72940" y="29025"/>
                    <a:pt x="72938" y="29021"/>
                  </a:cubicBezTo>
                  <a:lnTo>
                    <a:pt x="83994" y="20916"/>
                  </a:lnTo>
                  <a:cubicBezTo>
                    <a:pt x="84023" y="20894"/>
                    <a:pt x="84030" y="20850"/>
                    <a:pt x="84008" y="20821"/>
                  </a:cubicBezTo>
                  <a:cubicBezTo>
                    <a:pt x="83994" y="20802"/>
                    <a:pt x="83973" y="20792"/>
                    <a:pt x="83951" y="20792"/>
                  </a:cubicBezTo>
                  <a:cubicBezTo>
                    <a:pt x="83937" y="20792"/>
                    <a:pt x="83923" y="20796"/>
                    <a:pt x="83911" y="20805"/>
                  </a:cubicBezTo>
                  <a:lnTo>
                    <a:pt x="73068" y="28755"/>
                  </a:lnTo>
                  <a:lnTo>
                    <a:pt x="83222" y="19941"/>
                  </a:lnTo>
                  <a:cubicBezTo>
                    <a:pt x="83251" y="19917"/>
                    <a:pt x="83255" y="19874"/>
                    <a:pt x="83229" y="19844"/>
                  </a:cubicBezTo>
                  <a:cubicBezTo>
                    <a:pt x="83215" y="19829"/>
                    <a:pt x="83196" y="19821"/>
                    <a:pt x="83177" y="19821"/>
                  </a:cubicBezTo>
                  <a:cubicBezTo>
                    <a:pt x="83161" y="19821"/>
                    <a:pt x="83145" y="19826"/>
                    <a:pt x="83132" y="19837"/>
                  </a:cubicBezTo>
                  <a:lnTo>
                    <a:pt x="72794" y="28808"/>
                  </a:lnTo>
                  <a:cubicBezTo>
                    <a:pt x="72787" y="28798"/>
                    <a:pt x="72780" y="28789"/>
                    <a:pt x="72774" y="28781"/>
                  </a:cubicBezTo>
                  <a:lnTo>
                    <a:pt x="81984" y="18606"/>
                  </a:lnTo>
                  <a:cubicBezTo>
                    <a:pt x="81990" y="18599"/>
                    <a:pt x="81994" y="18591"/>
                    <a:pt x="81997" y="18584"/>
                  </a:cubicBezTo>
                  <a:close/>
                  <a:moveTo>
                    <a:pt x="69922" y="30107"/>
                  </a:moveTo>
                  <a:cubicBezTo>
                    <a:pt x="69925" y="30130"/>
                    <a:pt x="69930" y="30152"/>
                    <a:pt x="69934" y="30173"/>
                  </a:cubicBezTo>
                  <a:lnTo>
                    <a:pt x="65484" y="31253"/>
                  </a:lnTo>
                  <a:lnTo>
                    <a:pt x="67144" y="30465"/>
                  </a:lnTo>
                  <a:lnTo>
                    <a:pt x="69922" y="30107"/>
                  </a:lnTo>
                  <a:close/>
                  <a:moveTo>
                    <a:pt x="73423" y="30000"/>
                  </a:moveTo>
                  <a:lnTo>
                    <a:pt x="86894" y="31049"/>
                  </a:lnTo>
                  <a:cubicBezTo>
                    <a:pt x="86863" y="31420"/>
                    <a:pt x="86820" y="31787"/>
                    <a:pt x="86763" y="32150"/>
                  </a:cubicBezTo>
                  <a:lnTo>
                    <a:pt x="73423" y="30000"/>
                  </a:lnTo>
                  <a:close/>
                  <a:moveTo>
                    <a:pt x="13250" y="24990"/>
                  </a:moveTo>
                  <a:lnTo>
                    <a:pt x="15624" y="32310"/>
                  </a:lnTo>
                  <a:lnTo>
                    <a:pt x="15624" y="32310"/>
                  </a:lnTo>
                  <a:lnTo>
                    <a:pt x="12196" y="26651"/>
                  </a:lnTo>
                  <a:lnTo>
                    <a:pt x="11707" y="25593"/>
                  </a:lnTo>
                  <a:cubicBezTo>
                    <a:pt x="12206" y="25366"/>
                    <a:pt x="12722" y="25164"/>
                    <a:pt x="13250" y="24990"/>
                  </a:cubicBezTo>
                  <a:close/>
                  <a:moveTo>
                    <a:pt x="55496" y="11287"/>
                  </a:moveTo>
                  <a:lnTo>
                    <a:pt x="56830" y="12948"/>
                  </a:lnTo>
                  <a:lnTo>
                    <a:pt x="42977" y="31645"/>
                  </a:lnTo>
                  <a:cubicBezTo>
                    <a:pt x="42879" y="31506"/>
                    <a:pt x="42720" y="31426"/>
                    <a:pt x="42551" y="31426"/>
                  </a:cubicBezTo>
                  <a:cubicBezTo>
                    <a:pt x="42494" y="31426"/>
                    <a:pt x="42435" y="31435"/>
                    <a:pt x="42378" y="31454"/>
                  </a:cubicBezTo>
                  <a:lnTo>
                    <a:pt x="42051" y="31567"/>
                  </a:lnTo>
                  <a:lnTo>
                    <a:pt x="41843" y="31291"/>
                  </a:lnTo>
                  <a:cubicBezTo>
                    <a:pt x="41739" y="31155"/>
                    <a:pt x="41582" y="31082"/>
                    <a:pt x="41423" y="31082"/>
                  </a:cubicBezTo>
                  <a:cubicBezTo>
                    <a:pt x="41317" y="31082"/>
                    <a:pt x="41211" y="31114"/>
                    <a:pt x="41118" y="31181"/>
                  </a:cubicBezTo>
                  <a:lnTo>
                    <a:pt x="40835" y="31381"/>
                  </a:lnTo>
                  <a:lnTo>
                    <a:pt x="40557" y="31175"/>
                  </a:lnTo>
                  <a:cubicBezTo>
                    <a:pt x="40462" y="31106"/>
                    <a:pt x="40353" y="31072"/>
                    <a:pt x="40245" y="31072"/>
                  </a:cubicBezTo>
                  <a:cubicBezTo>
                    <a:pt x="40089" y="31072"/>
                    <a:pt x="39935" y="31142"/>
                    <a:pt x="39831" y="31274"/>
                  </a:cubicBezTo>
                  <a:lnTo>
                    <a:pt x="39618" y="31546"/>
                  </a:lnTo>
                  <a:lnTo>
                    <a:pt x="39294" y="31428"/>
                  </a:lnTo>
                  <a:cubicBezTo>
                    <a:pt x="39234" y="31406"/>
                    <a:pt x="39172" y="31395"/>
                    <a:pt x="39112" y="31395"/>
                  </a:cubicBezTo>
                  <a:cubicBezTo>
                    <a:pt x="38903" y="31395"/>
                    <a:pt x="38707" y="31521"/>
                    <a:pt x="38624" y="31726"/>
                  </a:cubicBezTo>
                  <a:lnTo>
                    <a:pt x="38560" y="31887"/>
                  </a:lnTo>
                  <a:cubicBezTo>
                    <a:pt x="38480" y="31917"/>
                    <a:pt x="38446" y="31982"/>
                    <a:pt x="38423" y="32043"/>
                  </a:cubicBezTo>
                  <a:lnTo>
                    <a:pt x="38150" y="32026"/>
                  </a:lnTo>
                  <a:cubicBezTo>
                    <a:pt x="38137" y="32025"/>
                    <a:pt x="38124" y="32024"/>
                    <a:pt x="38111" y="32024"/>
                  </a:cubicBezTo>
                  <a:cubicBezTo>
                    <a:pt x="37885" y="32024"/>
                    <a:pt x="37692" y="32167"/>
                    <a:pt x="37620" y="32372"/>
                  </a:cubicBezTo>
                  <a:cubicBezTo>
                    <a:pt x="37594" y="32365"/>
                    <a:pt x="37568" y="32344"/>
                    <a:pt x="37533" y="32316"/>
                  </a:cubicBezTo>
                  <a:cubicBezTo>
                    <a:pt x="37484" y="32277"/>
                    <a:pt x="37425" y="32229"/>
                    <a:pt x="37345" y="32229"/>
                  </a:cubicBezTo>
                  <a:cubicBezTo>
                    <a:pt x="37327" y="32229"/>
                    <a:pt x="37308" y="32231"/>
                    <a:pt x="37287" y="32237"/>
                  </a:cubicBezTo>
                  <a:cubicBezTo>
                    <a:pt x="37178" y="32268"/>
                    <a:pt x="37145" y="32358"/>
                    <a:pt x="37118" y="32431"/>
                  </a:cubicBezTo>
                  <a:cubicBezTo>
                    <a:pt x="37094" y="32500"/>
                    <a:pt x="37076" y="32540"/>
                    <a:pt x="37028" y="32554"/>
                  </a:cubicBezTo>
                  <a:cubicBezTo>
                    <a:pt x="37019" y="32556"/>
                    <a:pt x="37011" y="32557"/>
                    <a:pt x="37003" y="32557"/>
                  </a:cubicBezTo>
                  <a:cubicBezTo>
                    <a:pt x="36965" y="32557"/>
                    <a:pt x="36933" y="32534"/>
                    <a:pt x="36886" y="32497"/>
                  </a:cubicBezTo>
                  <a:cubicBezTo>
                    <a:pt x="36838" y="32456"/>
                    <a:pt x="36778" y="32409"/>
                    <a:pt x="36699" y="32409"/>
                  </a:cubicBezTo>
                  <a:cubicBezTo>
                    <a:pt x="36681" y="32409"/>
                    <a:pt x="36662" y="32411"/>
                    <a:pt x="36642" y="32417"/>
                  </a:cubicBezTo>
                  <a:cubicBezTo>
                    <a:pt x="36531" y="32448"/>
                    <a:pt x="36498" y="32538"/>
                    <a:pt x="36472" y="32611"/>
                  </a:cubicBezTo>
                  <a:cubicBezTo>
                    <a:pt x="36446" y="32680"/>
                    <a:pt x="36429" y="32718"/>
                    <a:pt x="36380" y="32732"/>
                  </a:cubicBezTo>
                  <a:cubicBezTo>
                    <a:pt x="36371" y="32735"/>
                    <a:pt x="36362" y="32736"/>
                    <a:pt x="36353" y="32736"/>
                  </a:cubicBezTo>
                  <a:cubicBezTo>
                    <a:pt x="36316" y="32736"/>
                    <a:pt x="36284" y="32713"/>
                    <a:pt x="36238" y="32675"/>
                  </a:cubicBezTo>
                  <a:cubicBezTo>
                    <a:pt x="36190" y="32635"/>
                    <a:pt x="36132" y="32588"/>
                    <a:pt x="36053" y="32588"/>
                  </a:cubicBezTo>
                  <a:cubicBezTo>
                    <a:pt x="36039" y="32588"/>
                    <a:pt x="36024" y="32590"/>
                    <a:pt x="36008" y="32594"/>
                  </a:cubicBezTo>
                  <a:cubicBezTo>
                    <a:pt x="34630" y="28963"/>
                    <a:pt x="32167" y="25815"/>
                    <a:pt x="28910" y="23572"/>
                  </a:cubicBezTo>
                  <a:cubicBezTo>
                    <a:pt x="28787" y="23487"/>
                    <a:pt x="28664" y="23404"/>
                    <a:pt x="28540" y="23323"/>
                  </a:cubicBezTo>
                  <a:lnTo>
                    <a:pt x="32888" y="16172"/>
                  </a:lnTo>
                  <a:lnTo>
                    <a:pt x="33341" y="18708"/>
                  </a:lnTo>
                  <a:cubicBezTo>
                    <a:pt x="33362" y="18821"/>
                    <a:pt x="33424" y="18920"/>
                    <a:pt x="33520" y="18985"/>
                  </a:cubicBezTo>
                  <a:cubicBezTo>
                    <a:pt x="33592" y="19036"/>
                    <a:pt x="33677" y="19062"/>
                    <a:pt x="33764" y="19062"/>
                  </a:cubicBezTo>
                  <a:cubicBezTo>
                    <a:pt x="33790" y="19062"/>
                    <a:pt x="33814" y="19060"/>
                    <a:pt x="33840" y="19056"/>
                  </a:cubicBezTo>
                  <a:cubicBezTo>
                    <a:pt x="33953" y="19036"/>
                    <a:pt x="34051" y="18972"/>
                    <a:pt x="34117" y="18878"/>
                  </a:cubicBezTo>
                  <a:cubicBezTo>
                    <a:pt x="34183" y="18785"/>
                    <a:pt x="34209" y="18670"/>
                    <a:pt x="34188" y="18556"/>
                  </a:cubicBezTo>
                  <a:lnTo>
                    <a:pt x="33630" y="15436"/>
                  </a:lnTo>
                  <a:lnTo>
                    <a:pt x="34437" y="15292"/>
                  </a:lnTo>
                  <a:cubicBezTo>
                    <a:pt x="34666" y="15251"/>
                    <a:pt x="34860" y="15126"/>
                    <a:pt x="34991" y="14954"/>
                  </a:cubicBezTo>
                  <a:lnTo>
                    <a:pt x="55496" y="11287"/>
                  </a:lnTo>
                  <a:close/>
                  <a:moveTo>
                    <a:pt x="69215" y="30490"/>
                  </a:moveTo>
                  <a:lnTo>
                    <a:pt x="68417" y="30836"/>
                  </a:lnTo>
                  <a:lnTo>
                    <a:pt x="61574" y="33106"/>
                  </a:lnTo>
                  <a:lnTo>
                    <a:pt x="64869" y="31544"/>
                  </a:lnTo>
                  <a:lnTo>
                    <a:pt x="69215" y="30490"/>
                  </a:lnTo>
                  <a:close/>
                  <a:moveTo>
                    <a:pt x="27961" y="24275"/>
                  </a:moveTo>
                  <a:cubicBezTo>
                    <a:pt x="31127" y="26362"/>
                    <a:pt x="33648" y="29416"/>
                    <a:pt x="35023" y="33087"/>
                  </a:cubicBezTo>
                  <a:cubicBezTo>
                    <a:pt x="34998" y="33077"/>
                    <a:pt x="34974" y="33059"/>
                    <a:pt x="34945" y="33035"/>
                  </a:cubicBezTo>
                  <a:cubicBezTo>
                    <a:pt x="34895" y="32994"/>
                    <a:pt x="34836" y="32948"/>
                    <a:pt x="34756" y="32948"/>
                  </a:cubicBezTo>
                  <a:cubicBezTo>
                    <a:pt x="34738" y="32948"/>
                    <a:pt x="34719" y="32950"/>
                    <a:pt x="34699" y="32955"/>
                  </a:cubicBezTo>
                  <a:cubicBezTo>
                    <a:pt x="34588" y="32987"/>
                    <a:pt x="34555" y="33077"/>
                    <a:pt x="34529" y="33149"/>
                  </a:cubicBezTo>
                  <a:cubicBezTo>
                    <a:pt x="34503" y="33217"/>
                    <a:pt x="34488" y="33257"/>
                    <a:pt x="34437" y="33271"/>
                  </a:cubicBezTo>
                  <a:cubicBezTo>
                    <a:pt x="34429" y="33273"/>
                    <a:pt x="34420" y="33274"/>
                    <a:pt x="34412" y="33274"/>
                  </a:cubicBezTo>
                  <a:cubicBezTo>
                    <a:pt x="34383" y="33274"/>
                    <a:pt x="34358" y="33260"/>
                    <a:pt x="34327" y="33236"/>
                  </a:cubicBezTo>
                  <a:cubicBezTo>
                    <a:pt x="33095" y="29963"/>
                    <a:pt x="30907" y="27139"/>
                    <a:pt x="27975" y="25098"/>
                  </a:cubicBezTo>
                  <a:cubicBezTo>
                    <a:pt x="27856" y="25015"/>
                    <a:pt x="27735" y="24932"/>
                    <a:pt x="27612" y="24852"/>
                  </a:cubicBezTo>
                  <a:lnTo>
                    <a:pt x="27961" y="24275"/>
                  </a:lnTo>
                  <a:close/>
                  <a:moveTo>
                    <a:pt x="14452" y="24651"/>
                  </a:moveTo>
                  <a:lnTo>
                    <a:pt x="16658" y="34017"/>
                  </a:lnTo>
                  <a:lnTo>
                    <a:pt x="16658" y="34017"/>
                  </a:lnTo>
                  <a:lnTo>
                    <a:pt x="15936" y="32826"/>
                  </a:lnTo>
                  <a:lnTo>
                    <a:pt x="13382" y="24949"/>
                  </a:lnTo>
                  <a:cubicBezTo>
                    <a:pt x="13732" y="24836"/>
                    <a:pt x="14088" y="24738"/>
                    <a:pt x="14452" y="24651"/>
                  </a:cubicBezTo>
                  <a:close/>
                  <a:moveTo>
                    <a:pt x="37345" y="32347"/>
                  </a:moveTo>
                  <a:cubicBezTo>
                    <a:pt x="37382" y="32347"/>
                    <a:pt x="37414" y="32371"/>
                    <a:pt x="37459" y="32408"/>
                  </a:cubicBezTo>
                  <a:cubicBezTo>
                    <a:pt x="37497" y="32438"/>
                    <a:pt x="37540" y="32474"/>
                    <a:pt x="37594" y="32488"/>
                  </a:cubicBezTo>
                  <a:cubicBezTo>
                    <a:pt x="37594" y="32493"/>
                    <a:pt x="37592" y="32497"/>
                    <a:pt x="37592" y="32502"/>
                  </a:cubicBezTo>
                  <a:lnTo>
                    <a:pt x="37559" y="32845"/>
                  </a:lnTo>
                  <a:lnTo>
                    <a:pt x="37222" y="32921"/>
                  </a:lnTo>
                  <a:cubicBezTo>
                    <a:pt x="36945" y="32987"/>
                    <a:pt x="36768" y="33257"/>
                    <a:pt x="36822" y="33535"/>
                  </a:cubicBezTo>
                  <a:lnTo>
                    <a:pt x="36822" y="33534"/>
                  </a:lnTo>
                  <a:lnTo>
                    <a:pt x="36887" y="33873"/>
                  </a:lnTo>
                  <a:lnTo>
                    <a:pt x="36584" y="34041"/>
                  </a:lnTo>
                  <a:cubicBezTo>
                    <a:pt x="36557" y="34057"/>
                    <a:pt x="36531" y="34074"/>
                    <a:pt x="36507" y="34093"/>
                  </a:cubicBezTo>
                  <a:cubicBezTo>
                    <a:pt x="36371" y="33624"/>
                    <a:pt x="36219" y="33161"/>
                    <a:pt x="36049" y="32706"/>
                  </a:cubicBezTo>
                  <a:cubicBezTo>
                    <a:pt x="36088" y="32706"/>
                    <a:pt x="36119" y="32729"/>
                    <a:pt x="36165" y="32767"/>
                  </a:cubicBezTo>
                  <a:cubicBezTo>
                    <a:pt x="36214" y="32806"/>
                    <a:pt x="36273" y="32853"/>
                    <a:pt x="36352" y="32853"/>
                  </a:cubicBezTo>
                  <a:cubicBezTo>
                    <a:pt x="36370" y="32853"/>
                    <a:pt x="36390" y="32851"/>
                    <a:pt x="36411" y="32845"/>
                  </a:cubicBezTo>
                  <a:cubicBezTo>
                    <a:pt x="36520" y="32815"/>
                    <a:pt x="36553" y="32725"/>
                    <a:pt x="36581" y="32651"/>
                  </a:cubicBezTo>
                  <a:cubicBezTo>
                    <a:pt x="36605" y="32583"/>
                    <a:pt x="36623" y="32543"/>
                    <a:pt x="36673" y="32529"/>
                  </a:cubicBezTo>
                  <a:cubicBezTo>
                    <a:pt x="36681" y="32527"/>
                    <a:pt x="36689" y="32526"/>
                    <a:pt x="36697" y="32526"/>
                  </a:cubicBezTo>
                  <a:cubicBezTo>
                    <a:pt x="36734" y="32526"/>
                    <a:pt x="36766" y="32549"/>
                    <a:pt x="36813" y="32587"/>
                  </a:cubicBezTo>
                  <a:cubicBezTo>
                    <a:pt x="36862" y="32627"/>
                    <a:pt x="36920" y="32675"/>
                    <a:pt x="37000" y="32675"/>
                  </a:cubicBezTo>
                  <a:cubicBezTo>
                    <a:pt x="37018" y="32675"/>
                    <a:pt x="37038" y="32672"/>
                    <a:pt x="37059" y="32666"/>
                  </a:cubicBezTo>
                  <a:cubicBezTo>
                    <a:pt x="37168" y="32635"/>
                    <a:pt x="37201" y="32545"/>
                    <a:pt x="37229" y="32472"/>
                  </a:cubicBezTo>
                  <a:cubicBezTo>
                    <a:pt x="37253" y="32405"/>
                    <a:pt x="37270" y="32365"/>
                    <a:pt x="37319" y="32351"/>
                  </a:cubicBezTo>
                  <a:cubicBezTo>
                    <a:pt x="37328" y="32349"/>
                    <a:pt x="37336" y="32347"/>
                    <a:pt x="37345" y="32347"/>
                  </a:cubicBezTo>
                  <a:close/>
                  <a:moveTo>
                    <a:pt x="61687" y="18437"/>
                  </a:moveTo>
                  <a:lnTo>
                    <a:pt x="67730" y="25967"/>
                  </a:lnTo>
                  <a:lnTo>
                    <a:pt x="60755" y="19488"/>
                  </a:lnTo>
                  <a:cubicBezTo>
                    <a:pt x="60741" y="19475"/>
                    <a:pt x="60724" y="19469"/>
                    <a:pt x="60707" y="19469"/>
                  </a:cubicBezTo>
                  <a:cubicBezTo>
                    <a:pt x="60688" y="19469"/>
                    <a:pt x="60670" y="19477"/>
                    <a:pt x="60656" y="19491"/>
                  </a:cubicBezTo>
                  <a:cubicBezTo>
                    <a:pt x="60630" y="19519"/>
                    <a:pt x="60632" y="19562"/>
                    <a:pt x="60660" y="19588"/>
                  </a:cubicBezTo>
                  <a:lnTo>
                    <a:pt x="68323" y="26706"/>
                  </a:lnTo>
                  <a:lnTo>
                    <a:pt x="68992" y="27541"/>
                  </a:lnTo>
                  <a:lnTo>
                    <a:pt x="59945" y="20424"/>
                  </a:lnTo>
                  <a:cubicBezTo>
                    <a:pt x="59932" y="20415"/>
                    <a:pt x="59918" y="20410"/>
                    <a:pt x="59903" y="20410"/>
                  </a:cubicBezTo>
                  <a:cubicBezTo>
                    <a:pt x="59882" y="20410"/>
                    <a:pt x="59862" y="20419"/>
                    <a:pt x="59848" y="20436"/>
                  </a:cubicBezTo>
                  <a:cubicBezTo>
                    <a:pt x="59825" y="20466"/>
                    <a:pt x="59830" y="20509"/>
                    <a:pt x="59860" y="20533"/>
                  </a:cubicBezTo>
                  <a:lnTo>
                    <a:pt x="69375" y="28015"/>
                  </a:lnTo>
                  <a:lnTo>
                    <a:pt x="69633" y="28337"/>
                  </a:lnTo>
                  <a:lnTo>
                    <a:pt x="69577" y="28362"/>
                  </a:lnTo>
                  <a:lnTo>
                    <a:pt x="59022" y="21785"/>
                  </a:lnTo>
                  <a:cubicBezTo>
                    <a:pt x="59010" y="21778"/>
                    <a:pt x="58998" y="21775"/>
                    <a:pt x="58985" y="21775"/>
                  </a:cubicBezTo>
                  <a:cubicBezTo>
                    <a:pt x="58962" y="21775"/>
                    <a:pt x="58940" y="21786"/>
                    <a:pt x="58926" y="21808"/>
                  </a:cubicBezTo>
                  <a:cubicBezTo>
                    <a:pt x="58906" y="21839"/>
                    <a:pt x="58916" y="21882"/>
                    <a:pt x="58949" y="21903"/>
                  </a:cubicBezTo>
                  <a:lnTo>
                    <a:pt x="69430" y="28433"/>
                  </a:lnTo>
                  <a:lnTo>
                    <a:pt x="69335" y="28478"/>
                  </a:lnTo>
                  <a:lnTo>
                    <a:pt x="58407" y="22857"/>
                  </a:lnTo>
                  <a:cubicBezTo>
                    <a:pt x="58397" y="22852"/>
                    <a:pt x="58386" y="22850"/>
                    <a:pt x="58375" y="22850"/>
                  </a:cubicBezTo>
                  <a:cubicBezTo>
                    <a:pt x="58350" y="22850"/>
                    <a:pt x="58326" y="22863"/>
                    <a:pt x="58313" y="22887"/>
                  </a:cubicBezTo>
                  <a:cubicBezTo>
                    <a:pt x="58296" y="22921"/>
                    <a:pt x="58310" y="22963"/>
                    <a:pt x="58343" y="22980"/>
                  </a:cubicBezTo>
                  <a:lnTo>
                    <a:pt x="69177" y="28552"/>
                  </a:lnTo>
                  <a:lnTo>
                    <a:pt x="68904" y="28682"/>
                  </a:lnTo>
                  <a:lnTo>
                    <a:pt x="57675" y="24563"/>
                  </a:lnTo>
                  <a:cubicBezTo>
                    <a:pt x="57667" y="24560"/>
                    <a:pt x="57659" y="24559"/>
                    <a:pt x="57652" y="24559"/>
                  </a:cubicBezTo>
                  <a:cubicBezTo>
                    <a:pt x="57624" y="24559"/>
                    <a:pt x="57597" y="24576"/>
                    <a:pt x="57586" y="24604"/>
                  </a:cubicBezTo>
                  <a:cubicBezTo>
                    <a:pt x="57574" y="24641"/>
                    <a:pt x="57591" y="24679"/>
                    <a:pt x="57628" y="24693"/>
                  </a:cubicBezTo>
                  <a:lnTo>
                    <a:pt x="68729" y="28765"/>
                  </a:lnTo>
                  <a:lnTo>
                    <a:pt x="68557" y="28847"/>
                  </a:lnTo>
                  <a:lnTo>
                    <a:pt x="57292" y="25737"/>
                  </a:lnTo>
                  <a:cubicBezTo>
                    <a:pt x="57286" y="25735"/>
                    <a:pt x="57279" y="25734"/>
                    <a:pt x="57273" y="25734"/>
                  </a:cubicBezTo>
                  <a:cubicBezTo>
                    <a:pt x="57243" y="25734"/>
                    <a:pt x="57216" y="25754"/>
                    <a:pt x="57207" y="25785"/>
                  </a:cubicBezTo>
                  <a:cubicBezTo>
                    <a:pt x="57197" y="25822"/>
                    <a:pt x="57219" y="25860"/>
                    <a:pt x="57256" y="25870"/>
                  </a:cubicBezTo>
                  <a:lnTo>
                    <a:pt x="68365" y="28937"/>
                  </a:lnTo>
                  <a:lnTo>
                    <a:pt x="67975" y="29122"/>
                  </a:lnTo>
                  <a:lnTo>
                    <a:pt x="56942" y="27344"/>
                  </a:lnTo>
                  <a:cubicBezTo>
                    <a:pt x="56938" y="27343"/>
                    <a:pt x="56934" y="27342"/>
                    <a:pt x="56930" y="27342"/>
                  </a:cubicBezTo>
                  <a:cubicBezTo>
                    <a:pt x="56897" y="27342"/>
                    <a:pt x="56869" y="27367"/>
                    <a:pt x="56862" y="27401"/>
                  </a:cubicBezTo>
                  <a:cubicBezTo>
                    <a:pt x="56857" y="27439"/>
                    <a:pt x="56883" y="27473"/>
                    <a:pt x="56920" y="27479"/>
                  </a:cubicBezTo>
                  <a:lnTo>
                    <a:pt x="67756" y="29226"/>
                  </a:lnTo>
                  <a:lnTo>
                    <a:pt x="67402" y="29394"/>
                  </a:lnTo>
                  <a:lnTo>
                    <a:pt x="56790" y="28568"/>
                  </a:lnTo>
                  <a:cubicBezTo>
                    <a:pt x="56788" y="28568"/>
                    <a:pt x="56785" y="28567"/>
                    <a:pt x="56783" y="28567"/>
                  </a:cubicBezTo>
                  <a:cubicBezTo>
                    <a:pt x="56748" y="28567"/>
                    <a:pt x="56719" y="28594"/>
                    <a:pt x="56715" y="28630"/>
                  </a:cubicBezTo>
                  <a:cubicBezTo>
                    <a:pt x="56714" y="28668"/>
                    <a:pt x="56741" y="28703"/>
                    <a:pt x="56779" y="28705"/>
                  </a:cubicBezTo>
                  <a:lnTo>
                    <a:pt x="67151" y="29511"/>
                  </a:lnTo>
                  <a:lnTo>
                    <a:pt x="66142" y="29991"/>
                  </a:lnTo>
                  <a:lnTo>
                    <a:pt x="56743" y="30424"/>
                  </a:lnTo>
                  <a:cubicBezTo>
                    <a:pt x="56705" y="30426"/>
                    <a:pt x="56675" y="30459"/>
                    <a:pt x="56677" y="30497"/>
                  </a:cubicBezTo>
                  <a:cubicBezTo>
                    <a:pt x="56679" y="30533"/>
                    <a:pt x="56710" y="30562"/>
                    <a:pt x="56746" y="30562"/>
                  </a:cubicBezTo>
                  <a:lnTo>
                    <a:pt x="56750" y="30562"/>
                  </a:lnTo>
                  <a:lnTo>
                    <a:pt x="65820" y="30143"/>
                  </a:lnTo>
                  <a:lnTo>
                    <a:pt x="64796" y="30630"/>
                  </a:lnTo>
                  <a:lnTo>
                    <a:pt x="56845" y="31653"/>
                  </a:lnTo>
                  <a:cubicBezTo>
                    <a:pt x="56807" y="31659"/>
                    <a:pt x="56781" y="31693"/>
                    <a:pt x="56786" y="31731"/>
                  </a:cubicBezTo>
                  <a:cubicBezTo>
                    <a:pt x="56790" y="31766"/>
                    <a:pt x="56819" y="31792"/>
                    <a:pt x="56854" y="31792"/>
                  </a:cubicBezTo>
                  <a:cubicBezTo>
                    <a:pt x="56857" y="31792"/>
                    <a:pt x="56861" y="31792"/>
                    <a:pt x="56862" y="31790"/>
                  </a:cubicBezTo>
                  <a:lnTo>
                    <a:pt x="64393" y="30820"/>
                  </a:lnTo>
                  <a:lnTo>
                    <a:pt x="64393" y="30820"/>
                  </a:lnTo>
                  <a:lnTo>
                    <a:pt x="61378" y="32249"/>
                  </a:lnTo>
                  <a:lnTo>
                    <a:pt x="57117" y="33284"/>
                  </a:lnTo>
                  <a:cubicBezTo>
                    <a:pt x="57079" y="33293"/>
                    <a:pt x="57056" y="33329"/>
                    <a:pt x="57065" y="33368"/>
                  </a:cubicBezTo>
                  <a:cubicBezTo>
                    <a:pt x="57074" y="33399"/>
                    <a:pt x="57101" y="33419"/>
                    <a:pt x="57133" y="33419"/>
                  </a:cubicBezTo>
                  <a:cubicBezTo>
                    <a:pt x="57138" y="33419"/>
                    <a:pt x="57143" y="33419"/>
                    <a:pt x="57150" y="33418"/>
                  </a:cubicBezTo>
                  <a:lnTo>
                    <a:pt x="60765" y="32540"/>
                  </a:lnTo>
                  <a:lnTo>
                    <a:pt x="57224" y="34219"/>
                  </a:lnTo>
                  <a:cubicBezTo>
                    <a:pt x="57053" y="33653"/>
                    <a:pt x="56911" y="33071"/>
                    <a:pt x="56805" y="32476"/>
                  </a:cubicBezTo>
                  <a:cubicBezTo>
                    <a:pt x="55841" y="27084"/>
                    <a:pt x="57863" y="21836"/>
                    <a:pt x="61687" y="18437"/>
                  </a:cubicBezTo>
                  <a:close/>
                  <a:moveTo>
                    <a:pt x="43163" y="33626"/>
                  </a:moveTo>
                  <a:cubicBezTo>
                    <a:pt x="43235" y="33728"/>
                    <a:pt x="43341" y="33802"/>
                    <a:pt x="43469" y="33833"/>
                  </a:cubicBezTo>
                  <a:lnTo>
                    <a:pt x="43679" y="33884"/>
                  </a:lnTo>
                  <a:lnTo>
                    <a:pt x="43634" y="34095"/>
                  </a:lnTo>
                  <a:cubicBezTo>
                    <a:pt x="43625" y="34140"/>
                    <a:pt x="43621" y="34185"/>
                    <a:pt x="43623" y="34228"/>
                  </a:cubicBezTo>
                  <a:lnTo>
                    <a:pt x="42475" y="34554"/>
                  </a:lnTo>
                  <a:lnTo>
                    <a:pt x="42475" y="34554"/>
                  </a:lnTo>
                  <a:lnTo>
                    <a:pt x="43163" y="33626"/>
                  </a:lnTo>
                  <a:close/>
                  <a:moveTo>
                    <a:pt x="10475" y="26225"/>
                  </a:moveTo>
                  <a:lnTo>
                    <a:pt x="15181" y="34562"/>
                  </a:lnTo>
                  <a:lnTo>
                    <a:pt x="9732" y="26679"/>
                  </a:lnTo>
                  <a:cubicBezTo>
                    <a:pt x="9974" y="26521"/>
                    <a:pt x="10222" y="26369"/>
                    <a:pt x="10475" y="26225"/>
                  </a:cubicBezTo>
                  <a:close/>
                  <a:moveTo>
                    <a:pt x="28098" y="34843"/>
                  </a:moveTo>
                  <a:lnTo>
                    <a:pt x="28098" y="34843"/>
                  </a:lnTo>
                  <a:cubicBezTo>
                    <a:pt x="28077" y="34876"/>
                    <a:pt x="28064" y="34912"/>
                    <a:pt x="28051" y="34943"/>
                  </a:cubicBezTo>
                  <a:cubicBezTo>
                    <a:pt x="28027" y="35012"/>
                    <a:pt x="28010" y="35052"/>
                    <a:pt x="27960" y="35066"/>
                  </a:cubicBezTo>
                  <a:cubicBezTo>
                    <a:pt x="27951" y="35069"/>
                    <a:pt x="27942" y="35070"/>
                    <a:pt x="27934" y="35070"/>
                  </a:cubicBezTo>
                  <a:cubicBezTo>
                    <a:pt x="27898" y="35070"/>
                    <a:pt x="27866" y="35046"/>
                    <a:pt x="27819" y="35009"/>
                  </a:cubicBezTo>
                  <a:cubicBezTo>
                    <a:pt x="27809" y="35000"/>
                    <a:pt x="27799" y="34992"/>
                    <a:pt x="27788" y="34985"/>
                  </a:cubicBezTo>
                  <a:lnTo>
                    <a:pt x="28098" y="34843"/>
                  </a:lnTo>
                  <a:close/>
                  <a:moveTo>
                    <a:pt x="16026" y="24358"/>
                  </a:moveTo>
                  <a:lnTo>
                    <a:pt x="17404" y="35248"/>
                  </a:lnTo>
                  <a:lnTo>
                    <a:pt x="16888" y="34400"/>
                  </a:lnTo>
                  <a:lnTo>
                    <a:pt x="14585" y="24618"/>
                  </a:lnTo>
                  <a:cubicBezTo>
                    <a:pt x="14829" y="24563"/>
                    <a:pt x="15077" y="24512"/>
                    <a:pt x="15326" y="24467"/>
                  </a:cubicBezTo>
                  <a:cubicBezTo>
                    <a:pt x="15560" y="24426"/>
                    <a:pt x="15794" y="24390"/>
                    <a:pt x="16026" y="24358"/>
                  </a:cubicBezTo>
                  <a:close/>
                  <a:moveTo>
                    <a:pt x="27385" y="35170"/>
                  </a:moveTo>
                  <a:lnTo>
                    <a:pt x="27385" y="35170"/>
                  </a:lnTo>
                  <a:cubicBezTo>
                    <a:pt x="27367" y="35210"/>
                    <a:pt x="27348" y="35234"/>
                    <a:pt x="27312" y="35244"/>
                  </a:cubicBezTo>
                  <a:cubicBezTo>
                    <a:pt x="27303" y="35247"/>
                    <a:pt x="27294" y="35248"/>
                    <a:pt x="27286" y="35248"/>
                  </a:cubicBezTo>
                  <a:cubicBezTo>
                    <a:pt x="27270" y="35248"/>
                    <a:pt x="27256" y="35244"/>
                    <a:pt x="27241" y="35238"/>
                  </a:cubicBezTo>
                  <a:lnTo>
                    <a:pt x="27385" y="35170"/>
                  </a:lnTo>
                  <a:close/>
                  <a:moveTo>
                    <a:pt x="9025" y="27167"/>
                  </a:moveTo>
                  <a:lnTo>
                    <a:pt x="14764" y="35471"/>
                  </a:lnTo>
                  <a:lnTo>
                    <a:pt x="14764" y="35471"/>
                  </a:lnTo>
                  <a:lnTo>
                    <a:pt x="8267" y="27763"/>
                  </a:lnTo>
                  <a:cubicBezTo>
                    <a:pt x="8513" y="27557"/>
                    <a:pt x="8766" y="27357"/>
                    <a:pt x="9025" y="27167"/>
                  </a:cubicBezTo>
                  <a:close/>
                  <a:moveTo>
                    <a:pt x="67008" y="31449"/>
                  </a:moveTo>
                  <a:lnTo>
                    <a:pt x="57678" y="35506"/>
                  </a:lnTo>
                  <a:cubicBezTo>
                    <a:pt x="57616" y="35352"/>
                    <a:pt x="57557" y="35196"/>
                    <a:pt x="57498" y="35038"/>
                  </a:cubicBezTo>
                  <a:lnTo>
                    <a:pt x="60552" y="33591"/>
                  </a:lnTo>
                  <a:lnTo>
                    <a:pt x="67008" y="31449"/>
                  </a:lnTo>
                  <a:close/>
                  <a:moveTo>
                    <a:pt x="59896" y="16206"/>
                  </a:moveTo>
                  <a:lnTo>
                    <a:pt x="60268" y="16670"/>
                  </a:lnTo>
                  <a:cubicBezTo>
                    <a:pt x="55824" y="20573"/>
                    <a:pt x="53462" y="26639"/>
                    <a:pt x="54577" y="32874"/>
                  </a:cubicBezTo>
                  <a:lnTo>
                    <a:pt x="54579" y="32874"/>
                  </a:lnTo>
                  <a:cubicBezTo>
                    <a:pt x="54721" y="33669"/>
                    <a:pt x="54914" y="34445"/>
                    <a:pt x="55157" y="35198"/>
                  </a:cubicBezTo>
                  <a:lnTo>
                    <a:pt x="54480" y="35520"/>
                  </a:lnTo>
                  <a:cubicBezTo>
                    <a:pt x="52315" y="28710"/>
                    <a:pt x="54348" y="20992"/>
                    <a:pt x="59896" y="16206"/>
                  </a:cubicBezTo>
                  <a:close/>
                  <a:moveTo>
                    <a:pt x="40345" y="32327"/>
                  </a:moveTo>
                  <a:lnTo>
                    <a:pt x="40519" y="32455"/>
                  </a:lnTo>
                  <a:cubicBezTo>
                    <a:pt x="40612" y="32523"/>
                    <a:pt x="40722" y="32558"/>
                    <a:pt x="40832" y="32558"/>
                  </a:cubicBezTo>
                  <a:cubicBezTo>
                    <a:pt x="40939" y="32558"/>
                    <a:pt x="41045" y="32525"/>
                    <a:pt x="41137" y="32460"/>
                  </a:cubicBezTo>
                  <a:lnTo>
                    <a:pt x="41313" y="32336"/>
                  </a:lnTo>
                  <a:lnTo>
                    <a:pt x="41443" y="32507"/>
                  </a:lnTo>
                  <a:cubicBezTo>
                    <a:pt x="41545" y="32642"/>
                    <a:pt x="41698" y="32715"/>
                    <a:pt x="41860" y="32715"/>
                  </a:cubicBezTo>
                  <a:cubicBezTo>
                    <a:pt x="41917" y="32715"/>
                    <a:pt x="41976" y="32706"/>
                    <a:pt x="42034" y="32687"/>
                  </a:cubicBezTo>
                  <a:lnTo>
                    <a:pt x="42240" y="32616"/>
                  </a:lnTo>
                  <a:lnTo>
                    <a:pt x="42247" y="32633"/>
                  </a:lnTo>
                  <a:lnTo>
                    <a:pt x="41208" y="34034"/>
                  </a:lnTo>
                  <a:cubicBezTo>
                    <a:pt x="41040" y="33977"/>
                    <a:pt x="40862" y="33946"/>
                    <a:pt x="40680" y="33946"/>
                  </a:cubicBezTo>
                  <a:cubicBezTo>
                    <a:pt x="40534" y="33946"/>
                    <a:pt x="40386" y="33966"/>
                    <a:pt x="40238" y="34008"/>
                  </a:cubicBezTo>
                  <a:cubicBezTo>
                    <a:pt x="39819" y="34126"/>
                    <a:pt x="39473" y="34401"/>
                    <a:pt x="39261" y="34780"/>
                  </a:cubicBezTo>
                  <a:cubicBezTo>
                    <a:pt x="39170" y="34947"/>
                    <a:pt x="39107" y="35123"/>
                    <a:pt x="39078" y="35305"/>
                  </a:cubicBezTo>
                  <a:lnTo>
                    <a:pt x="37506" y="35560"/>
                  </a:lnTo>
                  <a:lnTo>
                    <a:pt x="37549" y="35516"/>
                  </a:lnTo>
                  <a:cubicBezTo>
                    <a:pt x="37708" y="35355"/>
                    <a:pt x="37746" y="35109"/>
                    <a:pt x="37642" y="34907"/>
                  </a:cubicBezTo>
                  <a:lnTo>
                    <a:pt x="37542" y="34713"/>
                  </a:lnTo>
                  <a:lnTo>
                    <a:pt x="37732" y="34609"/>
                  </a:lnTo>
                  <a:cubicBezTo>
                    <a:pt x="37932" y="34498"/>
                    <a:pt x="38037" y="34273"/>
                    <a:pt x="37994" y="34048"/>
                  </a:cubicBezTo>
                  <a:lnTo>
                    <a:pt x="37994" y="34048"/>
                  </a:lnTo>
                  <a:lnTo>
                    <a:pt x="37994" y="34050"/>
                  </a:lnTo>
                  <a:lnTo>
                    <a:pt x="37952" y="33837"/>
                  </a:lnTo>
                  <a:lnTo>
                    <a:pt x="38165" y="33788"/>
                  </a:lnTo>
                  <a:cubicBezTo>
                    <a:pt x="38387" y="33736"/>
                    <a:pt x="38551" y="33549"/>
                    <a:pt x="38572" y="33324"/>
                  </a:cubicBezTo>
                  <a:lnTo>
                    <a:pt x="38593" y="33110"/>
                  </a:lnTo>
                  <a:lnTo>
                    <a:pt x="38809" y="33123"/>
                  </a:lnTo>
                  <a:cubicBezTo>
                    <a:pt x="38820" y="33124"/>
                    <a:pt x="38831" y="33124"/>
                    <a:pt x="38842" y="33124"/>
                  </a:cubicBezTo>
                  <a:cubicBezTo>
                    <a:pt x="39056" y="33124"/>
                    <a:pt x="39250" y="32995"/>
                    <a:pt x="39331" y="32794"/>
                  </a:cubicBezTo>
                  <a:lnTo>
                    <a:pt x="39412" y="32592"/>
                  </a:lnTo>
                  <a:lnTo>
                    <a:pt x="39616" y="32666"/>
                  </a:lnTo>
                  <a:cubicBezTo>
                    <a:pt x="39676" y="32688"/>
                    <a:pt x="39738" y="32699"/>
                    <a:pt x="39798" y="32699"/>
                  </a:cubicBezTo>
                  <a:cubicBezTo>
                    <a:pt x="39956" y="32699"/>
                    <a:pt x="40109" y="32627"/>
                    <a:pt x="40210" y="32498"/>
                  </a:cubicBezTo>
                  <a:lnTo>
                    <a:pt x="40345" y="32327"/>
                  </a:lnTo>
                  <a:close/>
                  <a:moveTo>
                    <a:pt x="26336" y="35398"/>
                  </a:moveTo>
                  <a:cubicBezTo>
                    <a:pt x="26371" y="35398"/>
                    <a:pt x="26401" y="35419"/>
                    <a:pt x="26443" y="35454"/>
                  </a:cubicBezTo>
                  <a:lnTo>
                    <a:pt x="26202" y="35563"/>
                  </a:lnTo>
                  <a:cubicBezTo>
                    <a:pt x="26207" y="35549"/>
                    <a:pt x="26213" y="35535"/>
                    <a:pt x="26218" y="35523"/>
                  </a:cubicBezTo>
                  <a:cubicBezTo>
                    <a:pt x="26242" y="35454"/>
                    <a:pt x="26259" y="35416"/>
                    <a:pt x="26310" y="35402"/>
                  </a:cubicBezTo>
                  <a:cubicBezTo>
                    <a:pt x="26319" y="35399"/>
                    <a:pt x="26328" y="35398"/>
                    <a:pt x="26336" y="35398"/>
                  </a:cubicBezTo>
                  <a:close/>
                  <a:moveTo>
                    <a:pt x="17269" y="24246"/>
                  </a:moveTo>
                  <a:lnTo>
                    <a:pt x="17777" y="35863"/>
                  </a:lnTo>
                  <a:lnTo>
                    <a:pt x="17579" y="35539"/>
                  </a:lnTo>
                  <a:lnTo>
                    <a:pt x="16163" y="24341"/>
                  </a:lnTo>
                  <a:cubicBezTo>
                    <a:pt x="16533" y="24296"/>
                    <a:pt x="16902" y="24265"/>
                    <a:pt x="17269" y="24246"/>
                  </a:cubicBezTo>
                  <a:close/>
                  <a:moveTo>
                    <a:pt x="23188" y="25146"/>
                  </a:moveTo>
                  <a:lnTo>
                    <a:pt x="23188" y="25146"/>
                  </a:lnTo>
                  <a:cubicBezTo>
                    <a:pt x="23915" y="25413"/>
                    <a:pt x="24620" y="25733"/>
                    <a:pt x="25295" y="26104"/>
                  </a:cubicBezTo>
                  <a:lnTo>
                    <a:pt x="22410" y="30852"/>
                  </a:lnTo>
                  <a:lnTo>
                    <a:pt x="24867" y="25991"/>
                  </a:lnTo>
                  <a:cubicBezTo>
                    <a:pt x="24884" y="25957"/>
                    <a:pt x="24871" y="25915"/>
                    <a:pt x="24838" y="25898"/>
                  </a:cubicBezTo>
                  <a:cubicBezTo>
                    <a:pt x="24828" y="25893"/>
                    <a:pt x="24817" y="25891"/>
                    <a:pt x="24807" y="25891"/>
                  </a:cubicBezTo>
                  <a:cubicBezTo>
                    <a:pt x="24781" y="25891"/>
                    <a:pt x="24757" y="25904"/>
                    <a:pt x="24744" y="25929"/>
                  </a:cubicBezTo>
                  <a:lnTo>
                    <a:pt x="21489" y="32365"/>
                  </a:lnTo>
                  <a:lnTo>
                    <a:pt x="19350" y="35885"/>
                  </a:lnTo>
                  <a:lnTo>
                    <a:pt x="19350" y="35885"/>
                  </a:lnTo>
                  <a:lnTo>
                    <a:pt x="23205" y="25219"/>
                  </a:lnTo>
                  <a:cubicBezTo>
                    <a:pt x="23214" y="25193"/>
                    <a:pt x="23207" y="25165"/>
                    <a:pt x="23188" y="25146"/>
                  </a:cubicBezTo>
                  <a:close/>
                  <a:moveTo>
                    <a:pt x="34755" y="33064"/>
                  </a:moveTo>
                  <a:cubicBezTo>
                    <a:pt x="34792" y="33064"/>
                    <a:pt x="34824" y="33088"/>
                    <a:pt x="34870" y="33125"/>
                  </a:cubicBezTo>
                  <a:cubicBezTo>
                    <a:pt x="34920" y="33165"/>
                    <a:pt x="34977" y="33212"/>
                    <a:pt x="35056" y="33212"/>
                  </a:cubicBezTo>
                  <a:cubicBezTo>
                    <a:pt x="35060" y="33212"/>
                    <a:pt x="35064" y="33212"/>
                    <a:pt x="35068" y="33212"/>
                  </a:cubicBezTo>
                  <a:cubicBezTo>
                    <a:pt x="35329" y="33927"/>
                    <a:pt x="35547" y="34664"/>
                    <a:pt x="35719" y="35423"/>
                  </a:cubicBezTo>
                  <a:cubicBezTo>
                    <a:pt x="35750" y="35560"/>
                    <a:pt x="35778" y="35698"/>
                    <a:pt x="35805" y="35837"/>
                  </a:cubicBezTo>
                  <a:lnTo>
                    <a:pt x="35104" y="35949"/>
                  </a:lnTo>
                  <a:cubicBezTo>
                    <a:pt x="34926" y="35071"/>
                    <a:pt x="34685" y="34216"/>
                    <a:pt x="34382" y="33390"/>
                  </a:cubicBezTo>
                  <a:lnTo>
                    <a:pt x="34384" y="33390"/>
                  </a:lnTo>
                  <a:cubicBezTo>
                    <a:pt x="34392" y="33391"/>
                    <a:pt x="34400" y="33392"/>
                    <a:pt x="34409" y="33392"/>
                  </a:cubicBezTo>
                  <a:cubicBezTo>
                    <a:pt x="34428" y="33392"/>
                    <a:pt x="34447" y="33389"/>
                    <a:pt x="34469" y="33383"/>
                  </a:cubicBezTo>
                  <a:cubicBezTo>
                    <a:pt x="34579" y="33354"/>
                    <a:pt x="34612" y="33262"/>
                    <a:pt x="34638" y="33189"/>
                  </a:cubicBezTo>
                  <a:cubicBezTo>
                    <a:pt x="34664" y="33122"/>
                    <a:pt x="34680" y="33082"/>
                    <a:pt x="34730" y="33068"/>
                  </a:cubicBezTo>
                  <a:cubicBezTo>
                    <a:pt x="34739" y="33065"/>
                    <a:pt x="34747" y="33064"/>
                    <a:pt x="34755" y="33064"/>
                  </a:cubicBezTo>
                  <a:close/>
                  <a:moveTo>
                    <a:pt x="24168" y="36017"/>
                  </a:moveTo>
                  <a:cubicBezTo>
                    <a:pt x="24166" y="36018"/>
                    <a:pt x="24166" y="36020"/>
                    <a:pt x="24166" y="36020"/>
                  </a:cubicBezTo>
                  <a:cubicBezTo>
                    <a:pt x="24140" y="36089"/>
                    <a:pt x="24124" y="36129"/>
                    <a:pt x="24074" y="36143"/>
                  </a:cubicBezTo>
                  <a:cubicBezTo>
                    <a:pt x="24065" y="36145"/>
                    <a:pt x="24057" y="36146"/>
                    <a:pt x="24049" y="36146"/>
                  </a:cubicBezTo>
                  <a:cubicBezTo>
                    <a:pt x="24026" y="36146"/>
                    <a:pt x="24005" y="36137"/>
                    <a:pt x="23981" y="36121"/>
                  </a:cubicBezTo>
                  <a:lnTo>
                    <a:pt x="24168" y="36017"/>
                  </a:lnTo>
                  <a:close/>
                  <a:moveTo>
                    <a:pt x="18007" y="24229"/>
                  </a:moveTo>
                  <a:cubicBezTo>
                    <a:pt x="18370" y="24229"/>
                    <a:pt x="18732" y="24242"/>
                    <a:pt x="19091" y="24267"/>
                  </a:cubicBezTo>
                  <a:cubicBezTo>
                    <a:pt x="19086" y="24275"/>
                    <a:pt x="19082" y="24286"/>
                    <a:pt x="19082" y="24294"/>
                  </a:cubicBezTo>
                  <a:lnTo>
                    <a:pt x="18154" y="36488"/>
                  </a:lnTo>
                  <a:lnTo>
                    <a:pt x="17925" y="36109"/>
                  </a:lnTo>
                  <a:lnTo>
                    <a:pt x="17406" y="24241"/>
                  </a:lnTo>
                  <a:cubicBezTo>
                    <a:pt x="17607" y="24232"/>
                    <a:pt x="17808" y="24229"/>
                    <a:pt x="18007" y="24229"/>
                  </a:cubicBezTo>
                  <a:close/>
                  <a:moveTo>
                    <a:pt x="55443" y="36013"/>
                  </a:moveTo>
                  <a:cubicBezTo>
                    <a:pt x="55493" y="36147"/>
                    <a:pt x="55545" y="36278"/>
                    <a:pt x="55598" y="36412"/>
                  </a:cubicBezTo>
                  <a:lnTo>
                    <a:pt x="54906" y="36712"/>
                  </a:lnTo>
                  <a:lnTo>
                    <a:pt x="54906" y="36712"/>
                  </a:lnTo>
                  <a:cubicBezTo>
                    <a:pt x="54855" y="36588"/>
                    <a:pt x="54807" y="36462"/>
                    <a:pt x="54760" y="36337"/>
                  </a:cubicBezTo>
                  <a:lnTo>
                    <a:pt x="55443" y="36013"/>
                  </a:lnTo>
                  <a:close/>
                  <a:moveTo>
                    <a:pt x="10817" y="26035"/>
                  </a:moveTo>
                  <a:lnTo>
                    <a:pt x="14746" y="32519"/>
                  </a:lnTo>
                  <a:lnTo>
                    <a:pt x="16701" y="36763"/>
                  </a:lnTo>
                  <a:lnTo>
                    <a:pt x="16045" y="35812"/>
                  </a:lnTo>
                  <a:lnTo>
                    <a:pt x="10594" y="26157"/>
                  </a:lnTo>
                  <a:cubicBezTo>
                    <a:pt x="10669" y="26116"/>
                    <a:pt x="10743" y="26074"/>
                    <a:pt x="10817" y="26035"/>
                  </a:cubicBezTo>
                  <a:close/>
                  <a:moveTo>
                    <a:pt x="19215" y="24277"/>
                  </a:moveTo>
                  <a:lnTo>
                    <a:pt x="19215" y="24277"/>
                  </a:lnTo>
                  <a:cubicBezTo>
                    <a:pt x="19589" y="24306"/>
                    <a:pt x="19962" y="24351"/>
                    <a:pt x="20331" y="24409"/>
                  </a:cubicBezTo>
                  <a:cubicBezTo>
                    <a:pt x="20325" y="24416"/>
                    <a:pt x="20322" y="24424"/>
                    <a:pt x="20320" y="24435"/>
                  </a:cubicBezTo>
                  <a:lnTo>
                    <a:pt x="18348" y="36805"/>
                  </a:lnTo>
                  <a:lnTo>
                    <a:pt x="18277" y="36690"/>
                  </a:lnTo>
                  <a:lnTo>
                    <a:pt x="19221" y="24305"/>
                  </a:lnTo>
                  <a:lnTo>
                    <a:pt x="19219" y="24305"/>
                  </a:lnTo>
                  <a:cubicBezTo>
                    <a:pt x="19221" y="24296"/>
                    <a:pt x="19219" y="24286"/>
                    <a:pt x="19215" y="24277"/>
                  </a:cubicBezTo>
                  <a:close/>
                  <a:moveTo>
                    <a:pt x="21995" y="24765"/>
                  </a:moveTo>
                  <a:cubicBezTo>
                    <a:pt x="22379" y="24871"/>
                    <a:pt x="22760" y="24992"/>
                    <a:pt x="23134" y="25127"/>
                  </a:cubicBezTo>
                  <a:cubicBezTo>
                    <a:pt x="23108" y="25129"/>
                    <a:pt x="23084" y="25146"/>
                    <a:pt x="23075" y="25172"/>
                  </a:cubicBezTo>
                  <a:lnTo>
                    <a:pt x="18989" y="36479"/>
                  </a:lnTo>
                  <a:lnTo>
                    <a:pt x="18770" y="36839"/>
                  </a:lnTo>
                  <a:lnTo>
                    <a:pt x="22021" y="24840"/>
                  </a:lnTo>
                  <a:cubicBezTo>
                    <a:pt x="22029" y="24810"/>
                    <a:pt x="22017" y="24783"/>
                    <a:pt x="21995" y="24765"/>
                  </a:cubicBezTo>
                  <a:close/>
                  <a:moveTo>
                    <a:pt x="20455" y="24428"/>
                  </a:moveTo>
                  <a:lnTo>
                    <a:pt x="20455" y="24428"/>
                  </a:lnTo>
                  <a:cubicBezTo>
                    <a:pt x="20959" y="24511"/>
                    <a:pt x="21458" y="24620"/>
                    <a:pt x="21948" y="24753"/>
                  </a:cubicBezTo>
                  <a:cubicBezTo>
                    <a:pt x="21920" y="24755"/>
                    <a:pt x="21896" y="24774"/>
                    <a:pt x="21887" y="24803"/>
                  </a:cubicBezTo>
                  <a:lnTo>
                    <a:pt x="18547" y="37135"/>
                  </a:lnTo>
                  <a:lnTo>
                    <a:pt x="18457" y="36988"/>
                  </a:lnTo>
                  <a:lnTo>
                    <a:pt x="20455" y="24457"/>
                  </a:lnTo>
                  <a:cubicBezTo>
                    <a:pt x="20457" y="24447"/>
                    <a:pt x="20457" y="24438"/>
                    <a:pt x="20455" y="24428"/>
                  </a:cubicBezTo>
                  <a:close/>
                  <a:moveTo>
                    <a:pt x="26431" y="26793"/>
                  </a:moveTo>
                  <a:cubicBezTo>
                    <a:pt x="28910" y="28448"/>
                    <a:pt x="30903" y="30827"/>
                    <a:pt x="32069" y="33688"/>
                  </a:cubicBezTo>
                  <a:cubicBezTo>
                    <a:pt x="31989" y="33728"/>
                    <a:pt x="31961" y="33804"/>
                    <a:pt x="31937" y="33866"/>
                  </a:cubicBezTo>
                  <a:lnTo>
                    <a:pt x="31939" y="33866"/>
                  </a:lnTo>
                  <a:cubicBezTo>
                    <a:pt x="31913" y="33935"/>
                    <a:pt x="31897" y="33975"/>
                    <a:pt x="31847" y="33989"/>
                  </a:cubicBezTo>
                  <a:cubicBezTo>
                    <a:pt x="31839" y="33991"/>
                    <a:pt x="31831" y="33992"/>
                    <a:pt x="31823" y="33992"/>
                  </a:cubicBezTo>
                  <a:cubicBezTo>
                    <a:pt x="31786" y="33992"/>
                    <a:pt x="31754" y="33969"/>
                    <a:pt x="31707" y="33932"/>
                  </a:cubicBezTo>
                  <a:cubicBezTo>
                    <a:pt x="31658" y="33891"/>
                    <a:pt x="31599" y="33844"/>
                    <a:pt x="31520" y="33844"/>
                  </a:cubicBezTo>
                  <a:cubicBezTo>
                    <a:pt x="31502" y="33844"/>
                    <a:pt x="31482" y="33846"/>
                    <a:pt x="31461" y="33852"/>
                  </a:cubicBezTo>
                  <a:cubicBezTo>
                    <a:pt x="31352" y="33884"/>
                    <a:pt x="31317" y="33974"/>
                    <a:pt x="31291" y="34046"/>
                  </a:cubicBezTo>
                  <a:cubicBezTo>
                    <a:pt x="31265" y="34116"/>
                    <a:pt x="31250" y="34154"/>
                    <a:pt x="31199" y="34167"/>
                  </a:cubicBezTo>
                  <a:cubicBezTo>
                    <a:pt x="31190" y="34170"/>
                    <a:pt x="31181" y="34171"/>
                    <a:pt x="31172" y="34171"/>
                  </a:cubicBezTo>
                  <a:cubicBezTo>
                    <a:pt x="31135" y="34171"/>
                    <a:pt x="31104" y="34148"/>
                    <a:pt x="31059" y="34110"/>
                  </a:cubicBezTo>
                  <a:cubicBezTo>
                    <a:pt x="31010" y="34071"/>
                    <a:pt x="30951" y="34024"/>
                    <a:pt x="30872" y="34024"/>
                  </a:cubicBezTo>
                  <a:cubicBezTo>
                    <a:pt x="30854" y="34024"/>
                    <a:pt x="30834" y="34026"/>
                    <a:pt x="30813" y="34032"/>
                  </a:cubicBezTo>
                  <a:cubicBezTo>
                    <a:pt x="30702" y="34062"/>
                    <a:pt x="30670" y="34154"/>
                    <a:pt x="30644" y="34226"/>
                  </a:cubicBezTo>
                  <a:cubicBezTo>
                    <a:pt x="30618" y="34294"/>
                    <a:pt x="30602" y="34334"/>
                    <a:pt x="30552" y="34348"/>
                  </a:cubicBezTo>
                  <a:cubicBezTo>
                    <a:pt x="30543" y="34350"/>
                    <a:pt x="30534" y="34351"/>
                    <a:pt x="30526" y="34351"/>
                  </a:cubicBezTo>
                  <a:cubicBezTo>
                    <a:pt x="30488" y="34351"/>
                    <a:pt x="30457" y="34327"/>
                    <a:pt x="30412" y="34290"/>
                  </a:cubicBezTo>
                  <a:cubicBezTo>
                    <a:pt x="30362" y="34251"/>
                    <a:pt x="30303" y="34202"/>
                    <a:pt x="30223" y="34202"/>
                  </a:cubicBezTo>
                  <a:cubicBezTo>
                    <a:pt x="30205" y="34202"/>
                    <a:pt x="30186" y="34205"/>
                    <a:pt x="30166" y="34211"/>
                  </a:cubicBezTo>
                  <a:cubicBezTo>
                    <a:pt x="30055" y="34242"/>
                    <a:pt x="30022" y="34332"/>
                    <a:pt x="29994" y="34405"/>
                  </a:cubicBezTo>
                  <a:cubicBezTo>
                    <a:pt x="29970" y="34474"/>
                    <a:pt x="29953" y="34514"/>
                    <a:pt x="29904" y="34526"/>
                  </a:cubicBezTo>
                  <a:cubicBezTo>
                    <a:pt x="29895" y="34529"/>
                    <a:pt x="29886" y="34530"/>
                    <a:pt x="29877" y="34530"/>
                  </a:cubicBezTo>
                  <a:cubicBezTo>
                    <a:pt x="29840" y="34530"/>
                    <a:pt x="29809" y="34507"/>
                    <a:pt x="29762" y="34469"/>
                  </a:cubicBezTo>
                  <a:cubicBezTo>
                    <a:pt x="29713" y="34430"/>
                    <a:pt x="29655" y="34382"/>
                    <a:pt x="29577" y="34382"/>
                  </a:cubicBezTo>
                  <a:cubicBezTo>
                    <a:pt x="29558" y="34382"/>
                    <a:pt x="29539" y="34385"/>
                    <a:pt x="29518" y="34391"/>
                  </a:cubicBezTo>
                  <a:cubicBezTo>
                    <a:pt x="29407" y="34422"/>
                    <a:pt x="29374" y="34512"/>
                    <a:pt x="29347" y="34585"/>
                  </a:cubicBezTo>
                  <a:cubicBezTo>
                    <a:pt x="29322" y="34652"/>
                    <a:pt x="29305" y="34692"/>
                    <a:pt x="29257" y="34706"/>
                  </a:cubicBezTo>
                  <a:cubicBezTo>
                    <a:pt x="29247" y="34709"/>
                    <a:pt x="29238" y="34710"/>
                    <a:pt x="29230" y="34710"/>
                  </a:cubicBezTo>
                  <a:cubicBezTo>
                    <a:pt x="29192" y="34710"/>
                    <a:pt x="29161" y="34687"/>
                    <a:pt x="29115" y="34649"/>
                  </a:cubicBezTo>
                  <a:cubicBezTo>
                    <a:pt x="29066" y="34610"/>
                    <a:pt x="29007" y="34562"/>
                    <a:pt x="28928" y="34562"/>
                  </a:cubicBezTo>
                  <a:cubicBezTo>
                    <a:pt x="28910" y="34562"/>
                    <a:pt x="28890" y="34565"/>
                    <a:pt x="28869" y="34571"/>
                  </a:cubicBezTo>
                  <a:cubicBezTo>
                    <a:pt x="28760" y="34600"/>
                    <a:pt x="28727" y="34692"/>
                    <a:pt x="28699" y="34765"/>
                  </a:cubicBezTo>
                  <a:cubicBezTo>
                    <a:pt x="28675" y="34832"/>
                    <a:pt x="28657" y="34872"/>
                    <a:pt x="28607" y="34886"/>
                  </a:cubicBezTo>
                  <a:cubicBezTo>
                    <a:pt x="28598" y="34889"/>
                    <a:pt x="28590" y="34890"/>
                    <a:pt x="28582" y="34890"/>
                  </a:cubicBezTo>
                  <a:cubicBezTo>
                    <a:pt x="28545" y="34890"/>
                    <a:pt x="28514" y="34866"/>
                    <a:pt x="28467" y="34829"/>
                  </a:cubicBezTo>
                  <a:cubicBezTo>
                    <a:pt x="28424" y="34794"/>
                    <a:pt x="28375" y="34754"/>
                    <a:pt x="28309" y="34744"/>
                  </a:cubicBezTo>
                  <a:lnTo>
                    <a:pt x="31669" y="33198"/>
                  </a:lnTo>
                  <a:cubicBezTo>
                    <a:pt x="31703" y="33181"/>
                    <a:pt x="31719" y="33141"/>
                    <a:pt x="31702" y="33106"/>
                  </a:cubicBezTo>
                  <a:cubicBezTo>
                    <a:pt x="31690" y="33081"/>
                    <a:pt x="31665" y="33065"/>
                    <a:pt x="31639" y="33065"/>
                  </a:cubicBezTo>
                  <a:cubicBezTo>
                    <a:pt x="31629" y="33065"/>
                    <a:pt x="31619" y="33067"/>
                    <a:pt x="31610" y="33071"/>
                  </a:cubicBezTo>
                  <a:lnTo>
                    <a:pt x="27582" y="34928"/>
                  </a:lnTo>
                  <a:cubicBezTo>
                    <a:pt x="27579" y="34928"/>
                    <a:pt x="27577" y="34929"/>
                    <a:pt x="27574" y="34929"/>
                  </a:cubicBezTo>
                  <a:cubicBezTo>
                    <a:pt x="27544" y="34938"/>
                    <a:pt x="27520" y="34950"/>
                    <a:pt x="27501" y="34966"/>
                  </a:cubicBezTo>
                  <a:lnTo>
                    <a:pt x="27113" y="35144"/>
                  </a:lnTo>
                  <a:cubicBezTo>
                    <a:pt x="27076" y="35120"/>
                    <a:pt x="27034" y="35101"/>
                    <a:pt x="26984" y="35101"/>
                  </a:cubicBezTo>
                  <a:cubicBezTo>
                    <a:pt x="26965" y="35101"/>
                    <a:pt x="26945" y="35103"/>
                    <a:pt x="26924" y="35109"/>
                  </a:cubicBezTo>
                  <a:cubicBezTo>
                    <a:pt x="26815" y="35139"/>
                    <a:pt x="26782" y="35231"/>
                    <a:pt x="26755" y="35303"/>
                  </a:cubicBezTo>
                  <a:cubicBezTo>
                    <a:pt x="26755" y="35305"/>
                    <a:pt x="26753" y="35307"/>
                    <a:pt x="26753" y="35310"/>
                  </a:cubicBezTo>
                  <a:lnTo>
                    <a:pt x="26562" y="35397"/>
                  </a:lnTo>
                  <a:cubicBezTo>
                    <a:pt x="26550" y="35388"/>
                    <a:pt x="26536" y="35380"/>
                    <a:pt x="26523" y="35367"/>
                  </a:cubicBezTo>
                  <a:cubicBezTo>
                    <a:pt x="26473" y="35328"/>
                    <a:pt x="26414" y="35280"/>
                    <a:pt x="26334" y="35280"/>
                  </a:cubicBezTo>
                  <a:cubicBezTo>
                    <a:pt x="26316" y="35280"/>
                    <a:pt x="26297" y="35282"/>
                    <a:pt x="26277" y="35288"/>
                  </a:cubicBezTo>
                  <a:cubicBezTo>
                    <a:pt x="26168" y="35319"/>
                    <a:pt x="26135" y="35409"/>
                    <a:pt x="26107" y="35482"/>
                  </a:cubicBezTo>
                  <a:cubicBezTo>
                    <a:pt x="26083" y="35551"/>
                    <a:pt x="26065" y="35589"/>
                    <a:pt x="26015" y="35603"/>
                  </a:cubicBezTo>
                  <a:cubicBezTo>
                    <a:pt x="26006" y="35606"/>
                    <a:pt x="25997" y="35607"/>
                    <a:pt x="25989" y="35607"/>
                  </a:cubicBezTo>
                  <a:cubicBezTo>
                    <a:pt x="25953" y="35607"/>
                    <a:pt x="25921" y="35584"/>
                    <a:pt x="25875" y="35546"/>
                  </a:cubicBezTo>
                  <a:cubicBezTo>
                    <a:pt x="25826" y="35506"/>
                    <a:pt x="25767" y="35460"/>
                    <a:pt x="25688" y="35460"/>
                  </a:cubicBezTo>
                  <a:cubicBezTo>
                    <a:pt x="25670" y="35460"/>
                    <a:pt x="25651" y="35462"/>
                    <a:pt x="25631" y="35468"/>
                  </a:cubicBezTo>
                  <a:cubicBezTo>
                    <a:pt x="25520" y="35497"/>
                    <a:pt x="25487" y="35589"/>
                    <a:pt x="25461" y="35662"/>
                  </a:cubicBezTo>
                  <a:cubicBezTo>
                    <a:pt x="25435" y="35729"/>
                    <a:pt x="25420" y="35769"/>
                    <a:pt x="25369" y="35783"/>
                  </a:cubicBezTo>
                  <a:cubicBezTo>
                    <a:pt x="25360" y="35786"/>
                    <a:pt x="25351" y="35787"/>
                    <a:pt x="25343" y="35787"/>
                  </a:cubicBezTo>
                  <a:cubicBezTo>
                    <a:pt x="25306" y="35787"/>
                    <a:pt x="25274" y="35763"/>
                    <a:pt x="25229" y="35726"/>
                  </a:cubicBezTo>
                  <a:cubicBezTo>
                    <a:pt x="25180" y="35687"/>
                    <a:pt x="25121" y="35639"/>
                    <a:pt x="25042" y="35639"/>
                  </a:cubicBezTo>
                  <a:cubicBezTo>
                    <a:pt x="25024" y="35639"/>
                    <a:pt x="25004" y="35642"/>
                    <a:pt x="24983" y="35648"/>
                  </a:cubicBezTo>
                  <a:cubicBezTo>
                    <a:pt x="24872" y="35677"/>
                    <a:pt x="24839" y="35769"/>
                    <a:pt x="24812" y="35842"/>
                  </a:cubicBezTo>
                  <a:cubicBezTo>
                    <a:pt x="24788" y="35909"/>
                    <a:pt x="24770" y="35949"/>
                    <a:pt x="24722" y="35963"/>
                  </a:cubicBezTo>
                  <a:cubicBezTo>
                    <a:pt x="24713" y="35966"/>
                    <a:pt x="24704" y="35967"/>
                    <a:pt x="24696" y="35967"/>
                  </a:cubicBezTo>
                  <a:cubicBezTo>
                    <a:pt x="24658" y="35967"/>
                    <a:pt x="24626" y="35943"/>
                    <a:pt x="24580" y="35906"/>
                  </a:cubicBezTo>
                  <a:cubicBezTo>
                    <a:pt x="24550" y="35882"/>
                    <a:pt x="24519" y="35856"/>
                    <a:pt x="24481" y="35838"/>
                  </a:cubicBezTo>
                  <a:lnTo>
                    <a:pt x="31111" y="32097"/>
                  </a:lnTo>
                  <a:cubicBezTo>
                    <a:pt x="31144" y="32078"/>
                    <a:pt x="31156" y="32036"/>
                    <a:pt x="31137" y="32003"/>
                  </a:cubicBezTo>
                  <a:cubicBezTo>
                    <a:pt x="31124" y="31981"/>
                    <a:pt x="31101" y="31968"/>
                    <a:pt x="31077" y="31968"/>
                  </a:cubicBezTo>
                  <a:cubicBezTo>
                    <a:pt x="31066" y="31968"/>
                    <a:pt x="31054" y="31971"/>
                    <a:pt x="31044" y="31977"/>
                  </a:cubicBezTo>
                  <a:lnTo>
                    <a:pt x="23859" y="36031"/>
                  </a:lnTo>
                  <a:cubicBezTo>
                    <a:pt x="23826" y="36012"/>
                    <a:pt x="23789" y="35998"/>
                    <a:pt x="23745" y="35998"/>
                  </a:cubicBezTo>
                  <a:cubicBezTo>
                    <a:pt x="23727" y="35998"/>
                    <a:pt x="23707" y="36001"/>
                    <a:pt x="23686" y="36006"/>
                  </a:cubicBezTo>
                  <a:cubicBezTo>
                    <a:pt x="23577" y="36038"/>
                    <a:pt x="23544" y="36128"/>
                    <a:pt x="23517" y="36200"/>
                  </a:cubicBezTo>
                  <a:cubicBezTo>
                    <a:pt x="23513" y="36211"/>
                    <a:pt x="23510" y="36221"/>
                    <a:pt x="23504" y="36231"/>
                  </a:cubicBezTo>
                  <a:lnTo>
                    <a:pt x="23357" y="36315"/>
                  </a:lnTo>
                  <a:cubicBezTo>
                    <a:pt x="23335" y="36304"/>
                    <a:pt x="23312" y="36287"/>
                    <a:pt x="23285" y="36264"/>
                  </a:cubicBezTo>
                  <a:cubicBezTo>
                    <a:pt x="23235" y="36225"/>
                    <a:pt x="23176" y="36178"/>
                    <a:pt x="23097" y="36178"/>
                  </a:cubicBezTo>
                  <a:cubicBezTo>
                    <a:pt x="23079" y="36178"/>
                    <a:pt x="23059" y="36181"/>
                    <a:pt x="23039" y="36186"/>
                  </a:cubicBezTo>
                  <a:cubicBezTo>
                    <a:pt x="22928" y="36216"/>
                    <a:pt x="22895" y="36308"/>
                    <a:pt x="22869" y="36380"/>
                  </a:cubicBezTo>
                  <a:cubicBezTo>
                    <a:pt x="22843" y="36448"/>
                    <a:pt x="22827" y="36488"/>
                    <a:pt x="22777" y="36502"/>
                  </a:cubicBezTo>
                  <a:cubicBezTo>
                    <a:pt x="22768" y="36504"/>
                    <a:pt x="22759" y="36505"/>
                    <a:pt x="22751" y="36505"/>
                  </a:cubicBezTo>
                  <a:cubicBezTo>
                    <a:pt x="22714" y="36505"/>
                    <a:pt x="22682" y="36481"/>
                    <a:pt x="22635" y="36444"/>
                  </a:cubicBezTo>
                  <a:cubicBezTo>
                    <a:pt x="22587" y="36405"/>
                    <a:pt x="22527" y="36357"/>
                    <a:pt x="22448" y="36357"/>
                  </a:cubicBezTo>
                  <a:cubicBezTo>
                    <a:pt x="22430" y="36357"/>
                    <a:pt x="22411" y="36359"/>
                    <a:pt x="22391" y="36365"/>
                  </a:cubicBezTo>
                  <a:cubicBezTo>
                    <a:pt x="22280" y="36396"/>
                    <a:pt x="22247" y="36486"/>
                    <a:pt x="22220" y="36559"/>
                  </a:cubicBezTo>
                  <a:cubicBezTo>
                    <a:pt x="22195" y="36628"/>
                    <a:pt x="22178" y="36668"/>
                    <a:pt x="22128" y="36682"/>
                  </a:cubicBezTo>
                  <a:cubicBezTo>
                    <a:pt x="22119" y="36684"/>
                    <a:pt x="22111" y="36685"/>
                    <a:pt x="22103" y="36685"/>
                  </a:cubicBezTo>
                  <a:cubicBezTo>
                    <a:pt x="22068" y="36685"/>
                    <a:pt x="22037" y="36664"/>
                    <a:pt x="21995" y="36630"/>
                  </a:cubicBezTo>
                  <a:lnTo>
                    <a:pt x="30238" y="30703"/>
                  </a:lnTo>
                  <a:cubicBezTo>
                    <a:pt x="30270" y="30680"/>
                    <a:pt x="30276" y="30637"/>
                    <a:pt x="30254" y="30606"/>
                  </a:cubicBezTo>
                  <a:cubicBezTo>
                    <a:pt x="30240" y="30588"/>
                    <a:pt x="30218" y="30577"/>
                    <a:pt x="30197" y="30577"/>
                  </a:cubicBezTo>
                  <a:cubicBezTo>
                    <a:pt x="30183" y="30577"/>
                    <a:pt x="30169" y="30581"/>
                    <a:pt x="30157" y="30590"/>
                  </a:cubicBezTo>
                  <a:lnTo>
                    <a:pt x="21870" y="36550"/>
                  </a:lnTo>
                  <a:cubicBezTo>
                    <a:pt x="21848" y="36542"/>
                    <a:pt x="21824" y="36537"/>
                    <a:pt x="21799" y="36537"/>
                  </a:cubicBezTo>
                  <a:cubicBezTo>
                    <a:pt x="21781" y="36537"/>
                    <a:pt x="21762" y="36539"/>
                    <a:pt x="21742" y="36545"/>
                  </a:cubicBezTo>
                  <a:cubicBezTo>
                    <a:pt x="21633" y="36576"/>
                    <a:pt x="21598" y="36666"/>
                    <a:pt x="21572" y="36739"/>
                  </a:cubicBezTo>
                  <a:cubicBezTo>
                    <a:pt x="21567" y="36753"/>
                    <a:pt x="21562" y="36763"/>
                    <a:pt x="21558" y="36775"/>
                  </a:cubicBezTo>
                  <a:lnTo>
                    <a:pt x="21435" y="36862"/>
                  </a:lnTo>
                  <a:cubicBezTo>
                    <a:pt x="21406" y="36857"/>
                    <a:pt x="21378" y="36834"/>
                    <a:pt x="21338" y="36803"/>
                  </a:cubicBezTo>
                  <a:cubicBezTo>
                    <a:pt x="21312" y="36782"/>
                    <a:pt x="21283" y="36758"/>
                    <a:pt x="21248" y="36741"/>
                  </a:cubicBezTo>
                  <a:lnTo>
                    <a:pt x="29482" y="29728"/>
                  </a:lnTo>
                  <a:cubicBezTo>
                    <a:pt x="29511" y="29704"/>
                    <a:pt x="29515" y="29659"/>
                    <a:pt x="29489" y="29631"/>
                  </a:cubicBezTo>
                  <a:cubicBezTo>
                    <a:pt x="29475" y="29615"/>
                    <a:pt x="29456" y="29606"/>
                    <a:pt x="29436" y="29606"/>
                  </a:cubicBezTo>
                  <a:cubicBezTo>
                    <a:pt x="29421" y="29606"/>
                    <a:pt x="29405" y="29611"/>
                    <a:pt x="29392" y="29622"/>
                  </a:cubicBezTo>
                  <a:lnTo>
                    <a:pt x="20722" y="37009"/>
                  </a:lnTo>
                  <a:cubicBezTo>
                    <a:pt x="20711" y="37000"/>
                    <a:pt x="20701" y="36993"/>
                    <a:pt x="20689" y="36983"/>
                  </a:cubicBezTo>
                  <a:cubicBezTo>
                    <a:pt x="20640" y="36944"/>
                    <a:pt x="20582" y="36896"/>
                    <a:pt x="20503" y="36896"/>
                  </a:cubicBezTo>
                  <a:cubicBezTo>
                    <a:pt x="20484" y="36896"/>
                    <a:pt x="20464" y="36899"/>
                    <a:pt x="20443" y="36905"/>
                  </a:cubicBezTo>
                  <a:cubicBezTo>
                    <a:pt x="20334" y="36934"/>
                    <a:pt x="20299" y="37026"/>
                    <a:pt x="20273" y="37099"/>
                  </a:cubicBezTo>
                  <a:cubicBezTo>
                    <a:pt x="20247" y="37166"/>
                    <a:pt x="20232" y="37206"/>
                    <a:pt x="20182" y="37220"/>
                  </a:cubicBezTo>
                  <a:cubicBezTo>
                    <a:pt x="20172" y="37223"/>
                    <a:pt x="20164" y="37224"/>
                    <a:pt x="20156" y="37224"/>
                  </a:cubicBezTo>
                  <a:cubicBezTo>
                    <a:pt x="20141" y="37224"/>
                    <a:pt x="20127" y="37220"/>
                    <a:pt x="20112" y="37213"/>
                  </a:cubicBezTo>
                  <a:lnTo>
                    <a:pt x="28216" y="28369"/>
                  </a:lnTo>
                  <a:cubicBezTo>
                    <a:pt x="28242" y="28341"/>
                    <a:pt x="28240" y="28298"/>
                    <a:pt x="28212" y="28272"/>
                  </a:cubicBezTo>
                  <a:cubicBezTo>
                    <a:pt x="28199" y="28259"/>
                    <a:pt x="28183" y="28253"/>
                    <a:pt x="28166" y="28253"/>
                  </a:cubicBezTo>
                  <a:cubicBezTo>
                    <a:pt x="28147" y="28253"/>
                    <a:pt x="28128" y="28261"/>
                    <a:pt x="28116" y="28277"/>
                  </a:cubicBezTo>
                  <a:lnTo>
                    <a:pt x="20433" y="36661"/>
                  </a:lnTo>
                  <a:lnTo>
                    <a:pt x="20433" y="36661"/>
                  </a:lnTo>
                  <a:lnTo>
                    <a:pt x="21184" y="35423"/>
                  </a:lnTo>
                  <a:lnTo>
                    <a:pt x="27276" y="27569"/>
                  </a:lnTo>
                  <a:cubicBezTo>
                    <a:pt x="27298" y="27537"/>
                    <a:pt x="27293" y="27494"/>
                    <a:pt x="27264" y="27472"/>
                  </a:cubicBezTo>
                  <a:cubicBezTo>
                    <a:pt x="27250" y="27461"/>
                    <a:pt x="27235" y="27456"/>
                    <a:pt x="27220" y="27456"/>
                  </a:cubicBezTo>
                  <a:cubicBezTo>
                    <a:pt x="27200" y="27456"/>
                    <a:pt x="27180" y="27466"/>
                    <a:pt x="27167" y="27484"/>
                  </a:cubicBezTo>
                  <a:lnTo>
                    <a:pt x="21818" y="34380"/>
                  </a:lnTo>
                  <a:lnTo>
                    <a:pt x="21818" y="34380"/>
                  </a:lnTo>
                  <a:lnTo>
                    <a:pt x="26431" y="26793"/>
                  </a:lnTo>
                  <a:close/>
                  <a:moveTo>
                    <a:pt x="15380" y="33565"/>
                  </a:moveTo>
                  <a:lnTo>
                    <a:pt x="16779" y="35875"/>
                  </a:lnTo>
                  <a:lnTo>
                    <a:pt x="17390" y="37759"/>
                  </a:lnTo>
                  <a:lnTo>
                    <a:pt x="17390" y="37759"/>
                  </a:lnTo>
                  <a:lnTo>
                    <a:pt x="17157" y="37421"/>
                  </a:lnTo>
                  <a:lnTo>
                    <a:pt x="15380" y="33565"/>
                  </a:lnTo>
                  <a:close/>
                  <a:moveTo>
                    <a:pt x="17527" y="37109"/>
                  </a:moveTo>
                  <a:lnTo>
                    <a:pt x="17669" y="37343"/>
                  </a:lnTo>
                  <a:lnTo>
                    <a:pt x="17718" y="37726"/>
                  </a:lnTo>
                  <a:cubicBezTo>
                    <a:pt x="17706" y="37745"/>
                    <a:pt x="17695" y="37766"/>
                    <a:pt x="17686" y="37786"/>
                  </a:cubicBezTo>
                  <a:lnTo>
                    <a:pt x="17527" y="37109"/>
                  </a:lnTo>
                  <a:close/>
                  <a:moveTo>
                    <a:pt x="17091" y="36389"/>
                  </a:moveTo>
                  <a:lnTo>
                    <a:pt x="17297" y="36727"/>
                  </a:lnTo>
                  <a:lnTo>
                    <a:pt x="17550" y="37802"/>
                  </a:lnTo>
                  <a:lnTo>
                    <a:pt x="17091" y="36389"/>
                  </a:lnTo>
                  <a:close/>
                  <a:moveTo>
                    <a:pt x="8161" y="27853"/>
                  </a:moveTo>
                  <a:lnTo>
                    <a:pt x="15584" y="36659"/>
                  </a:lnTo>
                  <a:lnTo>
                    <a:pt x="16379" y="37807"/>
                  </a:lnTo>
                  <a:lnTo>
                    <a:pt x="16379" y="37807"/>
                  </a:lnTo>
                  <a:lnTo>
                    <a:pt x="6956" y="29001"/>
                  </a:lnTo>
                  <a:cubicBezTo>
                    <a:pt x="7335" y="28597"/>
                    <a:pt x="7739" y="28213"/>
                    <a:pt x="8161" y="27853"/>
                  </a:cubicBezTo>
                  <a:close/>
                  <a:moveTo>
                    <a:pt x="20500" y="37014"/>
                  </a:moveTo>
                  <a:cubicBezTo>
                    <a:pt x="20537" y="37014"/>
                    <a:pt x="20569" y="37037"/>
                    <a:pt x="20616" y="37075"/>
                  </a:cubicBezTo>
                  <a:cubicBezTo>
                    <a:pt x="20621" y="37078"/>
                    <a:pt x="20627" y="37083"/>
                    <a:pt x="20632" y="37087"/>
                  </a:cubicBezTo>
                  <a:lnTo>
                    <a:pt x="19683" y="37894"/>
                  </a:lnTo>
                  <a:lnTo>
                    <a:pt x="19683" y="37894"/>
                  </a:lnTo>
                  <a:lnTo>
                    <a:pt x="20040" y="37308"/>
                  </a:lnTo>
                  <a:cubicBezTo>
                    <a:pt x="20073" y="37328"/>
                    <a:pt x="20111" y="37342"/>
                    <a:pt x="20155" y="37342"/>
                  </a:cubicBezTo>
                  <a:cubicBezTo>
                    <a:pt x="20173" y="37342"/>
                    <a:pt x="20193" y="37340"/>
                    <a:pt x="20213" y="37334"/>
                  </a:cubicBezTo>
                  <a:cubicBezTo>
                    <a:pt x="20324" y="37303"/>
                    <a:pt x="20357" y="37213"/>
                    <a:pt x="20384" y="37141"/>
                  </a:cubicBezTo>
                  <a:cubicBezTo>
                    <a:pt x="20408" y="37071"/>
                    <a:pt x="20426" y="37031"/>
                    <a:pt x="20476" y="37018"/>
                  </a:cubicBezTo>
                  <a:cubicBezTo>
                    <a:pt x="20484" y="37015"/>
                    <a:pt x="20492" y="37014"/>
                    <a:pt x="20500" y="37014"/>
                  </a:cubicBezTo>
                  <a:close/>
                  <a:moveTo>
                    <a:pt x="32114" y="33799"/>
                  </a:moveTo>
                  <a:cubicBezTo>
                    <a:pt x="32432" y="34600"/>
                    <a:pt x="32687" y="35440"/>
                    <a:pt x="32869" y="36313"/>
                  </a:cubicBezTo>
                  <a:lnTo>
                    <a:pt x="29355" y="36881"/>
                  </a:lnTo>
                  <a:lnTo>
                    <a:pt x="32661" y="36122"/>
                  </a:lnTo>
                  <a:cubicBezTo>
                    <a:pt x="32697" y="36114"/>
                    <a:pt x="32720" y="36076"/>
                    <a:pt x="32711" y="36039"/>
                  </a:cubicBezTo>
                  <a:lnTo>
                    <a:pt x="32711" y="36038"/>
                  </a:lnTo>
                  <a:cubicBezTo>
                    <a:pt x="32703" y="36006"/>
                    <a:pt x="32674" y="35984"/>
                    <a:pt x="32643" y="35984"/>
                  </a:cubicBezTo>
                  <a:cubicBezTo>
                    <a:pt x="32638" y="35984"/>
                    <a:pt x="32634" y="35985"/>
                    <a:pt x="32630" y="35986"/>
                  </a:cubicBezTo>
                  <a:lnTo>
                    <a:pt x="27269" y="37218"/>
                  </a:lnTo>
                  <a:lnTo>
                    <a:pt x="22942" y="37918"/>
                  </a:lnTo>
                  <a:lnTo>
                    <a:pt x="22942" y="37918"/>
                  </a:lnTo>
                  <a:lnTo>
                    <a:pt x="32340" y="34929"/>
                  </a:lnTo>
                  <a:cubicBezTo>
                    <a:pt x="32377" y="34917"/>
                    <a:pt x="32396" y="34879"/>
                    <a:pt x="32385" y="34843"/>
                  </a:cubicBezTo>
                  <a:cubicBezTo>
                    <a:pt x="32376" y="34813"/>
                    <a:pt x="32349" y="34794"/>
                    <a:pt x="32320" y="34794"/>
                  </a:cubicBezTo>
                  <a:cubicBezTo>
                    <a:pt x="32313" y="34794"/>
                    <a:pt x="32306" y="34795"/>
                    <a:pt x="32299" y="34798"/>
                  </a:cubicBezTo>
                  <a:lnTo>
                    <a:pt x="22015" y="38069"/>
                  </a:lnTo>
                  <a:lnTo>
                    <a:pt x="20595" y="38299"/>
                  </a:lnTo>
                  <a:lnTo>
                    <a:pt x="26585" y="35539"/>
                  </a:lnTo>
                  <a:cubicBezTo>
                    <a:pt x="26601" y="35543"/>
                    <a:pt x="26619" y="35546"/>
                    <a:pt x="26637" y="35546"/>
                  </a:cubicBezTo>
                  <a:cubicBezTo>
                    <a:pt x="26655" y="35546"/>
                    <a:pt x="26675" y="35543"/>
                    <a:pt x="26696" y="35537"/>
                  </a:cubicBezTo>
                  <a:cubicBezTo>
                    <a:pt x="26765" y="35518"/>
                    <a:pt x="26805" y="35475"/>
                    <a:pt x="26831" y="35426"/>
                  </a:cubicBezTo>
                  <a:lnTo>
                    <a:pt x="27116" y="35295"/>
                  </a:lnTo>
                  <a:cubicBezTo>
                    <a:pt x="27161" y="35330"/>
                    <a:pt x="27216" y="35366"/>
                    <a:pt x="27284" y="35366"/>
                  </a:cubicBezTo>
                  <a:cubicBezTo>
                    <a:pt x="27303" y="35366"/>
                    <a:pt x="27323" y="35363"/>
                    <a:pt x="27343" y="35357"/>
                  </a:cubicBezTo>
                  <a:cubicBezTo>
                    <a:pt x="27454" y="35328"/>
                    <a:pt x="27487" y="35238"/>
                    <a:pt x="27513" y="35163"/>
                  </a:cubicBezTo>
                  <a:cubicBezTo>
                    <a:pt x="27523" y="35139"/>
                    <a:pt x="27532" y="35116"/>
                    <a:pt x="27541" y="35099"/>
                  </a:cubicBezTo>
                  <a:lnTo>
                    <a:pt x="27660" y="35044"/>
                  </a:lnTo>
                  <a:cubicBezTo>
                    <a:pt x="27686" y="35052"/>
                    <a:pt x="27712" y="35073"/>
                    <a:pt x="27747" y="35099"/>
                  </a:cubicBezTo>
                  <a:cubicBezTo>
                    <a:pt x="27795" y="35139"/>
                    <a:pt x="27855" y="35186"/>
                    <a:pt x="27934" y="35186"/>
                  </a:cubicBezTo>
                  <a:cubicBezTo>
                    <a:pt x="27952" y="35186"/>
                    <a:pt x="27971" y="35184"/>
                    <a:pt x="27991" y="35179"/>
                  </a:cubicBezTo>
                  <a:cubicBezTo>
                    <a:pt x="28102" y="35148"/>
                    <a:pt x="28135" y="35057"/>
                    <a:pt x="28162" y="34985"/>
                  </a:cubicBezTo>
                  <a:cubicBezTo>
                    <a:pt x="28187" y="34916"/>
                    <a:pt x="28204" y="34877"/>
                    <a:pt x="28252" y="34864"/>
                  </a:cubicBezTo>
                  <a:cubicBezTo>
                    <a:pt x="28262" y="34861"/>
                    <a:pt x="28271" y="34860"/>
                    <a:pt x="28279" y="34860"/>
                  </a:cubicBezTo>
                  <a:cubicBezTo>
                    <a:pt x="28316" y="34860"/>
                    <a:pt x="28348" y="34883"/>
                    <a:pt x="28394" y="34921"/>
                  </a:cubicBezTo>
                  <a:cubicBezTo>
                    <a:pt x="28443" y="34960"/>
                    <a:pt x="28502" y="35007"/>
                    <a:pt x="28581" y="35007"/>
                  </a:cubicBezTo>
                  <a:cubicBezTo>
                    <a:pt x="28599" y="35007"/>
                    <a:pt x="28619" y="35005"/>
                    <a:pt x="28640" y="34999"/>
                  </a:cubicBezTo>
                  <a:cubicBezTo>
                    <a:pt x="28749" y="34969"/>
                    <a:pt x="28782" y="34877"/>
                    <a:pt x="28810" y="34805"/>
                  </a:cubicBezTo>
                  <a:cubicBezTo>
                    <a:pt x="28834" y="34737"/>
                    <a:pt x="28851" y="34697"/>
                    <a:pt x="28902" y="34683"/>
                  </a:cubicBezTo>
                  <a:cubicBezTo>
                    <a:pt x="28910" y="34681"/>
                    <a:pt x="28919" y="34680"/>
                    <a:pt x="28927" y="34680"/>
                  </a:cubicBezTo>
                  <a:cubicBezTo>
                    <a:pt x="28964" y="34680"/>
                    <a:pt x="28995" y="34704"/>
                    <a:pt x="29042" y="34741"/>
                  </a:cubicBezTo>
                  <a:cubicBezTo>
                    <a:pt x="29091" y="34780"/>
                    <a:pt x="29150" y="34828"/>
                    <a:pt x="29231" y="34828"/>
                  </a:cubicBezTo>
                  <a:cubicBezTo>
                    <a:pt x="29249" y="34828"/>
                    <a:pt x="29268" y="34826"/>
                    <a:pt x="29288" y="34820"/>
                  </a:cubicBezTo>
                  <a:cubicBezTo>
                    <a:pt x="29397" y="34789"/>
                    <a:pt x="29431" y="34699"/>
                    <a:pt x="29457" y="34626"/>
                  </a:cubicBezTo>
                  <a:cubicBezTo>
                    <a:pt x="29483" y="34557"/>
                    <a:pt x="29499" y="34517"/>
                    <a:pt x="29549" y="34503"/>
                  </a:cubicBezTo>
                  <a:cubicBezTo>
                    <a:pt x="29558" y="34501"/>
                    <a:pt x="29566" y="34500"/>
                    <a:pt x="29574" y="34500"/>
                  </a:cubicBezTo>
                  <a:cubicBezTo>
                    <a:pt x="29612" y="34500"/>
                    <a:pt x="29642" y="34523"/>
                    <a:pt x="29689" y="34561"/>
                  </a:cubicBezTo>
                  <a:cubicBezTo>
                    <a:pt x="29739" y="34601"/>
                    <a:pt x="29797" y="34649"/>
                    <a:pt x="29876" y="34649"/>
                  </a:cubicBezTo>
                  <a:cubicBezTo>
                    <a:pt x="29895" y="34649"/>
                    <a:pt x="29914" y="34646"/>
                    <a:pt x="29935" y="34640"/>
                  </a:cubicBezTo>
                  <a:cubicBezTo>
                    <a:pt x="30044" y="34609"/>
                    <a:pt x="30079" y="34519"/>
                    <a:pt x="30105" y="34446"/>
                  </a:cubicBezTo>
                  <a:cubicBezTo>
                    <a:pt x="30131" y="34377"/>
                    <a:pt x="30147" y="34339"/>
                    <a:pt x="30197" y="34325"/>
                  </a:cubicBezTo>
                  <a:cubicBezTo>
                    <a:pt x="30206" y="34322"/>
                    <a:pt x="30215" y="34321"/>
                    <a:pt x="30224" y="34321"/>
                  </a:cubicBezTo>
                  <a:cubicBezTo>
                    <a:pt x="30260" y="34321"/>
                    <a:pt x="30291" y="34344"/>
                    <a:pt x="30337" y="34382"/>
                  </a:cubicBezTo>
                  <a:cubicBezTo>
                    <a:pt x="30386" y="34421"/>
                    <a:pt x="30445" y="34469"/>
                    <a:pt x="30524" y="34469"/>
                  </a:cubicBezTo>
                  <a:cubicBezTo>
                    <a:pt x="30543" y="34469"/>
                    <a:pt x="30562" y="34466"/>
                    <a:pt x="30583" y="34460"/>
                  </a:cubicBezTo>
                  <a:cubicBezTo>
                    <a:pt x="30694" y="34431"/>
                    <a:pt x="30727" y="34339"/>
                    <a:pt x="30753" y="34266"/>
                  </a:cubicBezTo>
                  <a:cubicBezTo>
                    <a:pt x="30779" y="34199"/>
                    <a:pt x="30794" y="34159"/>
                    <a:pt x="30844" y="34145"/>
                  </a:cubicBezTo>
                  <a:cubicBezTo>
                    <a:pt x="30854" y="34142"/>
                    <a:pt x="30862" y="34141"/>
                    <a:pt x="30871" y="34141"/>
                  </a:cubicBezTo>
                  <a:cubicBezTo>
                    <a:pt x="30908" y="34141"/>
                    <a:pt x="30939" y="34165"/>
                    <a:pt x="30985" y="34202"/>
                  </a:cubicBezTo>
                  <a:cubicBezTo>
                    <a:pt x="31034" y="34242"/>
                    <a:pt x="31094" y="34290"/>
                    <a:pt x="31174" y="34290"/>
                  </a:cubicBezTo>
                  <a:cubicBezTo>
                    <a:pt x="31192" y="34290"/>
                    <a:pt x="31211" y="34287"/>
                    <a:pt x="31231" y="34282"/>
                  </a:cubicBezTo>
                  <a:cubicBezTo>
                    <a:pt x="31341" y="34251"/>
                    <a:pt x="31374" y="34161"/>
                    <a:pt x="31400" y="34088"/>
                  </a:cubicBezTo>
                  <a:cubicBezTo>
                    <a:pt x="31426" y="34019"/>
                    <a:pt x="31442" y="33980"/>
                    <a:pt x="31492" y="33967"/>
                  </a:cubicBezTo>
                  <a:cubicBezTo>
                    <a:pt x="31502" y="33964"/>
                    <a:pt x="31510" y="33963"/>
                    <a:pt x="31519" y="33963"/>
                  </a:cubicBezTo>
                  <a:cubicBezTo>
                    <a:pt x="31556" y="33963"/>
                    <a:pt x="31587" y="33986"/>
                    <a:pt x="31632" y="34024"/>
                  </a:cubicBezTo>
                  <a:cubicBezTo>
                    <a:pt x="31681" y="34063"/>
                    <a:pt x="31739" y="34110"/>
                    <a:pt x="31819" y="34110"/>
                  </a:cubicBezTo>
                  <a:cubicBezTo>
                    <a:pt x="31837" y="34110"/>
                    <a:pt x="31857" y="34108"/>
                    <a:pt x="31878" y="34102"/>
                  </a:cubicBezTo>
                  <a:cubicBezTo>
                    <a:pt x="31989" y="34072"/>
                    <a:pt x="32022" y="33980"/>
                    <a:pt x="32048" y="33908"/>
                  </a:cubicBezTo>
                  <a:cubicBezTo>
                    <a:pt x="32069" y="33854"/>
                    <a:pt x="32082" y="33818"/>
                    <a:pt x="32114" y="33799"/>
                  </a:cubicBezTo>
                  <a:close/>
                  <a:moveTo>
                    <a:pt x="21153" y="36835"/>
                  </a:moveTo>
                  <a:cubicBezTo>
                    <a:pt x="21188" y="36835"/>
                    <a:pt x="21220" y="36858"/>
                    <a:pt x="21266" y="36895"/>
                  </a:cubicBezTo>
                  <a:cubicBezTo>
                    <a:pt x="21285" y="36910"/>
                    <a:pt x="21305" y="36926"/>
                    <a:pt x="21328" y="36941"/>
                  </a:cubicBezTo>
                  <a:lnTo>
                    <a:pt x="19437" y="38301"/>
                  </a:lnTo>
                  <a:lnTo>
                    <a:pt x="19456" y="38269"/>
                  </a:lnTo>
                  <a:lnTo>
                    <a:pt x="20762" y="37158"/>
                  </a:lnTo>
                  <a:cubicBezTo>
                    <a:pt x="20776" y="37160"/>
                    <a:pt x="20790" y="37162"/>
                    <a:pt x="20806" y="37162"/>
                  </a:cubicBezTo>
                  <a:cubicBezTo>
                    <a:pt x="20823" y="37162"/>
                    <a:pt x="20842" y="37160"/>
                    <a:pt x="20862" y="37154"/>
                  </a:cubicBezTo>
                  <a:cubicBezTo>
                    <a:pt x="20973" y="37123"/>
                    <a:pt x="21006" y="37033"/>
                    <a:pt x="21034" y="36960"/>
                  </a:cubicBezTo>
                  <a:cubicBezTo>
                    <a:pt x="21040" y="36940"/>
                    <a:pt x="21047" y="36922"/>
                    <a:pt x="21054" y="36907"/>
                  </a:cubicBezTo>
                  <a:lnTo>
                    <a:pt x="21139" y="36836"/>
                  </a:lnTo>
                  <a:cubicBezTo>
                    <a:pt x="21144" y="36835"/>
                    <a:pt x="21149" y="36835"/>
                    <a:pt x="21153" y="36835"/>
                  </a:cubicBezTo>
                  <a:close/>
                  <a:moveTo>
                    <a:pt x="6863" y="29101"/>
                  </a:moveTo>
                  <a:lnTo>
                    <a:pt x="16729" y="38321"/>
                  </a:lnTo>
                  <a:lnTo>
                    <a:pt x="6141" y="29943"/>
                  </a:lnTo>
                  <a:cubicBezTo>
                    <a:pt x="6371" y="29653"/>
                    <a:pt x="6612" y="29373"/>
                    <a:pt x="6863" y="29101"/>
                  </a:cubicBezTo>
                  <a:close/>
                  <a:moveTo>
                    <a:pt x="25688" y="35577"/>
                  </a:moveTo>
                  <a:cubicBezTo>
                    <a:pt x="25725" y="35577"/>
                    <a:pt x="25755" y="35601"/>
                    <a:pt x="25802" y="35638"/>
                  </a:cubicBezTo>
                  <a:cubicBezTo>
                    <a:pt x="25830" y="35660"/>
                    <a:pt x="25863" y="35686"/>
                    <a:pt x="25899" y="35703"/>
                  </a:cubicBezTo>
                  <a:lnTo>
                    <a:pt x="20088" y="38380"/>
                  </a:lnTo>
                  <a:lnTo>
                    <a:pt x="19934" y="38405"/>
                  </a:lnTo>
                  <a:lnTo>
                    <a:pt x="23413" y="36443"/>
                  </a:lnTo>
                  <a:cubicBezTo>
                    <a:pt x="23427" y="36441"/>
                    <a:pt x="23440" y="36439"/>
                    <a:pt x="23458" y="36434"/>
                  </a:cubicBezTo>
                  <a:cubicBezTo>
                    <a:pt x="23513" y="36418"/>
                    <a:pt x="23549" y="36387"/>
                    <a:pt x="23575" y="36349"/>
                  </a:cubicBezTo>
                  <a:lnTo>
                    <a:pt x="23870" y="36185"/>
                  </a:lnTo>
                  <a:cubicBezTo>
                    <a:pt x="23917" y="36222"/>
                    <a:pt x="23973" y="36263"/>
                    <a:pt x="24048" y="36263"/>
                  </a:cubicBezTo>
                  <a:cubicBezTo>
                    <a:pt x="24066" y="36263"/>
                    <a:pt x="24085" y="36261"/>
                    <a:pt x="24105" y="36256"/>
                  </a:cubicBezTo>
                  <a:cubicBezTo>
                    <a:pt x="24214" y="36225"/>
                    <a:pt x="24249" y="36135"/>
                    <a:pt x="24275" y="36062"/>
                  </a:cubicBezTo>
                  <a:cubicBezTo>
                    <a:pt x="24301" y="35993"/>
                    <a:pt x="24317" y="35954"/>
                    <a:pt x="24367" y="35941"/>
                  </a:cubicBezTo>
                  <a:cubicBezTo>
                    <a:pt x="24376" y="35938"/>
                    <a:pt x="24385" y="35937"/>
                    <a:pt x="24394" y="35937"/>
                  </a:cubicBezTo>
                  <a:cubicBezTo>
                    <a:pt x="24430" y="35937"/>
                    <a:pt x="24461" y="35960"/>
                    <a:pt x="24507" y="35998"/>
                  </a:cubicBezTo>
                  <a:cubicBezTo>
                    <a:pt x="24556" y="36037"/>
                    <a:pt x="24614" y="36084"/>
                    <a:pt x="24693" y="36084"/>
                  </a:cubicBezTo>
                  <a:cubicBezTo>
                    <a:pt x="24712" y="36084"/>
                    <a:pt x="24732" y="36082"/>
                    <a:pt x="24753" y="36076"/>
                  </a:cubicBezTo>
                  <a:cubicBezTo>
                    <a:pt x="24862" y="36044"/>
                    <a:pt x="24897" y="35954"/>
                    <a:pt x="24923" y="35882"/>
                  </a:cubicBezTo>
                  <a:cubicBezTo>
                    <a:pt x="24949" y="35814"/>
                    <a:pt x="24964" y="35774"/>
                    <a:pt x="25014" y="35760"/>
                  </a:cubicBezTo>
                  <a:cubicBezTo>
                    <a:pt x="25024" y="35758"/>
                    <a:pt x="25033" y="35757"/>
                    <a:pt x="25041" y="35757"/>
                  </a:cubicBezTo>
                  <a:cubicBezTo>
                    <a:pt x="25078" y="35757"/>
                    <a:pt x="25110" y="35780"/>
                    <a:pt x="25155" y="35818"/>
                  </a:cubicBezTo>
                  <a:cubicBezTo>
                    <a:pt x="25204" y="35857"/>
                    <a:pt x="25263" y="35904"/>
                    <a:pt x="25342" y="35904"/>
                  </a:cubicBezTo>
                  <a:cubicBezTo>
                    <a:pt x="25360" y="35904"/>
                    <a:pt x="25380" y="35901"/>
                    <a:pt x="25400" y="35896"/>
                  </a:cubicBezTo>
                  <a:cubicBezTo>
                    <a:pt x="25511" y="35866"/>
                    <a:pt x="25544" y="35774"/>
                    <a:pt x="25570" y="35702"/>
                  </a:cubicBezTo>
                  <a:cubicBezTo>
                    <a:pt x="25596" y="35634"/>
                    <a:pt x="25612" y="35594"/>
                    <a:pt x="25662" y="35580"/>
                  </a:cubicBezTo>
                  <a:cubicBezTo>
                    <a:pt x="25671" y="35578"/>
                    <a:pt x="25680" y="35577"/>
                    <a:pt x="25688" y="35577"/>
                  </a:cubicBezTo>
                  <a:close/>
                  <a:moveTo>
                    <a:pt x="6054" y="30052"/>
                  </a:moveTo>
                  <a:lnTo>
                    <a:pt x="16670" y="38453"/>
                  </a:lnTo>
                  <a:cubicBezTo>
                    <a:pt x="16663" y="38463"/>
                    <a:pt x="16656" y="38472"/>
                    <a:pt x="16649" y="38482"/>
                  </a:cubicBezTo>
                  <a:lnTo>
                    <a:pt x="5216" y="31264"/>
                  </a:lnTo>
                  <a:cubicBezTo>
                    <a:pt x="5211" y="31260"/>
                    <a:pt x="5206" y="31259"/>
                    <a:pt x="5200" y="31257"/>
                  </a:cubicBezTo>
                  <a:cubicBezTo>
                    <a:pt x="5465" y="30841"/>
                    <a:pt x="5751" y="30440"/>
                    <a:pt x="6054" y="30052"/>
                  </a:cubicBezTo>
                  <a:close/>
                  <a:moveTo>
                    <a:pt x="23097" y="36295"/>
                  </a:moveTo>
                  <a:cubicBezTo>
                    <a:pt x="23133" y="36295"/>
                    <a:pt x="23165" y="36319"/>
                    <a:pt x="23212" y="36356"/>
                  </a:cubicBezTo>
                  <a:cubicBezTo>
                    <a:pt x="23222" y="36365"/>
                    <a:pt x="23233" y="36372"/>
                    <a:pt x="23243" y="36380"/>
                  </a:cubicBezTo>
                  <a:lnTo>
                    <a:pt x="19543" y="38469"/>
                  </a:lnTo>
                  <a:lnTo>
                    <a:pt x="19541" y="38469"/>
                  </a:lnTo>
                  <a:lnTo>
                    <a:pt x="19409" y="38491"/>
                  </a:lnTo>
                  <a:lnTo>
                    <a:pt x="21524" y="36971"/>
                  </a:lnTo>
                  <a:cubicBezTo>
                    <a:pt x="21569" y="36955"/>
                    <a:pt x="21601" y="36928"/>
                    <a:pt x="21626" y="36896"/>
                  </a:cubicBezTo>
                  <a:lnTo>
                    <a:pt x="21898" y="36701"/>
                  </a:lnTo>
                  <a:cubicBezTo>
                    <a:pt x="21903" y="36706"/>
                    <a:pt x="21908" y="36711"/>
                    <a:pt x="21915" y="36715"/>
                  </a:cubicBezTo>
                  <a:cubicBezTo>
                    <a:pt x="21964" y="36755"/>
                    <a:pt x="22023" y="36803"/>
                    <a:pt x="22102" y="36803"/>
                  </a:cubicBezTo>
                  <a:cubicBezTo>
                    <a:pt x="22121" y="36803"/>
                    <a:pt x="22140" y="36800"/>
                    <a:pt x="22161" y="36794"/>
                  </a:cubicBezTo>
                  <a:cubicBezTo>
                    <a:pt x="22272" y="36763"/>
                    <a:pt x="22304" y="36673"/>
                    <a:pt x="22330" y="36600"/>
                  </a:cubicBezTo>
                  <a:cubicBezTo>
                    <a:pt x="22356" y="36531"/>
                    <a:pt x="22374" y="36493"/>
                    <a:pt x="22422" y="36479"/>
                  </a:cubicBezTo>
                  <a:cubicBezTo>
                    <a:pt x="22432" y="36476"/>
                    <a:pt x="22441" y="36475"/>
                    <a:pt x="22449" y="36475"/>
                  </a:cubicBezTo>
                  <a:cubicBezTo>
                    <a:pt x="22486" y="36475"/>
                    <a:pt x="22518" y="36498"/>
                    <a:pt x="22564" y="36536"/>
                  </a:cubicBezTo>
                  <a:cubicBezTo>
                    <a:pt x="22613" y="36575"/>
                    <a:pt x="22671" y="36623"/>
                    <a:pt x="22751" y="36623"/>
                  </a:cubicBezTo>
                  <a:cubicBezTo>
                    <a:pt x="22769" y="36623"/>
                    <a:pt x="22789" y="36620"/>
                    <a:pt x="22810" y="36614"/>
                  </a:cubicBezTo>
                  <a:cubicBezTo>
                    <a:pt x="22919" y="36585"/>
                    <a:pt x="22952" y="36493"/>
                    <a:pt x="22980" y="36420"/>
                  </a:cubicBezTo>
                  <a:cubicBezTo>
                    <a:pt x="23004" y="36353"/>
                    <a:pt x="23021" y="36313"/>
                    <a:pt x="23072" y="36299"/>
                  </a:cubicBezTo>
                  <a:cubicBezTo>
                    <a:pt x="23080" y="36296"/>
                    <a:pt x="23089" y="36295"/>
                    <a:pt x="23097" y="36295"/>
                  </a:cubicBezTo>
                  <a:close/>
                  <a:moveTo>
                    <a:pt x="5129" y="31369"/>
                  </a:moveTo>
                  <a:cubicBezTo>
                    <a:pt x="5133" y="31373"/>
                    <a:pt x="5138" y="31376"/>
                    <a:pt x="5142" y="31380"/>
                  </a:cubicBezTo>
                  <a:lnTo>
                    <a:pt x="16545" y="38579"/>
                  </a:lnTo>
                  <a:lnTo>
                    <a:pt x="4589" y="32339"/>
                  </a:lnTo>
                  <a:cubicBezTo>
                    <a:pt x="4584" y="32337"/>
                    <a:pt x="4579" y="32336"/>
                    <a:pt x="4574" y="32334"/>
                  </a:cubicBezTo>
                  <a:cubicBezTo>
                    <a:pt x="4747" y="32005"/>
                    <a:pt x="4932" y="31683"/>
                    <a:pt x="5129" y="31369"/>
                  </a:cubicBezTo>
                  <a:close/>
                  <a:moveTo>
                    <a:pt x="69724" y="31205"/>
                  </a:moveTo>
                  <a:lnTo>
                    <a:pt x="59519" y="38685"/>
                  </a:lnTo>
                  <a:cubicBezTo>
                    <a:pt x="59496" y="38702"/>
                    <a:pt x="59486" y="38732"/>
                    <a:pt x="59493" y="38758"/>
                  </a:cubicBezTo>
                  <a:lnTo>
                    <a:pt x="59493" y="38759"/>
                  </a:lnTo>
                  <a:cubicBezTo>
                    <a:pt x="58932" y="37992"/>
                    <a:pt x="58438" y="37168"/>
                    <a:pt x="58024" y="36294"/>
                  </a:cubicBezTo>
                  <a:lnTo>
                    <a:pt x="58061" y="36278"/>
                  </a:lnTo>
                  <a:cubicBezTo>
                    <a:pt x="58062" y="36283"/>
                    <a:pt x="58064" y="36290"/>
                    <a:pt x="58066" y="36296"/>
                  </a:cubicBezTo>
                  <a:cubicBezTo>
                    <a:pt x="58078" y="36322"/>
                    <a:pt x="58102" y="36335"/>
                    <a:pt x="58128" y="36335"/>
                  </a:cubicBezTo>
                  <a:cubicBezTo>
                    <a:pt x="58139" y="36335"/>
                    <a:pt x="58149" y="36334"/>
                    <a:pt x="58158" y="36328"/>
                  </a:cubicBezTo>
                  <a:lnTo>
                    <a:pt x="60525" y="35206"/>
                  </a:lnTo>
                  <a:lnTo>
                    <a:pt x="67605" y="32128"/>
                  </a:lnTo>
                  <a:lnTo>
                    <a:pt x="58670" y="37303"/>
                  </a:lnTo>
                  <a:cubicBezTo>
                    <a:pt x="58637" y="37322"/>
                    <a:pt x="58627" y="37364"/>
                    <a:pt x="58646" y="37397"/>
                  </a:cubicBezTo>
                  <a:cubicBezTo>
                    <a:pt x="58658" y="37419"/>
                    <a:pt x="58682" y="37431"/>
                    <a:pt x="58705" y="37431"/>
                  </a:cubicBezTo>
                  <a:cubicBezTo>
                    <a:pt x="58717" y="37431"/>
                    <a:pt x="58729" y="37428"/>
                    <a:pt x="58739" y="37423"/>
                  </a:cubicBezTo>
                  <a:lnTo>
                    <a:pt x="68708" y="31646"/>
                  </a:lnTo>
                  <a:lnTo>
                    <a:pt x="69724" y="31205"/>
                  </a:lnTo>
                  <a:close/>
                  <a:moveTo>
                    <a:pt x="4511" y="32452"/>
                  </a:moveTo>
                  <a:cubicBezTo>
                    <a:pt x="4516" y="32455"/>
                    <a:pt x="4520" y="32458"/>
                    <a:pt x="4527" y="32462"/>
                  </a:cubicBezTo>
                  <a:lnTo>
                    <a:pt x="16518" y="38720"/>
                  </a:lnTo>
                  <a:cubicBezTo>
                    <a:pt x="16509" y="38739"/>
                    <a:pt x="16500" y="38756"/>
                    <a:pt x="16493" y="38775"/>
                  </a:cubicBezTo>
                  <a:lnTo>
                    <a:pt x="3876" y="34015"/>
                  </a:lnTo>
                  <a:cubicBezTo>
                    <a:pt x="3869" y="34013"/>
                    <a:pt x="3861" y="34011"/>
                    <a:pt x="3854" y="34011"/>
                  </a:cubicBezTo>
                  <a:cubicBezTo>
                    <a:pt x="3836" y="34011"/>
                    <a:pt x="3818" y="34018"/>
                    <a:pt x="3805" y="34031"/>
                  </a:cubicBezTo>
                  <a:cubicBezTo>
                    <a:pt x="4011" y="33490"/>
                    <a:pt x="4246" y="32962"/>
                    <a:pt x="4511" y="32452"/>
                  </a:cubicBezTo>
                  <a:close/>
                  <a:moveTo>
                    <a:pt x="3784" y="34086"/>
                  </a:moveTo>
                  <a:cubicBezTo>
                    <a:pt x="3786" y="34112"/>
                    <a:pt x="3801" y="34135"/>
                    <a:pt x="3827" y="34145"/>
                  </a:cubicBezTo>
                  <a:lnTo>
                    <a:pt x="16409" y="38891"/>
                  </a:lnTo>
                  <a:lnTo>
                    <a:pt x="3481" y="35194"/>
                  </a:lnTo>
                  <a:cubicBezTo>
                    <a:pt x="3474" y="35192"/>
                    <a:pt x="3467" y="35191"/>
                    <a:pt x="3460" y="35191"/>
                  </a:cubicBezTo>
                  <a:cubicBezTo>
                    <a:pt x="3439" y="35191"/>
                    <a:pt x="3420" y="35201"/>
                    <a:pt x="3407" y="35219"/>
                  </a:cubicBezTo>
                  <a:cubicBezTo>
                    <a:pt x="3517" y="34834"/>
                    <a:pt x="3644" y="34458"/>
                    <a:pt x="3784" y="34086"/>
                  </a:cubicBezTo>
                  <a:close/>
                  <a:moveTo>
                    <a:pt x="43959" y="34983"/>
                  </a:moveTo>
                  <a:lnTo>
                    <a:pt x="43959" y="34983"/>
                  </a:lnTo>
                  <a:cubicBezTo>
                    <a:pt x="43866" y="35179"/>
                    <a:pt x="43902" y="35412"/>
                    <a:pt x="44054" y="35572"/>
                  </a:cubicBezTo>
                  <a:lnTo>
                    <a:pt x="44203" y="35729"/>
                  </a:lnTo>
                  <a:lnTo>
                    <a:pt x="44051" y="35883"/>
                  </a:lnTo>
                  <a:cubicBezTo>
                    <a:pt x="43892" y="36044"/>
                    <a:pt x="43853" y="36290"/>
                    <a:pt x="43957" y="36493"/>
                  </a:cubicBezTo>
                  <a:lnTo>
                    <a:pt x="44058" y="36685"/>
                  </a:lnTo>
                  <a:lnTo>
                    <a:pt x="43867" y="36791"/>
                  </a:lnTo>
                  <a:cubicBezTo>
                    <a:pt x="43668" y="36902"/>
                    <a:pt x="43563" y="37127"/>
                    <a:pt x="43606" y="37352"/>
                  </a:cubicBezTo>
                  <a:lnTo>
                    <a:pt x="43647" y="37565"/>
                  </a:lnTo>
                  <a:lnTo>
                    <a:pt x="43436" y="37611"/>
                  </a:lnTo>
                  <a:cubicBezTo>
                    <a:pt x="43213" y="37662"/>
                    <a:pt x="43048" y="37847"/>
                    <a:pt x="43027" y="38076"/>
                  </a:cubicBezTo>
                  <a:lnTo>
                    <a:pt x="43007" y="38290"/>
                  </a:lnTo>
                  <a:lnTo>
                    <a:pt x="42792" y="38276"/>
                  </a:lnTo>
                  <a:cubicBezTo>
                    <a:pt x="42781" y="38276"/>
                    <a:pt x="42770" y="38275"/>
                    <a:pt x="42759" y="38275"/>
                  </a:cubicBezTo>
                  <a:cubicBezTo>
                    <a:pt x="42544" y="38275"/>
                    <a:pt x="42350" y="38404"/>
                    <a:pt x="42269" y="38605"/>
                  </a:cubicBezTo>
                  <a:lnTo>
                    <a:pt x="42188" y="38808"/>
                  </a:lnTo>
                  <a:lnTo>
                    <a:pt x="41985" y="38734"/>
                  </a:lnTo>
                  <a:cubicBezTo>
                    <a:pt x="41925" y="38711"/>
                    <a:pt x="41864" y="38701"/>
                    <a:pt x="41803" y="38701"/>
                  </a:cubicBezTo>
                  <a:cubicBezTo>
                    <a:pt x="41645" y="38701"/>
                    <a:pt x="41492" y="38773"/>
                    <a:pt x="41389" y="38901"/>
                  </a:cubicBezTo>
                  <a:lnTo>
                    <a:pt x="41256" y="39073"/>
                  </a:lnTo>
                  <a:lnTo>
                    <a:pt x="41081" y="38945"/>
                  </a:lnTo>
                  <a:cubicBezTo>
                    <a:pt x="40989" y="38877"/>
                    <a:pt x="40879" y="38843"/>
                    <a:pt x="40768" y="38843"/>
                  </a:cubicBezTo>
                  <a:cubicBezTo>
                    <a:pt x="40719" y="38843"/>
                    <a:pt x="40671" y="38848"/>
                    <a:pt x="40624" y="38862"/>
                  </a:cubicBezTo>
                  <a:cubicBezTo>
                    <a:pt x="40567" y="38879"/>
                    <a:pt x="40513" y="38905"/>
                    <a:pt x="40463" y="38940"/>
                  </a:cubicBezTo>
                  <a:lnTo>
                    <a:pt x="40288" y="39064"/>
                  </a:lnTo>
                  <a:lnTo>
                    <a:pt x="40157" y="38891"/>
                  </a:lnTo>
                  <a:cubicBezTo>
                    <a:pt x="40055" y="38757"/>
                    <a:pt x="39899" y="38683"/>
                    <a:pt x="39739" y="38683"/>
                  </a:cubicBezTo>
                  <a:cubicBezTo>
                    <a:pt x="39681" y="38683"/>
                    <a:pt x="39623" y="38693"/>
                    <a:pt x="39566" y="38713"/>
                  </a:cubicBezTo>
                  <a:lnTo>
                    <a:pt x="39360" y="38784"/>
                  </a:lnTo>
                  <a:lnTo>
                    <a:pt x="39282" y="38579"/>
                  </a:lnTo>
                  <a:cubicBezTo>
                    <a:pt x="39204" y="38374"/>
                    <a:pt x="39006" y="38241"/>
                    <a:pt x="38790" y="38241"/>
                  </a:cubicBezTo>
                  <a:cubicBezTo>
                    <a:pt x="38782" y="38241"/>
                    <a:pt x="38774" y="38241"/>
                    <a:pt x="38766" y="38242"/>
                  </a:cubicBezTo>
                  <a:lnTo>
                    <a:pt x="38550" y="38252"/>
                  </a:lnTo>
                  <a:lnTo>
                    <a:pt x="38532" y="38036"/>
                  </a:lnTo>
                  <a:cubicBezTo>
                    <a:pt x="38513" y="37809"/>
                    <a:pt x="38352" y="37620"/>
                    <a:pt x="38131" y="37566"/>
                  </a:cubicBezTo>
                  <a:lnTo>
                    <a:pt x="37921" y="37515"/>
                  </a:lnTo>
                  <a:lnTo>
                    <a:pt x="37966" y="37303"/>
                  </a:lnTo>
                  <a:cubicBezTo>
                    <a:pt x="38001" y="37139"/>
                    <a:pt x="37954" y="36971"/>
                    <a:pt x="37848" y="36850"/>
                  </a:cubicBezTo>
                  <a:lnTo>
                    <a:pt x="39421" y="36595"/>
                  </a:lnTo>
                  <a:cubicBezTo>
                    <a:pt x="39727" y="36971"/>
                    <a:pt x="40191" y="37196"/>
                    <a:pt x="40683" y="37196"/>
                  </a:cubicBezTo>
                  <a:cubicBezTo>
                    <a:pt x="40830" y="37196"/>
                    <a:pt x="40979" y="37175"/>
                    <a:pt x="41126" y="37134"/>
                  </a:cubicBezTo>
                  <a:cubicBezTo>
                    <a:pt x="41879" y="36919"/>
                    <a:pt x="42357" y="36205"/>
                    <a:pt x="42304" y="35454"/>
                  </a:cubicBezTo>
                  <a:lnTo>
                    <a:pt x="43959" y="34983"/>
                  </a:lnTo>
                  <a:close/>
                  <a:moveTo>
                    <a:pt x="70342" y="30936"/>
                  </a:moveTo>
                  <a:lnTo>
                    <a:pt x="60289" y="39662"/>
                  </a:lnTo>
                  <a:cubicBezTo>
                    <a:pt x="60268" y="39679"/>
                    <a:pt x="60261" y="39707"/>
                    <a:pt x="60268" y="39731"/>
                  </a:cubicBezTo>
                  <a:cubicBezTo>
                    <a:pt x="60009" y="39431"/>
                    <a:pt x="59759" y="39120"/>
                    <a:pt x="59522" y="38799"/>
                  </a:cubicBezTo>
                  <a:lnTo>
                    <a:pt x="59522" y="38799"/>
                  </a:lnTo>
                  <a:cubicBezTo>
                    <a:pt x="59534" y="38806"/>
                    <a:pt x="59546" y="38811"/>
                    <a:pt x="59560" y="38811"/>
                  </a:cubicBezTo>
                  <a:cubicBezTo>
                    <a:pt x="59574" y="38811"/>
                    <a:pt x="59588" y="38806"/>
                    <a:pt x="59600" y="38798"/>
                  </a:cubicBezTo>
                  <a:lnTo>
                    <a:pt x="70297" y="30956"/>
                  </a:lnTo>
                  <a:lnTo>
                    <a:pt x="70342" y="30936"/>
                  </a:lnTo>
                  <a:close/>
                  <a:moveTo>
                    <a:pt x="40764" y="40018"/>
                  </a:moveTo>
                  <a:lnTo>
                    <a:pt x="40854" y="40086"/>
                  </a:lnTo>
                  <a:cubicBezTo>
                    <a:pt x="40828" y="40120"/>
                    <a:pt x="40804" y="40138"/>
                    <a:pt x="40766" y="40140"/>
                  </a:cubicBezTo>
                  <a:cubicBezTo>
                    <a:pt x="40764" y="40140"/>
                    <a:pt x="40762" y="40140"/>
                    <a:pt x="40761" y="40140"/>
                  </a:cubicBezTo>
                  <a:cubicBezTo>
                    <a:pt x="40719" y="40140"/>
                    <a:pt x="40696" y="40121"/>
                    <a:pt x="40667" y="40088"/>
                  </a:cubicBezTo>
                  <a:lnTo>
                    <a:pt x="40764" y="40018"/>
                  </a:lnTo>
                  <a:close/>
                  <a:moveTo>
                    <a:pt x="39549" y="39833"/>
                  </a:moveTo>
                  <a:lnTo>
                    <a:pt x="39648" y="39965"/>
                  </a:lnTo>
                  <a:cubicBezTo>
                    <a:pt x="39585" y="39992"/>
                    <a:pt x="39549" y="40048"/>
                    <a:pt x="39516" y="40095"/>
                  </a:cubicBezTo>
                  <a:lnTo>
                    <a:pt x="39518" y="40095"/>
                  </a:lnTo>
                  <a:cubicBezTo>
                    <a:pt x="39476" y="40155"/>
                    <a:pt x="39450" y="40190"/>
                    <a:pt x="39396" y="40193"/>
                  </a:cubicBezTo>
                  <a:cubicBezTo>
                    <a:pt x="39394" y="40193"/>
                    <a:pt x="39391" y="40193"/>
                    <a:pt x="39389" y="40193"/>
                  </a:cubicBezTo>
                  <a:cubicBezTo>
                    <a:pt x="39339" y="40193"/>
                    <a:pt x="39313" y="40159"/>
                    <a:pt x="39270" y="40105"/>
                  </a:cubicBezTo>
                  <a:cubicBezTo>
                    <a:pt x="39227" y="40049"/>
                    <a:pt x="39173" y="39985"/>
                    <a:pt x="39081" y="39973"/>
                  </a:cubicBezTo>
                  <a:cubicBezTo>
                    <a:pt x="39128" y="39970"/>
                    <a:pt x="39175" y="39961"/>
                    <a:pt x="39222" y="39946"/>
                  </a:cubicBezTo>
                  <a:lnTo>
                    <a:pt x="39549" y="39833"/>
                  </a:lnTo>
                  <a:close/>
                  <a:moveTo>
                    <a:pt x="37232" y="38432"/>
                  </a:moveTo>
                  <a:lnTo>
                    <a:pt x="37513" y="38501"/>
                  </a:lnTo>
                  <a:lnTo>
                    <a:pt x="37540" y="38846"/>
                  </a:lnTo>
                  <a:cubicBezTo>
                    <a:pt x="37562" y="39121"/>
                    <a:pt x="37789" y="39330"/>
                    <a:pt x="38064" y="39330"/>
                  </a:cubicBezTo>
                  <a:cubicBezTo>
                    <a:pt x="38073" y="39330"/>
                    <a:pt x="38082" y="39330"/>
                    <a:pt x="38091" y="39329"/>
                  </a:cubicBezTo>
                  <a:lnTo>
                    <a:pt x="38435" y="39314"/>
                  </a:lnTo>
                  <a:lnTo>
                    <a:pt x="38558" y="39636"/>
                  </a:lnTo>
                  <a:cubicBezTo>
                    <a:pt x="38635" y="39837"/>
                    <a:pt x="38820" y="39963"/>
                    <a:pt x="39022" y="39973"/>
                  </a:cubicBezTo>
                  <a:cubicBezTo>
                    <a:pt x="38924" y="39987"/>
                    <a:pt x="38874" y="40060"/>
                    <a:pt x="38834" y="40120"/>
                  </a:cubicBezTo>
                  <a:cubicBezTo>
                    <a:pt x="38792" y="40181"/>
                    <a:pt x="38766" y="40216"/>
                    <a:pt x="38713" y="40219"/>
                  </a:cubicBezTo>
                  <a:cubicBezTo>
                    <a:pt x="38711" y="40219"/>
                    <a:pt x="38710" y="40219"/>
                    <a:pt x="38708" y="40219"/>
                  </a:cubicBezTo>
                  <a:cubicBezTo>
                    <a:pt x="38654" y="40219"/>
                    <a:pt x="38630" y="40187"/>
                    <a:pt x="38586" y="40131"/>
                  </a:cubicBezTo>
                  <a:cubicBezTo>
                    <a:pt x="38539" y="40071"/>
                    <a:pt x="38483" y="39997"/>
                    <a:pt x="38372" y="39997"/>
                  </a:cubicBezTo>
                  <a:cubicBezTo>
                    <a:pt x="38369" y="39997"/>
                    <a:pt x="38365" y="39997"/>
                    <a:pt x="38361" y="39998"/>
                  </a:cubicBezTo>
                  <a:cubicBezTo>
                    <a:pt x="38247" y="40001"/>
                    <a:pt x="38193" y="40082"/>
                    <a:pt x="38148" y="40146"/>
                  </a:cubicBezTo>
                  <a:cubicBezTo>
                    <a:pt x="38108" y="40207"/>
                    <a:pt x="38082" y="40242"/>
                    <a:pt x="38029" y="40245"/>
                  </a:cubicBezTo>
                  <a:cubicBezTo>
                    <a:pt x="38027" y="40245"/>
                    <a:pt x="38026" y="40245"/>
                    <a:pt x="38024" y="40245"/>
                  </a:cubicBezTo>
                  <a:cubicBezTo>
                    <a:pt x="37970" y="40245"/>
                    <a:pt x="37946" y="40213"/>
                    <a:pt x="37900" y="40157"/>
                  </a:cubicBezTo>
                  <a:cubicBezTo>
                    <a:pt x="37855" y="40096"/>
                    <a:pt x="37796" y="40023"/>
                    <a:pt x="37685" y="40023"/>
                  </a:cubicBezTo>
                  <a:cubicBezTo>
                    <a:pt x="37682" y="40023"/>
                    <a:pt x="37680" y="40023"/>
                    <a:pt x="37677" y="40024"/>
                  </a:cubicBezTo>
                  <a:cubicBezTo>
                    <a:pt x="37563" y="40027"/>
                    <a:pt x="37507" y="40108"/>
                    <a:pt x="37464" y="40172"/>
                  </a:cubicBezTo>
                  <a:cubicBezTo>
                    <a:pt x="37424" y="40233"/>
                    <a:pt x="37398" y="40268"/>
                    <a:pt x="37345" y="40271"/>
                  </a:cubicBezTo>
                  <a:cubicBezTo>
                    <a:pt x="37343" y="40271"/>
                    <a:pt x="37341" y="40271"/>
                    <a:pt x="37340" y="40271"/>
                  </a:cubicBezTo>
                  <a:cubicBezTo>
                    <a:pt x="37296" y="40271"/>
                    <a:pt x="37272" y="40249"/>
                    <a:pt x="37241" y="40211"/>
                  </a:cubicBezTo>
                  <a:cubicBezTo>
                    <a:pt x="37265" y="39618"/>
                    <a:pt x="37261" y="39024"/>
                    <a:pt x="37232" y="38432"/>
                  </a:cubicBezTo>
                  <a:close/>
                  <a:moveTo>
                    <a:pt x="36020" y="37146"/>
                  </a:moveTo>
                  <a:cubicBezTo>
                    <a:pt x="36146" y="38143"/>
                    <a:pt x="36188" y="39151"/>
                    <a:pt x="36146" y="40157"/>
                  </a:cubicBezTo>
                  <a:cubicBezTo>
                    <a:pt x="36127" y="40179"/>
                    <a:pt x="36112" y="40204"/>
                    <a:pt x="36098" y="40224"/>
                  </a:cubicBezTo>
                  <a:cubicBezTo>
                    <a:pt x="36056" y="40287"/>
                    <a:pt x="36030" y="40321"/>
                    <a:pt x="35977" y="40323"/>
                  </a:cubicBezTo>
                  <a:cubicBezTo>
                    <a:pt x="35975" y="40323"/>
                    <a:pt x="35974" y="40323"/>
                    <a:pt x="35972" y="40323"/>
                  </a:cubicBezTo>
                  <a:cubicBezTo>
                    <a:pt x="35917" y="40323"/>
                    <a:pt x="35894" y="40290"/>
                    <a:pt x="35850" y="40235"/>
                  </a:cubicBezTo>
                  <a:cubicBezTo>
                    <a:pt x="35803" y="40174"/>
                    <a:pt x="35746" y="40101"/>
                    <a:pt x="35635" y="40101"/>
                  </a:cubicBezTo>
                  <a:cubicBezTo>
                    <a:pt x="35632" y="40101"/>
                    <a:pt x="35630" y="40101"/>
                    <a:pt x="35627" y="40101"/>
                  </a:cubicBezTo>
                  <a:cubicBezTo>
                    <a:pt x="35533" y="40105"/>
                    <a:pt x="35480" y="40159"/>
                    <a:pt x="35440" y="40212"/>
                  </a:cubicBezTo>
                  <a:cubicBezTo>
                    <a:pt x="35483" y="39234"/>
                    <a:pt x="35443" y="38247"/>
                    <a:pt x="35319" y="37260"/>
                  </a:cubicBezTo>
                  <a:lnTo>
                    <a:pt x="36020" y="37146"/>
                  </a:lnTo>
                  <a:close/>
                  <a:moveTo>
                    <a:pt x="30175" y="40427"/>
                  </a:moveTo>
                  <a:cubicBezTo>
                    <a:pt x="30191" y="40427"/>
                    <a:pt x="30204" y="40431"/>
                    <a:pt x="30218" y="40437"/>
                  </a:cubicBezTo>
                  <a:lnTo>
                    <a:pt x="30141" y="40430"/>
                  </a:lnTo>
                  <a:cubicBezTo>
                    <a:pt x="30150" y="40429"/>
                    <a:pt x="30157" y="40427"/>
                    <a:pt x="30167" y="40427"/>
                  </a:cubicBezTo>
                  <a:cubicBezTo>
                    <a:pt x="30170" y="40427"/>
                    <a:pt x="30172" y="40427"/>
                    <a:pt x="30175" y="40427"/>
                  </a:cubicBezTo>
                  <a:close/>
                  <a:moveTo>
                    <a:pt x="33083" y="37622"/>
                  </a:moveTo>
                  <a:cubicBezTo>
                    <a:pt x="33194" y="38553"/>
                    <a:pt x="33218" y="39478"/>
                    <a:pt x="33159" y="40387"/>
                  </a:cubicBezTo>
                  <a:cubicBezTo>
                    <a:pt x="33147" y="40373"/>
                    <a:pt x="33134" y="40358"/>
                    <a:pt x="33120" y="40339"/>
                  </a:cubicBezTo>
                  <a:cubicBezTo>
                    <a:pt x="33073" y="40280"/>
                    <a:pt x="33016" y="40205"/>
                    <a:pt x="32907" y="40205"/>
                  </a:cubicBezTo>
                  <a:cubicBezTo>
                    <a:pt x="32904" y="40205"/>
                    <a:pt x="32900" y="40205"/>
                    <a:pt x="32896" y="40205"/>
                  </a:cubicBezTo>
                  <a:cubicBezTo>
                    <a:pt x="32780" y="40211"/>
                    <a:pt x="32727" y="40290"/>
                    <a:pt x="32683" y="40354"/>
                  </a:cubicBezTo>
                  <a:cubicBezTo>
                    <a:pt x="32642" y="40417"/>
                    <a:pt x="32616" y="40451"/>
                    <a:pt x="32562" y="40453"/>
                  </a:cubicBezTo>
                  <a:cubicBezTo>
                    <a:pt x="32560" y="40453"/>
                    <a:pt x="32557" y="40453"/>
                    <a:pt x="32555" y="40453"/>
                  </a:cubicBezTo>
                  <a:cubicBezTo>
                    <a:pt x="32506" y="40453"/>
                    <a:pt x="32479" y="40419"/>
                    <a:pt x="32436" y="40365"/>
                  </a:cubicBezTo>
                  <a:cubicBezTo>
                    <a:pt x="32388" y="40305"/>
                    <a:pt x="32329" y="40231"/>
                    <a:pt x="32220" y="40231"/>
                  </a:cubicBezTo>
                  <a:cubicBezTo>
                    <a:pt x="32217" y="40231"/>
                    <a:pt x="32215" y="40231"/>
                    <a:pt x="32212" y="40231"/>
                  </a:cubicBezTo>
                  <a:cubicBezTo>
                    <a:pt x="32096" y="40236"/>
                    <a:pt x="32043" y="40316"/>
                    <a:pt x="31999" y="40380"/>
                  </a:cubicBezTo>
                  <a:cubicBezTo>
                    <a:pt x="31958" y="40443"/>
                    <a:pt x="31932" y="40477"/>
                    <a:pt x="31880" y="40479"/>
                  </a:cubicBezTo>
                  <a:cubicBezTo>
                    <a:pt x="31877" y="40479"/>
                    <a:pt x="31875" y="40479"/>
                    <a:pt x="31872" y="40479"/>
                  </a:cubicBezTo>
                  <a:cubicBezTo>
                    <a:pt x="31822" y="40479"/>
                    <a:pt x="31796" y="40445"/>
                    <a:pt x="31752" y="40391"/>
                  </a:cubicBezTo>
                  <a:cubicBezTo>
                    <a:pt x="31705" y="40332"/>
                    <a:pt x="31650" y="40257"/>
                    <a:pt x="31539" y="40257"/>
                  </a:cubicBezTo>
                  <a:cubicBezTo>
                    <a:pt x="31536" y="40257"/>
                    <a:pt x="31532" y="40257"/>
                    <a:pt x="31528" y="40257"/>
                  </a:cubicBezTo>
                  <a:cubicBezTo>
                    <a:pt x="31414" y="40262"/>
                    <a:pt x="31359" y="40342"/>
                    <a:pt x="31315" y="40406"/>
                  </a:cubicBezTo>
                  <a:cubicBezTo>
                    <a:pt x="31274" y="40469"/>
                    <a:pt x="31248" y="40503"/>
                    <a:pt x="31196" y="40505"/>
                  </a:cubicBezTo>
                  <a:cubicBezTo>
                    <a:pt x="31195" y="40505"/>
                    <a:pt x="31193" y="40505"/>
                    <a:pt x="31192" y="40505"/>
                  </a:cubicBezTo>
                  <a:cubicBezTo>
                    <a:pt x="31141" y="40505"/>
                    <a:pt x="31113" y="40472"/>
                    <a:pt x="31068" y="40417"/>
                  </a:cubicBezTo>
                  <a:cubicBezTo>
                    <a:pt x="31022" y="40357"/>
                    <a:pt x="30965" y="40283"/>
                    <a:pt x="30854" y="40283"/>
                  </a:cubicBezTo>
                  <a:cubicBezTo>
                    <a:pt x="30851" y="40283"/>
                    <a:pt x="30849" y="40283"/>
                    <a:pt x="30846" y="40283"/>
                  </a:cubicBezTo>
                  <a:cubicBezTo>
                    <a:pt x="30730" y="40288"/>
                    <a:pt x="30676" y="40368"/>
                    <a:pt x="30633" y="40432"/>
                  </a:cubicBezTo>
                  <a:cubicBezTo>
                    <a:pt x="30623" y="40448"/>
                    <a:pt x="30614" y="40462"/>
                    <a:pt x="30605" y="40472"/>
                  </a:cubicBezTo>
                  <a:lnTo>
                    <a:pt x="30394" y="40453"/>
                  </a:lnTo>
                  <a:cubicBezTo>
                    <a:pt x="30391" y="40449"/>
                    <a:pt x="30389" y="40446"/>
                    <a:pt x="30386" y="40443"/>
                  </a:cubicBezTo>
                  <a:cubicBezTo>
                    <a:pt x="30337" y="40382"/>
                    <a:pt x="30280" y="40309"/>
                    <a:pt x="30162" y="40309"/>
                  </a:cubicBezTo>
                  <a:cubicBezTo>
                    <a:pt x="30072" y="40313"/>
                    <a:pt x="30018" y="40363"/>
                    <a:pt x="29979" y="40417"/>
                  </a:cubicBezTo>
                  <a:lnTo>
                    <a:pt x="29625" y="40385"/>
                  </a:lnTo>
                  <a:cubicBezTo>
                    <a:pt x="29589" y="40355"/>
                    <a:pt x="29546" y="40335"/>
                    <a:pt x="29486" y="40335"/>
                  </a:cubicBezTo>
                  <a:cubicBezTo>
                    <a:pt x="29483" y="40335"/>
                    <a:pt x="29481" y="40335"/>
                    <a:pt x="29478" y="40335"/>
                  </a:cubicBezTo>
                  <a:cubicBezTo>
                    <a:pt x="29440" y="40337"/>
                    <a:pt x="29407" y="40347"/>
                    <a:pt x="29381" y="40363"/>
                  </a:cubicBezTo>
                  <a:lnTo>
                    <a:pt x="20848" y="39603"/>
                  </a:lnTo>
                  <a:lnTo>
                    <a:pt x="22502" y="39334"/>
                  </a:lnTo>
                  <a:lnTo>
                    <a:pt x="33042" y="38979"/>
                  </a:lnTo>
                  <a:cubicBezTo>
                    <a:pt x="33080" y="38978"/>
                    <a:pt x="33111" y="38946"/>
                    <a:pt x="33109" y="38908"/>
                  </a:cubicBezTo>
                  <a:cubicBezTo>
                    <a:pt x="33108" y="38870"/>
                    <a:pt x="33075" y="38843"/>
                    <a:pt x="33038" y="38841"/>
                  </a:cubicBezTo>
                  <a:lnTo>
                    <a:pt x="23579" y="39161"/>
                  </a:lnTo>
                  <a:lnTo>
                    <a:pt x="30682" y="38011"/>
                  </a:lnTo>
                  <a:lnTo>
                    <a:pt x="32955" y="37747"/>
                  </a:lnTo>
                  <a:cubicBezTo>
                    <a:pt x="32993" y="37741"/>
                    <a:pt x="33021" y="37708"/>
                    <a:pt x="33016" y="37670"/>
                  </a:cubicBezTo>
                  <a:cubicBezTo>
                    <a:pt x="33014" y="37657"/>
                    <a:pt x="33009" y="37646"/>
                    <a:pt x="33002" y="37636"/>
                  </a:cubicBezTo>
                  <a:lnTo>
                    <a:pt x="33083" y="37622"/>
                  </a:lnTo>
                  <a:close/>
                  <a:moveTo>
                    <a:pt x="30857" y="40401"/>
                  </a:moveTo>
                  <a:cubicBezTo>
                    <a:pt x="30906" y="40401"/>
                    <a:pt x="30933" y="40433"/>
                    <a:pt x="30978" y="40489"/>
                  </a:cubicBezTo>
                  <a:cubicBezTo>
                    <a:pt x="30981" y="40494"/>
                    <a:pt x="30986" y="40501"/>
                    <a:pt x="30992" y="40507"/>
                  </a:cubicBezTo>
                  <a:lnTo>
                    <a:pt x="30739" y="40484"/>
                  </a:lnTo>
                  <a:cubicBezTo>
                    <a:pt x="30775" y="40432"/>
                    <a:pt x="30801" y="40403"/>
                    <a:pt x="30850" y="40401"/>
                  </a:cubicBezTo>
                  <a:cubicBezTo>
                    <a:pt x="30852" y="40401"/>
                    <a:pt x="30855" y="40401"/>
                    <a:pt x="30857" y="40401"/>
                  </a:cubicBezTo>
                  <a:close/>
                  <a:moveTo>
                    <a:pt x="29764" y="40536"/>
                  </a:moveTo>
                  <a:lnTo>
                    <a:pt x="29871" y="40546"/>
                  </a:lnTo>
                  <a:cubicBezTo>
                    <a:pt x="29859" y="40552"/>
                    <a:pt x="29845" y="40557"/>
                    <a:pt x="29830" y="40557"/>
                  </a:cubicBezTo>
                  <a:cubicBezTo>
                    <a:pt x="29827" y="40557"/>
                    <a:pt x="29825" y="40557"/>
                    <a:pt x="29822" y="40557"/>
                  </a:cubicBezTo>
                  <a:cubicBezTo>
                    <a:pt x="29800" y="40557"/>
                    <a:pt x="29783" y="40550"/>
                    <a:pt x="29764" y="40536"/>
                  </a:cubicBezTo>
                  <a:close/>
                  <a:moveTo>
                    <a:pt x="31544" y="40374"/>
                  </a:moveTo>
                  <a:cubicBezTo>
                    <a:pt x="31589" y="40374"/>
                    <a:pt x="31618" y="40408"/>
                    <a:pt x="31660" y="40463"/>
                  </a:cubicBezTo>
                  <a:cubicBezTo>
                    <a:pt x="31693" y="40505"/>
                    <a:pt x="31731" y="40552"/>
                    <a:pt x="31788" y="40578"/>
                  </a:cubicBezTo>
                  <a:lnTo>
                    <a:pt x="31364" y="40540"/>
                  </a:lnTo>
                  <a:cubicBezTo>
                    <a:pt x="31383" y="40519"/>
                    <a:pt x="31399" y="40494"/>
                    <a:pt x="31412" y="40472"/>
                  </a:cubicBezTo>
                  <a:cubicBezTo>
                    <a:pt x="31454" y="40411"/>
                    <a:pt x="31480" y="40377"/>
                    <a:pt x="31534" y="40375"/>
                  </a:cubicBezTo>
                  <a:cubicBezTo>
                    <a:pt x="31537" y="40375"/>
                    <a:pt x="31540" y="40374"/>
                    <a:pt x="31544" y="40374"/>
                  </a:cubicBezTo>
                  <a:close/>
                  <a:moveTo>
                    <a:pt x="28999" y="40469"/>
                  </a:moveTo>
                  <a:lnTo>
                    <a:pt x="29262" y="40491"/>
                  </a:lnTo>
                  <a:cubicBezTo>
                    <a:pt x="29224" y="40548"/>
                    <a:pt x="29198" y="40581"/>
                    <a:pt x="29146" y="40583"/>
                  </a:cubicBezTo>
                  <a:cubicBezTo>
                    <a:pt x="29143" y="40583"/>
                    <a:pt x="29141" y="40583"/>
                    <a:pt x="29139" y="40583"/>
                  </a:cubicBezTo>
                  <a:cubicBezTo>
                    <a:pt x="29090" y="40583"/>
                    <a:pt x="29062" y="40549"/>
                    <a:pt x="29019" y="40494"/>
                  </a:cubicBezTo>
                  <a:cubicBezTo>
                    <a:pt x="29012" y="40486"/>
                    <a:pt x="29006" y="40477"/>
                    <a:pt x="28997" y="40469"/>
                  </a:cubicBezTo>
                  <a:close/>
                  <a:moveTo>
                    <a:pt x="28173" y="40394"/>
                  </a:moveTo>
                  <a:lnTo>
                    <a:pt x="28640" y="40436"/>
                  </a:lnTo>
                  <a:cubicBezTo>
                    <a:pt x="28618" y="40460"/>
                    <a:pt x="28600" y="40488"/>
                    <a:pt x="28583" y="40512"/>
                  </a:cubicBezTo>
                  <a:cubicBezTo>
                    <a:pt x="28543" y="40572"/>
                    <a:pt x="28517" y="40607"/>
                    <a:pt x="28464" y="40609"/>
                  </a:cubicBezTo>
                  <a:cubicBezTo>
                    <a:pt x="28462" y="40609"/>
                    <a:pt x="28461" y="40609"/>
                    <a:pt x="28460" y="40609"/>
                  </a:cubicBezTo>
                  <a:cubicBezTo>
                    <a:pt x="28408" y="40609"/>
                    <a:pt x="28381" y="40576"/>
                    <a:pt x="28337" y="40520"/>
                  </a:cubicBezTo>
                  <a:cubicBezTo>
                    <a:pt x="28297" y="40470"/>
                    <a:pt x="28251" y="40413"/>
                    <a:pt x="28173" y="40394"/>
                  </a:cubicBezTo>
                  <a:close/>
                  <a:moveTo>
                    <a:pt x="25392" y="40609"/>
                  </a:moveTo>
                  <a:cubicBezTo>
                    <a:pt x="25419" y="40609"/>
                    <a:pt x="25440" y="40619"/>
                    <a:pt x="25459" y="40636"/>
                  </a:cubicBezTo>
                  <a:lnTo>
                    <a:pt x="25459" y="40636"/>
                  </a:lnTo>
                  <a:lnTo>
                    <a:pt x="25349" y="40617"/>
                  </a:lnTo>
                  <a:cubicBezTo>
                    <a:pt x="25359" y="40612"/>
                    <a:pt x="25371" y="40609"/>
                    <a:pt x="25385" y="40609"/>
                  </a:cubicBezTo>
                  <a:cubicBezTo>
                    <a:pt x="25387" y="40609"/>
                    <a:pt x="25389" y="40609"/>
                    <a:pt x="25392" y="40609"/>
                  </a:cubicBezTo>
                  <a:close/>
                  <a:moveTo>
                    <a:pt x="20298" y="39691"/>
                  </a:moveTo>
                  <a:lnTo>
                    <a:pt x="28107" y="40389"/>
                  </a:lnTo>
                  <a:cubicBezTo>
                    <a:pt x="27996" y="40396"/>
                    <a:pt x="27942" y="40474"/>
                    <a:pt x="27899" y="40538"/>
                  </a:cubicBezTo>
                  <a:cubicBezTo>
                    <a:pt x="27859" y="40598"/>
                    <a:pt x="27833" y="40633"/>
                    <a:pt x="27780" y="40635"/>
                  </a:cubicBezTo>
                  <a:cubicBezTo>
                    <a:pt x="27777" y="40635"/>
                    <a:pt x="27775" y="40635"/>
                    <a:pt x="27773" y="40635"/>
                  </a:cubicBezTo>
                  <a:cubicBezTo>
                    <a:pt x="27726" y="40635"/>
                    <a:pt x="27696" y="40602"/>
                    <a:pt x="27653" y="40546"/>
                  </a:cubicBezTo>
                  <a:cubicBezTo>
                    <a:pt x="27605" y="40487"/>
                    <a:pt x="27546" y="40415"/>
                    <a:pt x="27434" y="40415"/>
                  </a:cubicBezTo>
                  <a:cubicBezTo>
                    <a:pt x="27432" y="40415"/>
                    <a:pt x="27431" y="40415"/>
                    <a:pt x="27430" y="40415"/>
                  </a:cubicBezTo>
                  <a:cubicBezTo>
                    <a:pt x="27314" y="40418"/>
                    <a:pt x="27260" y="40498"/>
                    <a:pt x="27217" y="40564"/>
                  </a:cubicBezTo>
                  <a:cubicBezTo>
                    <a:pt x="27175" y="40624"/>
                    <a:pt x="27149" y="40659"/>
                    <a:pt x="27097" y="40661"/>
                  </a:cubicBezTo>
                  <a:cubicBezTo>
                    <a:pt x="27096" y="40661"/>
                    <a:pt x="27094" y="40661"/>
                    <a:pt x="27093" y="40661"/>
                  </a:cubicBezTo>
                  <a:cubicBezTo>
                    <a:pt x="27041" y="40661"/>
                    <a:pt x="27015" y="40630"/>
                    <a:pt x="26969" y="40572"/>
                  </a:cubicBezTo>
                  <a:cubicBezTo>
                    <a:pt x="26924" y="40514"/>
                    <a:pt x="26867" y="40439"/>
                    <a:pt x="26757" y="40439"/>
                  </a:cubicBezTo>
                  <a:cubicBezTo>
                    <a:pt x="26753" y="40439"/>
                    <a:pt x="26750" y="40439"/>
                    <a:pt x="26746" y="40439"/>
                  </a:cubicBezTo>
                  <a:cubicBezTo>
                    <a:pt x="26632" y="40444"/>
                    <a:pt x="26578" y="40524"/>
                    <a:pt x="26535" y="40590"/>
                  </a:cubicBezTo>
                  <a:cubicBezTo>
                    <a:pt x="26493" y="40650"/>
                    <a:pt x="26467" y="40685"/>
                    <a:pt x="26413" y="40687"/>
                  </a:cubicBezTo>
                  <a:cubicBezTo>
                    <a:pt x="26411" y="40687"/>
                    <a:pt x="26409" y="40687"/>
                    <a:pt x="26407" y="40687"/>
                  </a:cubicBezTo>
                  <a:cubicBezTo>
                    <a:pt x="26360" y="40687"/>
                    <a:pt x="26330" y="40653"/>
                    <a:pt x="26287" y="40598"/>
                  </a:cubicBezTo>
                  <a:lnTo>
                    <a:pt x="26289" y="40598"/>
                  </a:lnTo>
                  <a:cubicBezTo>
                    <a:pt x="26242" y="40540"/>
                    <a:pt x="26185" y="40466"/>
                    <a:pt x="26079" y="40466"/>
                  </a:cubicBezTo>
                  <a:cubicBezTo>
                    <a:pt x="26075" y="40466"/>
                    <a:pt x="26070" y="40466"/>
                    <a:pt x="26065" y="40467"/>
                  </a:cubicBezTo>
                  <a:cubicBezTo>
                    <a:pt x="25949" y="40470"/>
                    <a:pt x="25896" y="40550"/>
                    <a:pt x="25852" y="40616"/>
                  </a:cubicBezTo>
                  <a:cubicBezTo>
                    <a:pt x="25828" y="40650"/>
                    <a:pt x="25809" y="40676"/>
                    <a:pt x="25788" y="40694"/>
                  </a:cubicBezTo>
                  <a:lnTo>
                    <a:pt x="25641" y="40668"/>
                  </a:lnTo>
                  <a:cubicBezTo>
                    <a:pt x="25629" y="40656"/>
                    <a:pt x="25619" y="40642"/>
                    <a:pt x="25605" y="40624"/>
                  </a:cubicBezTo>
                  <a:cubicBezTo>
                    <a:pt x="25558" y="40566"/>
                    <a:pt x="25498" y="40492"/>
                    <a:pt x="25392" y="40492"/>
                  </a:cubicBezTo>
                  <a:cubicBezTo>
                    <a:pt x="25389" y="40492"/>
                    <a:pt x="25385" y="40493"/>
                    <a:pt x="25381" y="40493"/>
                  </a:cubicBezTo>
                  <a:cubicBezTo>
                    <a:pt x="25295" y="40496"/>
                    <a:pt x="25243" y="40543"/>
                    <a:pt x="25203" y="40593"/>
                  </a:cubicBezTo>
                  <a:lnTo>
                    <a:pt x="20140" y="39717"/>
                  </a:lnTo>
                  <a:lnTo>
                    <a:pt x="20298" y="39691"/>
                  </a:lnTo>
                  <a:close/>
                  <a:moveTo>
                    <a:pt x="19125" y="40562"/>
                  </a:moveTo>
                  <a:lnTo>
                    <a:pt x="19307" y="40733"/>
                  </a:lnTo>
                  <a:cubicBezTo>
                    <a:pt x="19290" y="40729"/>
                    <a:pt x="19273" y="40726"/>
                    <a:pt x="19254" y="40726"/>
                  </a:cubicBezTo>
                  <a:cubicBezTo>
                    <a:pt x="19250" y="40726"/>
                    <a:pt x="19246" y="40726"/>
                    <a:pt x="19241" y="40727"/>
                  </a:cubicBezTo>
                  <a:cubicBezTo>
                    <a:pt x="19226" y="40727"/>
                    <a:pt x="19212" y="40728"/>
                    <a:pt x="19198" y="40732"/>
                  </a:cubicBezTo>
                  <a:lnTo>
                    <a:pt x="19086" y="40598"/>
                  </a:lnTo>
                  <a:cubicBezTo>
                    <a:pt x="19099" y="40586"/>
                    <a:pt x="19112" y="40576"/>
                    <a:pt x="19125" y="40562"/>
                  </a:cubicBezTo>
                  <a:close/>
                  <a:moveTo>
                    <a:pt x="24954" y="40688"/>
                  </a:moveTo>
                  <a:lnTo>
                    <a:pt x="25108" y="40716"/>
                  </a:lnTo>
                  <a:cubicBezTo>
                    <a:pt x="25092" y="40730"/>
                    <a:pt x="25073" y="40739"/>
                    <a:pt x="25049" y="40739"/>
                  </a:cubicBezTo>
                  <a:cubicBezTo>
                    <a:pt x="25047" y="40739"/>
                    <a:pt x="25045" y="40739"/>
                    <a:pt x="25044" y="40739"/>
                  </a:cubicBezTo>
                  <a:cubicBezTo>
                    <a:pt x="25007" y="40739"/>
                    <a:pt x="24982" y="40721"/>
                    <a:pt x="24954" y="40688"/>
                  </a:cubicBezTo>
                  <a:close/>
                  <a:moveTo>
                    <a:pt x="19321" y="40333"/>
                  </a:moveTo>
                  <a:lnTo>
                    <a:pt x="19905" y="40701"/>
                  </a:lnTo>
                  <a:cubicBezTo>
                    <a:pt x="19858" y="40706"/>
                    <a:pt x="19823" y="40725"/>
                    <a:pt x="19794" y="40749"/>
                  </a:cubicBezTo>
                  <a:lnTo>
                    <a:pt x="19302" y="40359"/>
                  </a:lnTo>
                  <a:cubicBezTo>
                    <a:pt x="19309" y="40351"/>
                    <a:pt x="19314" y="40342"/>
                    <a:pt x="19321" y="40333"/>
                  </a:cubicBezTo>
                  <a:close/>
                  <a:moveTo>
                    <a:pt x="19595" y="39946"/>
                  </a:moveTo>
                  <a:lnTo>
                    <a:pt x="21963" y="40623"/>
                  </a:lnTo>
                  <a:cubicBezTo>
                    <a:pt x="21856" y="40630"/>
                    <a:pt x="21804" y="40701"/>
                    <a:pt x="21763" y="40763"/>
                  </a:cubicBezTo>
                  <a:lnTo>
                    <a:pt x="19595" y="39946"/>
                  </a:lnTo>
                  <a:close/>
                  <a:moveTo>
                    <a:pt x="26073" y="40583"/>
                  </a:moveTo>
                  <a:cubicBezTo>
                    <a:pt x="26126" y="40583"/>
                    <a:pt x="26151" y="40615"/>
                    <a:pt x="26195" y="40671"/>
                  </a:cubicBezTo>
                  <a:cubicBezTo>
                    <a:pt x="26228" y="40713"/>
                    <a:pt x="26265" y="40759"/>
                    <a:pt x="26320" y="40785"/>
                  </a:cubicBezTo>
                  <a:lnTo>
                    <a:pt x="25923" y="40718"/>
                  </a:lnTo>
                  <a:cubicBezTo>
                    <a:pt x="25932" y="40704"/>
                    <a:pt x="25941" y="40692"/>
                    <a:pt x="25949" y="40681"/>
                  </a:cubicBezTo>
                  <a:cubicBezTo>
                    <a:pt x="25991" y="40619"/>
                    <a:pt x="26015" y="40585"/>
                    <a:pt x="26069" y="40583"/>
                  </a:cubicBezTo>
                  <a:cubicBezTo>
                    <a:pt x="26070" y="40583"/>
                    <a:pt x="26072" y="40583"/>
                    <a:pt x="26073" y="40583"/>
                  </a:cubicBezTo>
                  <a:close/>
                  <a:moveTo>
                    <a:pt x="19721" y="39785"/>
                  </a:moveTo>
                  <a:lnTo>
                    <a:pt x="24524" y="40614"/>
                  </a:lnTo>
                  <a:cubicBezTo>
                    <a:pt x="24510" y="40633"/>
                    <a:pt x="24498" y="40650"/>
                    <a:pt x="24486" y="40668"/>
                  </a:cubicBezTo>
                  <a:cubicBezTo>
                    <a:pt x="24445" y="40728"/>
                    <a:pt x="24419" y="40763"/>
                    <a:pt x="24367" y="40765"/>
                  </a:cubicBezTo>
                  <a:cubicBezTo>
                    <a:pt x="24364" y="40765"/>
                    <a:pt x="24361" y="40765"/>
                    <a:pt x="24359" y="40765"/>
                  </a:cubicBezTo>
                  <a:cubicBezTo>
                    <a:pt x="24309" y="40765"/>
                    <a:pt x="24283" y="40732"/>
                    <a:pt x="24240" y="40676"/>
                  </a:cubicBezTo>
                  <a:cubicBezTo>
                    <a:pt x="24194" y="40619"/>
                    <a:pt x="24136" y="40544"/>
                    <a:pt x="24034" y="40544"/>
                  </a:cubicBezTo>
                  <a:cubicBezTo>
                    <a:pt x="24028" y="40544"/>
                    <a:pt x="24023" y="40544"/>
                    <a:pt x="24017" y="40545"/>
                  </a:cubicBezTo>
                  <a:cubicBezTo>
                    <a:pt x="23901" y="40548"/>
                    <a:pt x="23847" y="40630"/>
                    <a:pt x="23804" y="40694"/>
                  </a:cubicBezTo>
                  <a:cubicBezTo>
                    <a:pt x="23762" y="40754"/>
                    <a:pt x="23738" y="40789"/>
                    <a:pt x="23685" y="40791"/>
                  </a:cubicBezTo>
                  <a:cubicBezTo>
                    <a:pt x="23683" y="40791"/>
                    <a:pt x="23682" y="40791"/>
                    <a:pt x="23680" y="40791"/>
                  </a:cubicBezTo>
                  <a:cubicBezTo>
                    <a:pt x="23629" y="40791"/>
                    <a:pt x="23602" y="40760"/>
                    <a:pt x="23558" y="40702"/>
                  </a:cubicBezTo>
                  <a:cubicBezTo>
                    <a:pt x="23511" y="40643"/>
                    <a:pt x="23452" y="40569"/>
                    <a:pt x="23342" y="40569"/>
                  </a:cubicBezTo>
                  <a:cubicBezTo>
                    <a:pt x="23340" y="40569"/>
                    <a:pt x="23337" y="40569"/>
                    <a:pt x="23335" y="40569"/>
                  </a:cubicBezTo>
                  <a:cubicBezTo>
                    <a:pt x="23219" y="40574"/>
                    <a:pt x="23165" y="40656"/>
                    <a:pt x="23122" y="40720"/>
                  </a:cubicBezTo>
                  <a:cubicBezTo>
                    <a:pt x="23099" y="40752"/>
                    <a:pt x="23082" y="40777"/>
                    <a:pt x="23063" y="40794"/>
                  </a:cubicBezTo>
                  <a:lnTo>
                    <a:pt x="22886" y="40744"/>
                  </a:lnTo>
                  <a:cubicBezTo>
                    <a:pt x="22883" y="40739"/>
                    <a:pt x="22879" y="40733"/>
                    <a:pt x="22876" y="40728"/>
                  </a:cubicBezTo>
                  <a:cubicBezTo>
                    <a:pt x="22828" y="40668"/>
                    <a:pt x="22770" y="40595"/>
                    <a:pt x="22656" y="40595"/>
                  </a:cubicBezTo>
                  <a:cubicBezTo>
                    <a:pt x="22655" y="40595"/>
                    <a:pt x="22654" y="40595"/>
                    <a:pt x="22653" y="40595"/>
                  </a:cubicBezTo>
                  <a:cubicBezTo>
                    <a:pt x="22599" y="40598"/>
                    <a:pt x="22559" y="40616"/>
                    <a:pt x="22528" y="40640"/>
                  </a:cubicBezTo>
                  <a:lnTo>
                    <a:pt x="19603" y="39804"/>
                  </a:lnTo>
                  <a:lnTo>
                    <a:pt x="19721" y="39785"/>
                  </a:lnTo>
                  <a:close/>
                  <a:moveTo>
                    <a:pt x="19030" y="40746"/>
                  </a:moveTo>
                  <a:lnTo>
                    <a:pt x="19080" y="40806"/>
                  </a:lnTo>
                  <a:cubicBezTo>
                    <a:pt x="19079" y="40808"/>
                    <a:pt x="19077" y="40810"/>
                    <a:pt x="19077" y="40811"/>
                  </a:cubicBezTo>
                  <a:lnTo>
                    <a:pt x="19030" y="40746"/>
                  </a:lnTo>
                  <a:close/>
                  <a:moveTo>
                    <a:pt x="19456" y="40256"/>
                  </a:moveTo>
                  <a:lnTo>
                    <a:pt x="20434" y="40766"/>
                  </a:lnTo>
                  <a:cubicBezTo>
                    <a:pt x="20419" y="40785"/>
                    <a:pt x="20405" y="40804"/>
                    <a:pt x="20393" y="40823"/>
                  </a:cubicBezTo>
                  <a:cubicBezTo>
                    <a:pt x="20388" y="40829"/>
                    <a:pt x="20384" y="40834"/>
                    <a:pt x="20381" y="40839"/>
                  </a:cubicBezTo>
                  <a:lnTo>
                    <a:pt x="19456" y="40256"/>
                  </a:lnTo>
                  <a:close/>
                  <a:moveTo>
                    <a:pt x="22107" y="40662"/>
                  </a:moveTo>
                  <a:lnTo>
                    <a:pt x="22431" y="40756"/>
                  </a:lnTo>
                  <a:cubicBezTo>
                    <a:pt x="22395" y="40810"/>
                    <a:pt x="22369" y="40841"/>
                    <a:pt x="22320" y="40843"/>
                  </a:cubicBezTo>
                  <a:cubicBezTo>
                    <a:pt x="22319" y="40843"/>
                    <a:pt x="22317" y="40843"/>
                    <a:pt x="22316" y="40843"/>
                  </a:cubicBezTo>
                  <a:cubicBezTo>
                    <a:pt x="22263" y="40843"/>
                    <a:pt x="22238" y="40810"/>
                    <a:pt x="22192" y="40754"/>
                  </a:cubicBezTo>
                  <a:cubicBezTo>
                    <a:pt x="22168" y="40723"/>
                    <a:pt x="22142" y="40690"/>
                    <a:pt x="22107" y="40662"/>
                  </a:cubicBezTo>
                  <a:close/>
                  <a:moveTo>
                    <a:pt x="21551" y="40830"/>
                  </a:moveTo>
                  <a:lnTo>
                    <a:pt x="21648" y="40867"/>
                  </a:lnTo>
                  <a:cubicBezTo>
                    <a:pt x="21645" y="40868"/>
                    <a:pt x="21641" y="40868"/>
                    <a:pt x="21636" y="40868"/>
                  </a:cubicBezTo>
                  <a:cubicBezTo>
                    <a:pt x="21634" y="40869"/>
                    <a:pt x="21632" y="40869"/>
                    <a:pt x="21630" y="40869"/>
                  </a:cubicBezTo>
                  <a:cubicBezTo>
                    <a:pt x="21599" y="40869"/>
                    <a:pt x="21576" y="40855"/>
                    <a:pt x="21551" y="40830"/>
                  </a:cubicBezTo>
                  <a:close/>
                  <a:moveTo>
                    <a:pt x="19273" y="40512"/>
                  </a:moveTo>
                  <a:lnTo>
                    <a:pt x="19707" y="40855"/>
                  </a:lnTo>
                  <a:cubicBezTo>
                    <a:pt x="19697" y="40870"/>
                    <a:pt x="19688" y="40882"/>
                    <a:pt x="19679" y="40893"/>
                  </a:cubicBezTo>
                  <a:lnTo>
                    <a:pt x="19273" y="40512"/>
                  </a:lnTo>
                  <a:close/>
                  <a:moveTo>
                    <a:pt x="19482" y="40049"/>
                  </a:moveTo>
                  <a:lnTo>
                    <a:pt x="21170" y="40687"/>
                  </a:lnTo>
                  <a:cubicBezTo>
                    <a:pt x="21129" y="40718"/>
                    <a:pt x="21099" y="40759"/>
                    <a:pt x="21073" y="40797"/>
                  </a:cubicBezTo>
                  <a:cubicBezTo>
                    <a:pt x="21039" y="40849"/>
                    <a:pt x="21014" y="40882"/>
                    <a:pt x="20975" y="40893"/>
                  </a:cubicBezTo>
                  <a:lnTo>
                    <a:pt x="20840" y="40822"/>
                  </a:lnTo>
                  <a:cubicBezTo>
                    <a:pt x="20836" y="40817"/>
                    <a:pt x="20833" y="40811"/>
                    <a:pt x="20827" y="40806"/>
                  </a:cubicBezTo>
                  <a:cubicBezTo>
                    <a:pt x="20781" y="40748"/>
                    <a:pt x="20722" y="40674"/>
                    <a:pt x="20618" y="40674"/>
                  </a:cubicBezTo>
                  <a:cubicBezTo>
                    <a:pt x="20613" y="40674"/>
                    <a:pt x="20609" y="40674"/>
                    <a:pt x="20604" y="40675"/>
                  </a:cubicBezTo>
                  <a:cubicBezTo>
                    <a:pt x="20590" y="40675"/>
                    <a:pt x="20578" y="40676"/>
                    <a:pt x="20566" y="40678"/>
                  </a:cubicBezTo>
                  <a:lnTo>
                    <a:pt x="19458" y="40101"/>
                  </a:lnTo>
                  <a:cubicBezTo>
                    <a:pt x="19467" y="40084"/>
                    <a:pt x="19475" y="40067"/>
                    <a:pt x="19482" y="40049"/>
                  </a:cubicBezTo>
                  <a:close/>
                  <a:moveTo>
                    <a:pt x="20183" y="40877"/>
                  </a:moveTo>
                  <a:lnTo>
                    <a:pt x="20249" y="40919"/>
                  </a:lnTo>
                  <a:cubicBezTo>
                    <a:pt x="20223" y="40914"/>
                    <a:pt x="20204" y="40900"/>
                    <a:pt x="20183" y="40877"/>
                  </a:cubicBezTo>
                  <a:close/>
                  <a:moveTo>
                    <a:pt x="21981" y="40738"/>
                  </a:moveTo>
                  <a:cubicBezTo>
                    <a:pt x="22028" y="40738"/>
                    <a:pt x="22057" y="40772"/>
                    <a:pt x="22100" y="40827"/>
                  </a:cubicBezTo>
                  <a:cubicBezTo>
                    <a:pt x="22130" y="40863"/>
                    <a:pt x="22163" y="40905"/>
                    <a:pt x="22208" y="40931"/>
                  </a:cubicBezTo>
                  <a:lnTo>
                    <a:pt x="21875" y="40806"/>
                  </a:lnTo>
                  <a:cubicBezTo>
                    <a:pt x="21905" y="40765"/>
                    <a:pt x="21930" y="40740"/>
                    <a:pt x="21974" y="40739"/>
                  </a:cubicBezTo>
                  <a:cubicBezTo>
                    <a:pt x="21976" y="40738"/>
                    <a:pt x="21978" y="40738"/>
                    <a:pt x="21981" y="40738"/>
                  </a:cubicBezTo>
                  <a:close/>
                  <a:moveTo>
                    <a:pt x="18871" y="40761"/>
                  </a:moveTo>
                  <a:lnTo>
                    <a:pt x="18990" y="40929"/>
                  </a:lnTo>
                  <a:cubicBezTo>
                    <a:pt x="18978" y="40943"/>
                    <a:pt x="18964" y="40953"/>
                    <a:pt x="18951" y="40962"/>
                  </a:cubicBezTo>
                  <a:lnTo>
                    <a:pt x="18847" y="40777"/>
                  </a:lnTo>
                  <a:cubicBezTo>
                    <a:pt x="18855" y="40772"/>
                    <a:pt x="18864" y="40766"/>
                    <a:pt x="18871" y="40761"/>
                  </a:cubicBezTo>
                  <a:close/>
                  <a:moveTo>
                    <a:pt x="70443" y="31033"/>
                  </a:moveTo>
                  <a:cubicBezTo>
                    <a:pt x="70462" y="31051"/>
                    <a:pt x="70483" y="31066"/>
                    <a:pt x="70503" y="31084"/>
                  </a:cubicBezTo>
                  <a:lnTo>
                    <a:pt x="61527" y="40997"/>
                  </a:lnTo>
                  <a:cubicBezTo>
                    <a:pt x="61524" y="41002"/>
                    <a:pt x="61520" y="41007"/>
                    <a:pt x="61519" y="41012"/>
                  </a:cubicBezTo>
                  <a:cubicBezTo>
                    <a:pt x="61093" y="40624"/>
                    <a:pt x="60687" y="40212"/>
                    <a:pt x="60308" y="39776"/>
                  </a:cubicBezTo>
                  <a:lnTo>
                    <a:pt x="60308" y="39776"/>
                  </a:lnTo>
                  <a:cubicBezTo>
                    <a:pt x="60317" y="39779"/>
                    <a:pt x="60326" y="39783"/>
                    <a:pt x="60334" y="39783"/>
                  </a:cubicBezTo>
                  <a:cubicBezTo>
                    <a:pt x="60350" y="39783"/>
                    <a:pt x="60367" y="39776"/>
                    <a:pt x="60379" y="39766"/>
                  </a:cubicBezTo>
                  <a:lnTo>
                    <a:pt x="70443" y="31033"/>
                  </a:lnTo>
                  <a:close/>
                  <a:moveTo>
                    <a:pt x="73123" y="30091"/>
                  </a:moveTo>
                  <a:lnTo>
                    <a:pt x="86740" y="32287"/>
                  </a:lnTo>
                  <a:cubicBezTo>
                    <a:pt x="86145" y="35851"/>
                    <a:pt x="84288" y="39078"/>
                    <a:pt x="81571" y="41387"/>
                  </a:cubicBezTo>
                  <a:lnTo>
                    <a:pt x="81571" y="41387"/>
                  </a:lnTo>
                  <a:cubicBezTo>
                    <a:pt x="81580" y="41364"/>
                    <a:pt x="81576" y="41337"/>
                    <a:pt x="81559" y="41315"/>
                  </a:cubicBezTo>
                  <a:lnTo>
                    <a:pt x="72753" y="30878"/>
                  </a:lnTo>
                  <a:cubicBezTo>
                    <a:pt x="72761" y="30867"/>
                    <a:pt x="72770" y="30857"/>
                    <a:pt x="72779" y="30846"/>
                  </a:cubicBezTo>
                  <a:lnTo>
                    <a:pt x="82758" y="40115"/>
                  </a:lnTo>
                  <a:cubicBezTo>
                    <a:pt x="82771" y="40127"/>
                    <a:pt x="82789" y="40134"/>
                    <a:pt x="82804" y="40134"/>
                  </a:cubicBezTo>
                  <a:cubicBezTo>
                    <a:pt x="82823" y="40134"/>
                    <a:pt x="82842" y="40127"/>
                    <a:pt x="82855" y="40112"/>
                  </a:cubicBezTo>
                  <a:cubicBezTo>
                    <a:pt x="82881" y="40084"/>
                    <a:pt x="82879" y="40041"/>
                    <a:pt x="82851" y="40015"/>
                  </a:cubicBezTo>
                  <a:lnTo>
                    <a:pt x="73032" y="30893"/>
                  </a:lnTo>
                  <a:lnTo>
                    <a:pt x="83568" y="39179"/>
                  </a:lnTo>
                  <a:cubicBezTo>
                    <a:pt x="83580" y="39187"/>
                    <a:pt x="83596" y="39192"/>
                    <a:pt x="83609" y="39192"/>
                  </a:cubicBezTo>
                  <a:cubicBezTo>
                    <a:pt x="83630" y="39192"/>
                    <a:pt x="83651" y="39184"/>
                    <a:pt x="83665" y="39166"/>
                  </a:cubicBezTo>
                  <a:cubicBezTo>
                    <a:pt x="83687" y="39137"/>
                    <a:pt x="83682" y="39094"/>
                    <a:pt x="83653" y="39069"/>
                  </a:cubicBezTo>
                  <a:lnTo>
                    <a:pt x="72926" y="30633"/>
                  </a:lnTo>
                  <a:cubicBezTo>
                    <a:pt x="72929" y="30628"/>
                    <a:pt x="72933" y="30623"/>
                    <a:pt x="72935" y="30618"/>
                  </a:cubicBezTo>
                  <a:lnTo>
                    <a:pt x="84491" y="37818"/>
                  </a:lnTo>
                  <a:cubicBezTo>
                    <a:pt x="84501" y="37824"/>
                    <a:pt x="84515" y="37828"/>
                    <a:pt x="84527" y="37828"/>
                  </a:cubicBezTo>
                  <a:cubicBezTo>
                    <a:pt x="84550" y="37828"/>
                    <a:pt x="84572" y="37816"/>
                    <a:pt x="84586" y="37795"/>
                  </a:cubicBezTo>
                  <a:cubicBezTo>
                    <a:pt x="84605" y="37762"/>
                    <a:pt x="84596" y="37721"/>
                    <a:pt x="84564" y="37700"/>
                  </a:cubicBezTo>
                  <a:lnTo>
                    <a:pt x="73217" y="30630"/>
                  </a:lnTo>
                  <a:lnTo>
                    <a:pt x="85106" y="36746"/>
                  </a:lnTo>
                  <a:cubicBezTo>
                    <a:pt x="85116" y="36751"/>
                    <a:pt x="85126" y="36753"/>
                    <a:pt x="85137" y="36753"/>
                  </a:cubicBezTo>
                  <a:cubicBezTo>
                    <a:pt x="85163" y="36753"/>
                    <a:pt x="85185" y="36739"/>
                    <a:pt x="85199" y="36715"/>
                  </a:cubicBezTo>
                  <a:cubicBezTo>
                    <a:pt x="85216" y="36682"/>
                    <a:pt x="85202" y="36640"/>
                    <a:pt x="85168" y="36623"/>
                  </a:cubicBezTo>
                  <a:lnTo>
                    <a:pt x="73044" y="30386"/>
                  </a:lnTo>
                  <a:cubicBezTo>
                    <a:pt x="73047" y="30375"/>
                    <a:pt x="73051" y="30363"/>
                    <a:pt x="73056" y="30351"/>
                  </a:cubicBezTo>
                  <a:lnTo>
                    <a:pt x="85836" y="35040"/>
                  </a:lnTo>
                  <a:cubicBezTo>
                    <a:pt x="85845" y="35042"/>
                    <a:pt x="85852" y="35044"/>
                    <a:pt x="85860" y="35044"/>
                  </a:cubicBezTo>
                  <a:cubicBezTo>
                    <a:pt x="85888" y="35044"/>
                    <a:pt x="85916" y="35026"/>
                    <a:pt x="85925" y="34999"/>
                  </a:cubicBezTo>
                  <a:cubicBezTo>
                    <a:pt x="85938" y="34962"/>
                    <a:pt x="85919" y="34922"/>
                    <a:pt x="85885" y="34910"/>
                  </a:cubicBezTo>
                  <a:lnTo>
                    <a:pt x="73354" y="30313"/>
                  </a:lnTo>
                  <a:lnTo>
                    <a:pt x="86219" y="33866"/>
                  </a:lnTo>
                  <a:cubicBezTo>
                    <a:pt x="86226" y="33868"/>
                    <a:pt x="86231" y="33868"/>
                    <a:pt x="86238" y="33868"/>
                  </a:cubicBezTo>
                  <a:cubicBezTo>
                    <a:pt x="86267" y="33868"/>
                    <a:pt x="86295" y="33849"/>
                    <a:pt x="86304" y="33818"/>
                  </a:cubicBezTo>
                  <a:cubicBezTo>
                    <a:pt x="86314" y="33781"/>
                    <a:pt x="86293" y="33743"/>
                    <a:pt x="86255" y="33733"/>
                  </a:cubicBezTo>
                  <a:lnTo>
                    <a:pt x="73120" y="30107"/>
                  </a:lnTo>
                  <a:cubicBezTo>
                    <a:pt x="73122" y="30102"/>
                    <a:pt x="73122" y="30097"/>
                    <a:pt x="73123" y="30091"/>
                  </a:cubicBezTo>
                  <a:close/>
                  <a:moveTo>
                    <a:pt x="70614" y="31165"/>
                  </a:moveTo>
                  <a:cubicBezTo>
                    <a:pt x="70618" y="31167"/>
                    <a:pt x="70620" y="31168"/>
                    <a:pt x="70621" y="31170"/>
                  </a:cubicBezTo>
                  <a:lnTo>
                    <a:pt x="62481" y="41800"/>
                  </a:lnTo>
                  <a:cubicBezTo>
                    <a:pt x="62478" y="41804"/>
                    <a:pt x="62476" y="41809"/>
                    <a:pt x="62473" y="41814"/>
                  </a:cubicBezTo>
                  <a:cubicBezTo>
                    <a:pt x="62180" y="41587"/>
                    <a:pt x="61894" y="41348"/>
                    <a:pt x="61617" y="41101"/>
                  </a:cubicBezTo>
                  <a:cubicBezTo>
                    <a:pt x="61622" y="41097"/>
                    <a:pt x="61626" y="41094"/>
                    <a:pt x="61631" y="41090"/>
                  </a:cubicBezTo>
                  <a:lnTo>
                    <a:pt x="70614" y="31165"/>
                  </a:lnTo>
                  <a:close/>
                  <a:moveTo>
                    <a:pt x="72786" y="31129"/>
                  </a:moveTo>
                  <a:lnTo>
                    <a:pt x="81454" y="41405"/>
                  </a:lnTo>
                  <a:cubicBezTo>
                    <a:pt x="81468" y="41421"/>
                    <a:pt x="81487" y="41430"/>
                    <a:pt x="81507" y="41430"/>
                  </a:cubicBezTo>
                  <a:cubicBezTo>
                    <a:pt x="81513" y="41430"/>
                    <a:pt x="81520" y="41428"/>
                    <a:pt x="81525" y="41426"/>
                  </a:cubicBezTo>
                  <a:lnTo>
                    <a:pt x="81525" y="41426"/>
                  </a:lnTo>
                  <a:cubicBezTo>
                    <a:pt x="81222" y="41682"/>
                    <a:pt x="80907" y="41928"/>
                    <a:pt x="80583" y="42160"/>
                  </a:cubicBezTo>
                  <a:cubicBezTo>
                    <a:pt x="80597" y="42138"/>
                    <a:pt x="80598" y="42107"/>
                    <a:pt x="80581" y="42082"/>
                  </a:cubicBezTo>
                  <a:lnTo>
                    <a:pt x="72786" y="31129"/>
                  </a:lnTo>
                  <a:close/>
                  <a:moveTo>
                    <a:pt x="70741" y="31241"/>
                  </a:moveTo>
                  <a:cubicBezTo>
                    <a:pt x="70755" y="31250"/>
                    <a:pt x="70768" y="31257"/>
                    <a:pt x="70784" y="31264"/>
                  </a:cubicBezTo>
                  <a:lnTo>
                    <a:pt x="63797" y="42728"/>
                  </a:lnTo>
                  <a:cubicBezTo>
                    <a:pt x="63378" y="42470"/>
                    <a:pt x="62971" y="42191"/>
                    <a:pt x="62580" y="41895"/>
                  </a:cubicBezTo>
                  <a:cubicBezTo>
                    <a:pt x="62583" y="41892"/>
                    <a:pt x="62587" y="41887"/>
                    <a:pt x="62590" y="41883"/>
                  </a:cubicBezTo>
                  <a:lnTo>
                    <a:pt x="70741" y="31241"/>
                  </a:lnTo>
                  <a:close/>
                  <a:moveTo>
                    <a:pt x="72567" y="31061"/>
                  </a:moveTo>
                  <a:lnTo>
                    <a:pt x="80468" y="42162"/>
                  </a:lnTo>
                  <a:cubicBezTo>
                    <a:pt x="80482" y="42181"/>
                    <a:pt x="80503" y="42191"/>
                    <a:pt x="80526" y="42191"/>
                  </a:cubicBezTo>
                  <a:cubicBezTo>
                    <a:pt x="80531" y="42191"/>
                    <a:pt x="80536" y="42190"/>
                    <a:pt x="80543" y="42188"/>
                  </a:cubicBezTo>
                  <a:lnTo>
                    <a:pt x="80543" y="42188"/>
                  </a:lnTo>
                  <a:cubicBezTo>
                    <a:pt x="80129" y="42482"/>
                    <a:pt x="79700" y="42758"/>
                    <a:pt x="79255" y="43010"/>
                  </a:cubicBezTo>
                  <a:cubicBezTo>
                    <a:pt x="79253" y="43002"/>
                    <a:pt x="79251" y="42993"/>
                    <a:pt x="79246" y="42984"/>
                  </a:cubicBezTo>
                  <a:lnTo>
                    <a:pt x="72550" y="31075"/>
                  </a:lnTo>
                  <a:cubicBezTo>
                    <a:pt x="72557" y="31070"/>
                    <a:pt x="72562" y="31065"/>
                    <a:pt x="72567" y="31061"/>
                  </a:cubicBezTo>
                  <a:close/>
                  <a:moveTo>
                    <a:pt x="70910" y="31323"/>
                  </a:moveTo>
                  <a:cubicBezTo>
                    <a:pt x="70912" y="31323"/>
                    <a:pt x="70914" y="31323"/>
                    <a:pt x="70916" y="31324"/>
                  </a:cubicBezTo>
                  <a:lnTo>
                    <a:pt x="64885" y="43339"/>
                  </a:lnTo>
                  <a:cubicBezTo>
                    <a:pt x="64554" y="43171"/>
                    <a:pt x="64232" y="42991"/>
                    <a:pt x="63915" y="42801"/>
                  </a:cubicBezTo>
                  <a:lnTo>
                    <a:pt x="70910" y="31323"/>
                  </a:lnTo>
                  <a:close/>
                  <a:moveTo>
                    <a:pt x="32900" y="40323"/>
                  </a:moveTo>
                  <a:cubicBezTo>
                    <a:pt x="32959" y="40323"/>
                    <a:pt x="32981" y="40354"/>
                    <a:pt x="33028" y="40411"/>
                  </a:cubicBezTo>
                  <a:cubicBezTo>
                    <a:pt x="33059" y="40451"/>
                    <a:pt x="33097" y="40500"/>
                    <a:pt x="33151" y="40526"/>
                  </a:cubicBezTo>
                  <a:cubicBezTo>
                    <a:pt x="33075" y="41566"/>
                    <a:pt x="32891" y="42584"/>
                    <a:pt x="32609" y="43570"/>
                  </a:cubicBezTo>
                  <a:cubicBezTo>
                    <a:pt x="32607" y="43542"/>
                    <a:pt x="32588" y="43518"/>
                    <a:pt x="32560" y="43509"/>
                  </a:cubicBezTo>
                  <a:lnTo>
                    <a:pt x="23188" y="40829"/>
                  </a:lnTo>
                  <a:cubicBezTo>
                    <a:pt x="23200" y="40815"/>
                    <a:pt x="23210" y="40799"/>
                    <a:pt x="23219" y="40785"/>
                  </a:cubicBezTo>
                  <a:cubicBezTo>
                    <a:pt x="23260" y="40723"/>
                    <a:pt x="23286" y="40688"/>
                    <a:pt x="23340" y="40687"/>
                  </a:cubicBezTo>
                  <a:cubicBezTo>
                    <a:pt x="23341" y="40687"/>
                    <a:pt x="23343" y="40687"/>
                    <a:pt x="23344" y="40687"/>
                  </a:cubicBezTo>
                  <a:cubicBezTo>
                    <a:pt x="23395" y="40687"/>
                    <a:pt x="23422" y="40719"/>
                    <a:pt x="23466" y="40775"/>
                  </a:cubicBezTo>
                  <a:cubicBezTo>
                    <a:pt x="23514" y="40835"/>
                    <a:pt x="23572" y="40908"/>
                    <a:pt x="23686" y="40908"/>
                  </a:cubicBezTo>
                  <a:cubicBezTo>
                    <a:pt x="23687" y="40908"/>
                    <a:pt x="23688" y="40908"/>
                    <a:pt x="23690" y="40908"/>
                  </a:cubicBezTo>
                  <a:cubicBezTo>
                    <a:pt x="23804" y="40903"/>
                    <a:pt x="23858" y="40823"/>
                    <a:pt x="23901" y="40759"/>
                  </a:cubicBezTo>
                  <a:cubicBezTo>
                    <a:pt x="23943" y="40697"/>
                    <a:pt x="23968" y="40662"/>
                    <a:pt x="24022" y="40661"/>
                  </a:cubicBezTo>
                  <a:cubicBezTo>
                    <a:pt x="24025" y="40661"/>
                    <a:pt x="24027" y="40660"/>
                    <a:pt x="24029" y="40660"/>
                  </a:cubicBezTo>
                  <a:cubicBezTo>
                    <a:pt x="24078" y="40660"/>
                    <a:pt x="24106" y="40694"/>
                    <a:pt x="24149" y="40749"/>
                  </a:cubicBezTo>
                  <a:cubicBezTo>
                    <a:pt x="24196" y="40808"/>
                    <a:pt x="24252" y="40883"/>
                    <a:pt x="24361" y="40883"/>
                  </a:cubicBezTo>
                  <a:cubicBezTo>
                    <a:pt x="24365" y="40883"/>
                    <a:pt x="24368" y="40883"/>
                    <a:pt x="24372" y="40882"/>
                  </a:cubicBezTo>
                  <a:cubicBezTo>
                    <a:pt x="24486" y="40877"/>
                    <a:pt x="24540" y="40797"/>
                    <a:pt x="24583" y="40733"/>
                  </a:cubicBezTo>
                  <a:cubicBezTo>
                    <a:pt x="24616" y="40685"/>
                    <a:pt x="24640" y="40654"/>
                    <a:pt x="24673" y="40642"/>
                  </a:cubicBezTo>
                  <a:lnTo>
                    <a:pt x="24772" y="40657"/>
                  </a:lnTo>
                  <a:cubicBezTo>
                    <a:pt x="24791" y="40673"/>
                    <a:pt x="24808" y="40695"/>
                    <a:pt x="24831" y="40723"/>
                  </a:cubicBezTo>
                  <a:cubicBezTo>
                    <a:pt x="24879" y="40783"/>
                    <a:pt x="24938" y="40856"/>
                    <a:pt x="25050" y="40856"/>
                  </a:cubicBezTo>
                  <a:cubicBezTo>
                    <a:pt x="25052" y="40856"/>
                    <a:pt x="25053" y="40856"/>
                    <a:pt x="25054" y="40856"/>
                  </a:cubicBezTo>
                  <a:cubicBezTo>
                    <a:pt x="25149" y="40853"/>
                    <a:pt x="25203" y="40796"/>
                    <a:pt x="25245" y="40739"/>
                  </a:cubicBezTo>
                  <a:lnTo>
                    <a:pt x="25627" y="40806"/>
                  </a:lnTo>
                  <a:cubicBezTo>
                    <a:pt x="25656" y="40821"/>
                    <a:pt x="25688" y="40831"/>
                    <a:pt x="25727" y="40831"/>
                  </a:cubicBezTo>
                  <a:cubicBezTo>
                    <a:pt x="25730" y="40831"/>
                    <a:pt x="25733" y="40831"/>
                    <a:pt x="25736" y="40830"/>
                  </a:cubicBezTo>
                  <a:cubicBezTo>
                    <a:pt x="25743" y="40830"/>
                    <a:pt x="25750" y="40829"/>
                    <a:pt x="25757" y="40829"/>
                  </a:cubicBezTo>
                  <a:lnTo>
                    <a:pt x="32853" y="42055"/>
                  </a:lnTo>
                  <a:lnTo>
                    <a:pt x="32865" y="42055"/>
                  </a:lnTo>
                  <a:cubicBezTo>
                    <a:pt x="32898" y="42055"/>
                    <a:pt x="32926" y="42032"/>
                    <a:pt x="32933" y="41997"/>
                  </a:cubicBezTo>
                  <a:cubicBezTo>
                    <a:pt x="32940" y="41961"/>
                    <a:pt x="32914" y="41925"/>
                    <a:pt x="32876" y="41918"/>
                  </a:cubicBezTo>
                  <a:lnTo>
                    <a:pt x="26426" y="40803"/>
                  </a:lnTo>
                  <a:cubicBezTo>
                    <a:pt x="26536" y="40797"/>
                    <a:pt x="26590" y="40718"/>
                    <a:pt x="26632" y="40654"/>
                  </a:cubicBezTo>
                  <a:cubicBezTo>
                    <a:pt x="26673" y="40593"/>
                    <a:pt x="26699" y="40559"/>
                    <a:pt x="26753" y="40557"/>
                  </a:cubicBezTo>
                  <a:cubicBezTo>
                    <a:pt x="26755" y="40557"/>
                    <a:pt x="26758" y="40557"/>
                    <a:pt x="26760" y="40557"/>
                  </a:cubicBezTo>
                  <a:cubicBezTo>
                    <a:pt x="26811" y="40557"/>
                    <a:pt x="26836" y="40591"/>
                    <a:pt x="26879" y="40645"/>
                  </a:cubicBezTo>
                  <a:cubicBezTo>
                    <a:pt x="26926" y="40703"/>
                    <a:pt x="26983" y="40779"/>
                    <a:pt x="27089" y="40779"/>
                  </a:cubicBezTo>
                  <a:cubicBezTo>
                    <a:pt x="27093" y="40779"/>
                    <a:pt x="27098" y="40779"/>
                    <a:pt x="27103" y="40778"/>
                  </a:cubicBezTo>
                  <a:cubicBezTo>
                    <a:pt x="27217" y="40773"/>
                    <a:pt x="27272" y="40694"/>
                    <a:pt x="27316" y="40628"/>
                  </a:cubicBezTo>
                  <a:cubicBezTo>
                    <a:pt x="27355" y="40567"/>
                    <a:pt x="27381" y="40533"/>
                    <a:pt x="27435" y="40531"/>
                  </a:cubicBezTo>
                  <a:cubicBezTo>
                    <a:pt x="27436" y="40531"/>
                    <a:pt x="27438" y="40531"/>
                    <a:pt x="27439" y="40531"/>
                  </a:cubicBezTo>
                  <a:cubicBezTo>
                    <a:pt x="27492" y="40531"/>
                    <a:pt x="27518" y="40563"/>
                    <a:pt x="27561" y="40619"/>
                  </a:cubicBezTo>
                  <a:cubicBezTo>
                    <a:pt x="27608" y="40678"/>
                    <a:pt x="27668" y="40753"/>
                    <a:pt x="27774" y="40753"/>
                  </a:cubicBezTo>
                  <a:cubicBezTo>
                    <a:pt x="27778" y="40753"/>
                    <a:pt x="27781" y="40753"/>
                    <a:pt x="27785" y="40752"/>
                  </a:cubicBezTo>
                  <a:cubicBezTo>
                    <a:pt x="27901" y="40747"/>
                    <a:pt x="27954" y="40668"/>
                    <a:pt x="27998" y="40602"/>
                  </a:cubicBezTo>
                  <a:cubicBezTo>
                    <a:pt x="28039" y="40541"/>
                    <a:pt x="28065" y="40507"/>
                    <a:pt x="28117" y="40505"/>
                  </a:cubicBezTo>
                  <a:cubicBezTo>
                    <a:pt x="28120" y="40505"/>
                    <a:pt x="28122" y="40505"/>
                    <a:pt x="28125" y="40505"/>
                  </a:cubicBezTo>
                  <a:cubicBezTo>
                    <a:pt x="28175" y="40505"/>
                    <a:pt x="28202" y="40539"/>
                    <a:pt x="28245" y="40593"/>
                  </a:cubicBezTo>
                  <a:cubicBezTo>
                    <a:pt x="28293" y="40652"/>
                    <a:pt x="28350" y="40727"/>
                    <a:pt x="28461" y="40727"/>
                  </a:cubicBezTo>
                  <a:cubicBezTo>
                    <a:pt x="28464" y="40727"/>
                    <a:pt x="28466" y="40727"/>
                    <a:pt x="28469" y="40727"/>
                  </a:cubicBezTo>
                  <a:cubicBezTo>
                    <a:pt x="28583" y="40721"/>
                    <a:pt x="28638" y="40642"/>
                    <a:pt x="28682" y="40576"/>
                  </a:cubicBezTo>
                  <a:cubicBezTo>
                    <a:pt x="28722" y="40515"/>
                    <a:pt x="28748" y="40481"/>
                    <a:pt x="28801" y="40479"/>
                  </a:cubicBezTo>
                  <a:cubicBezTo>
                    <a:pt x="28804" y="40479"/>
                    <a:pt x="28806" y="40479"/>
                    <a:pt x="28808" y="40479"/>
                  </a:cubicBezTo>
                  <a:cubicBezTo>
                    <a:pt x="28857" y="40479"/>
                    <a:pt x="28885" y="40513"/>
                    <a:pt x="28928" y="40567"/>
                  </a:cubicBezTo>
                  <a:cubicBezTo>
                    <a:pt x="28975" y="40626"/>
                    <a:pt x="29034" y="40701"/>
                    <a:pt x="29144" y="40701"/>
                  </a:cubicBezTo>
                  <a:cubicBezTo>
                    <a:pt x="29146" y="40701"/>
                    <a:pt x="29148" y="40701"/>
                    <a:pt x="29151" y="40701"/>
                  </a:cubicBezTo>
                  <a:cubicBezTo>
                    <a:pt x="29267" y="40695"/>
                    <a:pt x="29321" y="40616"/>
                    <a:pt x="29364" y="40550"/>
                  </a:cubicBezTo>
                  <a:cubicBezTo>
                    <a:pt x="29376" y="40533"/>
                    <a:pt x="29386" y="40517"/>
                    <a:pt x="29397" y="40503"/>
                  </a:cubicBezTo>
                  <a:lnTo>
                    <a:pt x="29594" y="40520"/>
                  </a:lnTo>
                  <a:cubicBezTo>
                    <a:pt x="29599" y="40527"/>
                    <a:pt x="29605" y="40534"/>
                    <a:pt x="29612" y="40541"/>
                  </a:cubicBezTo>
                  <a:cubicBezTo>
                    <a:pt x="29657" y="40601"/>
                    <a:pt x="29716" y="40675"/>
                    <a:pt x="29827" y="40675"/>
                  </a:cubicBezTo>
                  <a:cubicBezTo>
                    <a:pt x="29830" y="40675"/>
                    <a:pt x="29832" y="40675"/>
                    <a:pt x="29835" y="40675"/>
                  </a:cubicBezTo>
                  <a:cubicBezTo>
                    <a:pt x="29930" y="40669"/>
                    <a:pt x="29982" y="40614"/>
                    <a:pt x="30024" y="40559"/>
                  </a:cubicBezTo>
                  <a:lnTo>
                    <a:pt x="30360" y="40590"/>
                  </a:lnTo>
                  <a:cubicBezTo>
                    <a:pt x="30396" y="40623"/>
                    <a:pt x="30445" y="40649"/>
                    <a:pt x="30511" y="40649"/>
                  </a:cubicBezTo>
                  <a:cubicBezTo>
                    <a:pt x="30513" y="40649"/>
                    <a:pt x="30515" y="40649"/>
                    <a:pt x="30517" y="40649"/>
                  </a:cubicBezTo>
                  <a:cubicBezTo>
                    <a:pt x="30562" y="40647"/>
                    <a:pt x="30599" y="40633"/>
                    <a:pt x="30628" y="40612"/>
                  </a:cubicBezTo>
                  <a:lnTo>
                    <a:pt x="33019" y="40827"/>
                  </a:lnTo>
                  <a:lnTo>
                    <a:pt x="33026" y="40827"/>
                  </a:lnTo>
                  <a:cubicBezTo>
                    <a:pt x="33061" y="40827"/>
                    <a:pt x="33090" y="40799"/>
                    <a:pt x="33094" y="40763"/>
                  </a:cubicBezTo>
                  <a:cubicBezTo>
                    <a:pt x="33097" y="40727"/>
                    <a:pt x="33069" y="40692"/>
                    <a:pt x="33031" y="40688"/>
                  </a:cubicBezTo>
                  <a:lnTo>
                    <a:pt x="31927" y="40590"/>
                  </a:lnTo>
                  <a:cubicBezTo>
                    <a:pt x="32013" y="40571"/>
                    <a:pt x="32058" y="40503"/>
                    <a:pt x="32096" y="40446"/>
                  </a:cubicBezTo>
                  <a:cubicBezTo>
                    <a:pt x="32138" y="40385"/>
                    <a:pt x="32164" y="40351"/>
                    <a:pt x="32218" y="40349"/>
                  </a:cubicBezTo>
                  <a:cubicBezTo>
                    <a:pt x="32219" y="40349"/>
                    <a:pt x="32220" y="40349"/>
                    <a:pt x="32222" y="40349"/>
                  </a:cubicBezTo>
                  <a:cubicBezTo>
                    <a:pt x="32273" y="40349"/>
                    <a:pt x="32300" y="40382"/>
                    <a:pt x="32344" y="40437"/>
                  </a:cubicBezTo>
                  <a:cubicBezTo>
                    <a:pt x="32392" y="40497"/>
                    <a:pt x="32452" y="40571"/>
                    <a:pt x="32563" y="40571"/>
                  </a:cubicBezTo>
                  <a:cubicBezTo>
                    <a:pt x="32565" y="40571"/>
                    <a:pt x="32566" y="40571"/>
                    <a:pt x="32567" y="40571"/>
                  </a:cubicBezTo>
                  <a:cubicBezTo>
                    <a:pt x="32682" y="40565"/>
                    <a:pt x="32737" y="40486"/>
                    <a:pt x="32780" y="40420"/>
                  </a:cubicBezTo>
                  <a:cubicBezTo>
                    <a:pt x="32822" y="40359"/>
                    <a:pt x="32848" y="40325"/>
                    <a:pt x="32900" y="40323"/>
                  </a:cubicBezTo>
                  <a:close/>
                  <a:moveTo>
                    <a:pt x="72517" y="31298"/>
                  </a:moveTo>
                  <a:lnTo>
                    <a:pt x="79125" y="43052"/>
                  </a:lnTo>
                  <a:cubicBezTo>
                    <a:pt x="79130" y="43061"/>
                    <a:pt x="79137" y="43068"/>
                    <a:pt x="79144" y="43073"/>
                  </a:cubicBezTo>
                  <a:cubicBezTo>
                    <a:pt x="78818" y="43255"/>
                    <a:pt x="78486" y="43424"/>
                    <a:pt x="78145" y="43582"/>
                  </a:cubicBezTo>
                  <a:cubicBezTo>
                    <a:pt x="78145" y="43573"/>
                    <a:pt x="78143" y="43563"/>
                    <a:pt x="78138" y="43554"/>
                  </a:cubicBezTo>
                  <a:lnTo>
                    <a:pt x="72517" y="31298"/>
                  </a:lnTo>
                  <a:close/>
                  <a:moveTo>
                    <a:pt x="71045" y="31371"/>
                  </a:moveTo>
                  <a:cubicBezTo>
                    <a:pt x="71066" y="31376"/>
                    <a:pt x="71089" y="31383"/>
                    <a:pt x="71110" y="31388"/>
                  </a:cubicBezTo>
                  <a:lnTo>
                    <a:pt x="66537" y="44060"/>
                  </a:lnTo>
                  <a:cubicBezTo>
                    <a:pt x="66014" y="43867"/>
                    <a:pt x="65505" y="43648"/>
                    <a:pt x="65008" y="43402"/>
                  </a:cubicBezTo>
                  <a:lnTo>
                    <a:pt x="71045" y="31371"/>
                  </a:lnTo>
                  <a:close/>
                  <a:moveTo>
                    <a:pt x="72334" y="31226"/>
                  </a:moveTo>
                  <a:lnTo>
                    <a:pt x="78013" y="43611"/>
                  </a:lnTo>
                  <a:cubicBezTo>
                    <a:pt x="78017" y="43620"/>
                    <a:pt x="78024" y="43629"/>
                    <a:pt x="78030" y="43634"/>
                  </a:cubicBezTo>
                  <a:cubicBezTo>
                    <a:pt x="77523" y="43864"/>
                    <a:pt x="76998" y="44068"/>
                    <a:pt x="76460" y="44243"/>
                  </a:cubicBezTo>
                  <a:lnTo>
                    <a:pt x="72292" y="31248"/>
                  </a:lnTo>
                  <a:cubicBezTo>
                    <a:pt x="72306" y="31239"/>
                    <a:pt x="72320" y="31233"/>
                    <a:pt x="72334" y="31226"/>
                  </a:cubicBezTo>
                  <a:close/>
                  <a:moveTo>
                    <a:pt x="71246" y="31418"/>
                  </a:moveTo>
                  <a:lnTo>
                    <a:pt x="67724" y="44442"/>
                  </a:lnTo>
                  <a:cubicBezTo>
                    <a:pt x="67366" y="44344"/>
                    <a:pt x="67013" y="44233"/>
                    <a:pt x="66666" y="44108"/>
                  </a:cubicBezTo>
                  <a:lnTo>
                    <a:pt x="71246" y="31418"/>
                  </a:lnTo>
                  <a:close/>
                  <a:moveTo>
                    <a:pt x="72202" y="31420"/>
                  </a:moveTo>
                  <a:lnTo>
                    <a:pt x="76330" y="44285"/>
                  </a:lnTo>
                  <a:cubicBezTo>
                    <a:pt x="75979" y="44395"/>
                    <a:pt x="75623" y="44494"/>
                    <a:pt x="75260" y="44579"/>
                  </a:cubicBezTo>
                  <a:lnTo>
                    <a:pt x="75260" y="44579"/>
                  </a:lnTo>
                  <a:lnTo>
                    <a:pt x="72202" y="31420"/>
                  </a:lnTo>
                  <a:close/>
                  <a:moveTo>
                    <a:pt x="22550" y="40791"/>
                  </a:moveTo>
                  <a:lnTo>
                    <a:pt x="22850" y="40875"/>
                  </a:lnTo>
                  <a:cubicBezTo>
                    <a:pt x="22887" y="40910"/>
                    <a:pt x="22932" y="40935"/>
                    <a:pt x="22995" y="40935"/>
                  </a:cubicBezTo>
                  <a:cubicBezTo>
                    <a:pt x="22999" y="40935"/>
                    <a:pt x="23003" y="40934"/>
                    <a:pt x="23007" y="40934"/>
                  </a:cubicBezTo>
                  <a:cubicBezTo>
                    <a:pt x="23018" y="40934"/>
                    <a:pt x="23030" y="40933"/>
                    <a:pt x="23040" y="40931"/>
                  </a:cubicBezTo>
                  <a:lnTo>
                    <a:pt x="32522" y="43642"/>
                  </a:lnTo>
                  <a:cubicBezTo>
                    <a:pt x="32529" y="43644"/>
                    <a:pt x="32534" y="43644"/>
                    <a:pt x="32541" y="43644"/>
                  </a:cubicBezTo>
                  <a:cubicBezTo>
                    <a:pt x="32562" y="43644"/>
                    <a:pt x="32583" y="43634"/>
                    <a:pt x="32595" y="43618"/>
                  </a:cubicBezTo>
                  <a:lnTo>
                    <a:pt x="32595" y="43618"/>
                  </a:lnTo>
                  <a:cubicBezTo>
                    <a:pt x="32484" y="44001"/>
                    <a:pt x="32360" y="44378"/>
                    <a:pt x="32219" y="44749"/>
                  </a:cubicBezTo>
                  <a:cubicBezTo>
                    <a:pt x="32218" y="44723"/>
                    <a:pt x="32200" y="44700"/>
                    <a:pt x="32174" y="44690"/>
                  </a:cubicBezTo>
                  <a:lnTo>
                    <a:pt x="22275" y="40957"/>
                  </a:lnTo>
                  <a:lnTo>
                    <a:pt x="22275" y="40957"/>
                  </a:lnTo>
                  <a:cubicBezTo>
                    <a:pt x="22291" y="40959"/>
                    <a:pt x="22306" y="40960"/>
                    <a:pt x="22325" y="40960"/>
                  </a:cubicBezTo>
                  <a:cubicBezTo>
                    <a:pt x="22440" y="40955"/>
                    <a:pt x="22493" y="40875"/>
                    <a:pt x="22537" y="40811"/>
                  </a:cubicBezTo>
                  <a:cubicBezTo>
                    <a:pt x="22542" y="40803"/>
                    <a:pt x="22547" y="40797"/>
                    <a:pt x="22550" y="40791"/>
                  </a:cubicBezTo>
                  <a:close/>
                  <a:moveTo>
                    <a:pt x="71385" y="31437"/>
                  </a:moveTo>
                  <a:cubicBezTo>
                    <a:pt x="71397" y="31437"/>
                    <a:pt x="71409" y="31439"/>
                    <a:pt x="71423" y="31439"/>
                  </a:cubicBezTo>
                  <a:lnTo>
                    <a:pt x="69271" y="44785"/>
                  </a:lnTo>
                  <a:cubicBezTo>
                    <a:pt x="68793" y="44706"/>
                    <a:pt x="68322" y="44603"/>
                    <a:pt x="67856" y="44479"/>
                  </a:cubicBezTo>
                  <a:lnTo>
                    <a:pt x="71385" y="31437"/>
                  </a:lnTo>
                  <a:close/>
                  <a:moveTo>
                    <a:pt x="72046" y="31355"/>
                  </a:moveTo>
                  <a:lnTo>
                    <a:pt x="75125" y="44610"/>
                  </a:lnTo>
                  <a:cubicBezTo>
                    <a:pt x="74896" y="44662"/>
                    <a:pt x="74664" y="44711"/>
                    <a:pt x="74431" y="44752"/>
                  </a:cubicBezTo>
                  <a:cubicBezTo>
                    <a:pt x="74181" y="44797"/>
                    <a:pt x="73932" y="44835"/>
                    <a:pt x="73683" y="44867"/>
                  </a:cubicBezTo>
                  <a:lnTo>
                    <a:pt x="72019" y="31364"/>
                  </a:lnTo>
                  <a:cubicBezTo>
                    <a:pt x="72027" y="31361"/>
                    <a:pt x="72036" y="31359"/>
                    <a:pt x="72046" y="31355"/>
                  </a:cubicBezTo>
                  <a:close/>
                  <a:moveTo>
                    <a:pt x="71556" y="31468"/>
                  </a:moveTo>
                  <a:lnTo>
                    <a:pt x="70509" y="44939"/>
                  </a:lnTo>
                  <a:cubicBezTo>
                    <a:pt x="70138" y="44910"/>
                    <a:pt x="69771" y="44865"/>
                    <a:pt x="69407" y="44808"/>
                  </a:cubicBezTo>
                  <a:lnTo>
                    <a:pt x="71556" y="31468"/>
                  </a:lnTo>
                  <a:close/>
                  <a:moveTo>
                    <a:pt x="71892" y="31475"/>
                  </a:moveTo>
                  <a:lnTo>
                    <a:pt x="73546" y="44884"/>
                  </a:lnTo>
                  <a:cubicBezTo>
                    <a:pt x="73177" y="44927"/>
                    <a:pt x="72808" y="44958"/>
                    <a:pt x="72439" y="44974"/>
                  </a:cubicBezTo>
                  <a:lnTo>
                    <a:pt x="72439" y="44976"/>
                  </a:lnTo>
                  <a:lnTo>
                    <a:pt x="71892" y="31475"/>
                  </a:lnTo>
                  <a:close/>
                  <a:moveTo>
                    <a:pt x="71752" y="31426"/>
                  </a:moveTo>
                  <a:lnTo>
                    <a:pt x="72303" y="44981"/>
                  </a:lnTo>
                  <a:cubicBezTo>
                    <a:pt x="72115" y="44988"/>
                    <a:pt x="71928" y="44991"/>
                    <a:pt x="71742" y="44991"/>
                  </a:cubicBezTo>
                  <a:cubicBezTo>
                    <a:pt x="71374" y="44991"/>
                    <a:pt x="71009" y="44978"/>
                    <a:pt x="70645" y="44951"/>
                  </a:cubicBezTo>
                  <a:lnTo>
                    <a:pt x="70645" y="44950"/>
                  </a:lnTo>
                  <a:lnTo>
                    <a:pt x="71698" y="31433"/>
                  </a:lnTo>
                  <a:cubicBezTo>
                    <a:pt x="71716" y="31430"/>
                    <a:pt x="71735" y="31428"/>
                    <a:pt x="71752" y="31426"/>
                  </a:cubicBezTo>
                  <a:close/>
                  <a:moveTo>
                    <a:pt x="3393" y="35267"/>
                  </a:moveTo>
                  <a:cubicBezTo>
                    <a:pt x="3396" y="35293"/>
                    <a:pt x="3415" y="35317"/>
                    <a:pt x="3443" y="35326"/>
                  </a:cubicBezTo>
                  <a:lnTo>
                    <a:pt x="16410" y="39035"/>
                  </a:lnTo>
                  <a:cubicBezTo>
                    <a:pt x="16409" y="39047"/>
                    <a:pt x="16407" y="39059"/>
                    <a:pt x="16403" y="39071"/>
                  </a:cubicBezTo>
                  <a:lnTo>
                    <a:pt x="3150" y="36780"/>
                  </a:lnTo>
                  <a:cubicBezTo>
                    <a:pt x="3147" y="36780"/>
                    <a:pt x="3143" y="36780"/>
                    <a:pt x="3140" y="36780"/>
                  </a:cubicBezTo>
                  <a:cubicBezTo>
                    <a:pt x="3106" y="36780"/>
                    <a:pt x="3077" y="36803"/>
                    <a:pt x="3071" y="36838"/>
                  </a:cubicBezTo>
                  <a:cubicBezTo>
                    <a:pt x="3064" y="36876"/>
                    <a:pt x="3090" y="36910"/>
                    <a:pt x="3126" y="36917"/>
                  </a:cubicBezTo>
                  <a:lnTo>
                    <a:pt x="16336" y="39199"/>
                  </a:lnTo>
                  <a:lnTo>
                    <a:pt x="16336" y="39199"/>
                  </a:lnTo>
                  <a:lnTo>
                    <a:pt x="2984" y="38010"/>
                  </a:lnTo>
                  <a:cubicBezTo>
                    <a:pt x="2982" y="38010"/>
                    <a:pt x="2980" y="38009"/>
                    <a:pt x="2977" y="38009"/>
                  </a:cubicBezTo>
                  <a:cubicBezTo>
                    <a:pt x="2941" y="38009"/>
                    <a:pt x="2913" y="38036"/>
                    <a:pt x="2910" y="38072"/>
                  </a:cubicBezTo>
                  <a:cubicBezTo>
                    <a:pt x="2906" y="38110"/>
                    <a:pt x="2934" y="38143"/>
                    <a:pt x="2972" y="38147"/>
                  </a:cubicBezTo>
                  <a:lnTo>
                    <a:pt x="16372" y="39341"/>
                  </a:lnTo>
                  <a:cubicBezTo>
                    <a:pt x="16372" y="39362"/>
                    <a:pt x="16372" y="39383"/>
                    <a:pt x="16372" y="39404"/>
                  </a:cubicBezTo>
                  <a:lnTo>
                    <a:pt x="2960" y="39856"/>
                  </a:lnTo>
                  <a:cubicBezTo>
                    <a:pt x="2922" y="39857"/>
                    <a:pt x="2892" y="39890"/>
                    <a:pt x="2894" y="39928"/>
                  </a:cubicBezTo>
                  <a:cubicBezTo>
                    <a:pt x="2896" y="39965"/>
                    <a:pt x="2925" y="39994"/>
                    <a:pt x="2963" y="39994"/>
                  </a:cubicBezTo>
                  <a:lnTo>
                    <a:pt x="2965" y="39994"/>
                  </a:lnTo>
                  <a:lnTo>
                    <a:pt x="16327" y="39544"/>
                  </a:lnTo>
                  <a:lnTo>
                    <a:pt x="3046" y="41090"/>
                  </a:lnTo>
                  <a:cubicBezTo>
                    <a:pt x="3008" y="41094"/>
                    <a:pt x="2982" y="41128"/>
                    <a:pt x="2986" y="41166"/>
                  </a:cubicBezTo>
                  <a:cubicBezTo>
                    <a:pt x="2991" y="41201"/>
                    <a:pt x="3020" y="41227"/>
                    <a:pt x="3055" y="41227"/>
                  </a:cubicBezTo>
                  <a:lnTo>
                    <a:pt x="3062" y="41227"/>
                  </a:lnTo>
                  <a:lnTo>
                    <a:pt x="16396" y="39674"/>
                  </a:lnTo>
                  <a:cubicBezTo>
                    <a:pt x="16398" y="39688"/>
                    <a:pt x="16402" y="39701"/>
                    <a:pt x="16403" y="39714"/>
                  </a:cubicBezTo>
                  <a:lnTo>
                    <a:pt x="3342" y="42714"/>
                  </a:lnTo>
                  <a:cubicBezTo>
                    <a:pt x="3304" y="42723"/>
                    <a:pt x="3282" y="42761"/>
                    <a:pt x="3291" y="42797"/>
                  </a:cubicBezTo>
                  <a:cubicBezTo>
                    <a:pt x="3297" y="42829"/>
                    <a:pt x="3327" y="42851"/>
                    <a:pt x="3358" y="42851"/>
                  </a:cubicBezTo>
                  <a:cubicBezTo>
                    <a:pt x="3363" y="42851"/>
                    <a:pt x="3368" y="42849"/>
                    <a:pt x="3374" y="42849"/>
                  </a:cubicBezTo>
                  <a:lnTo>
                    <a:pt x="16381" y="39861"/>
                  </a:lnTo>
                  <a:lnTo>
                    <a:pt x="3663" y="43907"/>
                  </a:lnTo>
                  <a:cubicBezTo>
                    <a:pt x="3626" y="43918"/>
                    <a:pt x="3606" y="43958"/>
                    <a:pt x="3618" y="43994"/>
                  </a:cubicBezTo>
                  <a:cubicBezTo>
                    <a:pt x="3626" y="44022"/>
                    <a:pt x="3654" y="44041"/>
                    <a:pt x="3684" y="44041"/>
                  </a:cubicBezTo>
                  <a:cubicBezTo>
                    <a:pt x="3690" y="44041"/>
                    <a:pt x="3697" y="44041"/>
                    <a:pt x="3704" y="44037"/>
                  </a:cubicBezTo>
                  <a:lnTo>
                    <a:pt x="16480" y="39975"/>
                  </a:lnTo>
                  <a:cubicBezTo>
                    <a:pt x="16487" y="39994"/>
                    <a:pt x="16495" y="40013"/>
                    <a:pt x="16504" y="40032"/>
                  </a:cubicBezTo>
                  <a:lnTo>
                    <a:pt x="4177" y="45710"/>
                  </a:lnTo>
                  <a:cubicBezTo>
                    <a:pt x="3663" y="44581"/>
                    <a:pt x="3280" y="43369"/>
                    <a:pt x="3052" y="42093"/>
                  </a:cubicBezTo>
                  <a:lnTo>
                    <a:pt x="3050" y="42093"/>
                  </a:lnTo>
                  <a:cubicBezTo>
                    <a:pt x="2631" y="39743"/>
                    <a:pt x="2778" y="37421"/>
                    <a:pt x="3393" y="35267"/>
                  </a:cubicBezTo>
                  <a:close/>
                  <a:moveTo>
                    <a:pt x="21296" y="40765"/>
                  </a:moveTo>
                  <a:cubicBezTo>
                    <a:pt x="21348" y="40765"/>
                    <a:pt x="21374" y="40797"/>
                    <a:pt x="21418" y="40853"/>
                  </a:cubicBezTo>
                  <a:cubicBezTo>
                    <a:pt x="21465" y="40913"/>
                    <a:pt x="21525" y="40986"/>
                    <a:pt x="21630" y="40986"/>
                  </a:cubicBezTo>
                  <a:cubicBezTo>
                    <a:pt x="21634" y="40986"/>
                    <a:pt x="21638" y="40986"/>
                    <a:pt x="21641" y="40986"/>
                  </a:cubicBezTo>
                  <a:cubicBezTo>
                    <a:pt x="21707" y="40983"/>
                    <a:pt x="21754" y="40955"/>
                    <a:pt x="21788" y="40920"/>
                  </a:cubicBezTo>
                  <a:lnTo>
                    <a:pt x="32126" y="44820"/>
                  </a:lnTo>
                  <a:cubicBezTo>
                    <a:pt x="32134" y="44823"/>
                    <a:pt x="32143" y="44825"/>
                    <a:pt x="32150" y="44825"/>
                  </a:cubicBezTo>
                  <a:cubicBezTo>
                    <a:pt x="32167" y="44825"/>
                    <a:pt x="32185" y="44818"/>
                    <a:pt x="32198" y="44806"/>
                  </a:cubicBezTo>
                  <a:lnTo>
                    <a:pt x="32198" y="44806"/>
                  </a:lnTo>
                  <a:cubicBezTo>
                    <a:pt x="31992" y="45346"/>
                    <a:pt x="31755" y="45873"/>
                    <a:pt x="31490" y="46383"/>
                  </a:cubicBezTo>
                  <a:cubicBezTo>
                    <a:pt x="31487" y="46380"/>
                    <a:pt x="31482" y="46376"/>
                    <a:pt x="31476" y="46373"/>
                  </a:cubicBezTo>
                  <a:lnTo>
                    <a:pt x="21098" y="40955"/>
                  </a:lnTo>
                  <a:cubicBezTo>
                    <a:pt x="21129" y="40927"/>
                    <a:pt x="21151" y="40893"/>
                    <a:pt x="21172" y="40863"/>
                  </a:cubicBezTo>
                  <a:cubicBezTo>
                    <a:pt x="21214" y="40801"/>
                    <a:pt x="21238" y="40766"/>
                    <a:pt x="21292" y="40765"/>
                  </a:cubicBezTo>
                  <a:cubicBezTo>
                    <a:pt x="21293" y="40765"/>
                    <a:pt x="21294" y="40765"/>
                    <a:pt x="21296" y="40765"/>
                  </a:cubicBezTo>
                  <a:close/>
                  <a:moveTo>
                    <a:pt x="16507" y="40183"/>
                  </a:moveTo>
                  <a:lnTo>
                    <a:pt x="4740" y="46823"/>
                  </a:lnTo>
                  <a:cubicBezTo>
                    <a:pt x="4560" y="46501"/>
                    <a:pt x="4392" y="46172"/>
                    <a:pt x="4234" y="45836"/>
                  </a:cubicBezTo>
                  <a:lnTo>
                    <a:pt x="16507" y="40183"/>
                  </a:lnTo>
                  <a:close/>
                  <a:moveTo>
                    <a:pt x="20542" y="40822"/>
                  </a:moveTo>
                  <a:lnTo>
                    <a:pt x="20819" y="40965"/>
                  </a:lnTo>
                  <a:cubicBezTo>
                    <a:pt x="20840" y="40981"/>
                    <a:pt x="20862" y="40995"/>
                    <a:pt x="20890" y="41004"/>
                  </a:cubicBezTo>
                  <a:lnTo>
                    <a:pt x="31412" y="46496"/>
                  </a:lnTo>
                  <a:cubicBezTo>
                    <a:pt x="31418" y="46498"/>
                    <a:pt x="31423" y="46501"/>
                    <a:pt x="31430" y="46501"/>
                  </a:cubicBezTo>
                  <a:cubicBezTo>
                    <a:pt x="31255" y="46830"/>
                    <a:pt x="31070" y="47152"/>
                    <a:pt x="30872" y="47467"/>
                  </a:cubicBezTo>
                  <a:cubicBezTo>
                    <a:pt x="30869" y="47462"/>
                    <a:pt x="30865" y="47459"/>
                    <a:pt x="30860" y="47455"/>
                  </a:cubicBezTo>
                  <a:lnTo>
                    <a:pt x="20481" y="40901"/>
                  </a:lnTo>
                  <a:lnTo>
                    <a:pt x="20490" y="40888"/>
                  </a:lnTo>
                  <a:cubicBezTo>
                    <a:pt x="20509" y="40860"/>
                    <a:pt x="20524" y="40837"/>
                    <a:pt x="20542" y="40822"/>
                  </a:cubicBezTo>
                  <a:close/>
                  <a:moveTo>
                    <a:pt x="19933" y="40816"/>
                  </a:moveTo>
                  <a:cubicBezTo>
                    <a:pt x="19984" y="40816"/>
                    <a:pt x="20011" y="40849"/>
                    <a:pt x="20055" y="40905"/>
                  </a:cubicBezTo>
                  <a:cubicBezTo>
                    <a:pt x="20103" y="40965"/>
                    <a:pt x="20161" y="41038"/>
                    <a:pt x="20275" y="41038"/>
                  </a:cubicBezTo>
                  <a:cubicBezTo>
                    <a:pt x="20276" y="41038"/>
                    <a:pt x="20277" y="41038"/>
                    <a:pt x="20279" y="41038"/>
                  </a:cubicBezTo>
                  <a:cubicBezTo>
                    <a:pt x="20322" y="41036"/>
                    <a:pt x="20357" y="41023"/>
                    <a:pt x="20386" y="41005"/>
                  </a:cubicBezTo>
                  <a:lnTo>
                    <a:pt x="30787" y="47573"/>
                  </a:lnTo>
                  <a:cubicBezTo>
                    <a:pt x="30791" y="47575"/>
                    <a:pt x="30796" y="47578"/>
                    <a:pt x="30801" y="47580"/>
                  </a:cubicBezTo>
                  <a:cubicBezTo>
                    <a:pt x="30536" y="47994"/>
                    <a:pt x="30252" y="48397"/>
                    <a:pt x="29949" y="48783"/>
                  </a:cubicBezTo>
                  <a:lnTo>
                    <a:pt x="19891" y="40825"/>
                  </a:lnTo>
                  <a:cubicBezTo>
                    <a:pt x="19903" y="40820"/>
                    <a:pt x="19915" y="40817"/>
                    <a:pt x="19929" y="40817"/>
                  </a:cubicBezTo>
                  <a:cubicBezTo>
                    <a:pt x="19930" y="40817"/>
                    <a:pt x="19931" y="40816"/>
                    <a:pt x="19933" y="40816"/>
                  </a:cubicBezTo>
                  <a:close/>
                  <a:moveTo>
                    <a:pt x="19799" y="40929"/>
                  </a:moveTo>
                  <a:lnTo>
                    <a:pt x="29863" y="48892"/>
                  </a:lnTo>
                  <a:cubicBezTo>
                    <a:pt x="29632" y="49182"/>
                    <a:pt x="29392" y="49462"/>
                    <a:pt x="29141" y="49734"/>
                  </a:cubicBezTo>
                  <a:lnTo>
                    <a:pt x="19766" y="40972"/>
                  </a:lnTo>
                  <a:cubicBezTo>
                    <a:pt x="19778" y="40959"/>
                    <a:pt x="19789" y="40943"/>
                    <a:pt x="19799" y="40929"/>
                  </a:cubicBezTo>
                  <a:close/>
                  <a:moveTo>
                    <a:pt x="19307" y="40860"/>
                  </a:moveTo>
                  <a:lnTo>
                    <a:pt x="19307" y="40860"/>
                  </a:lnTo>
                  <a:cubicBezTo>
                    <a:pt x="19328" y="40875"/>
                    <a:pt x="19349" y="40900"/>
                    <a:pt x="19373" y="40931"/>
                  </a:cubicBezTo>
                  <a:cubicBezTo>
                    <a:pt x="19420" y="40989"/>
                    <a:pt x="19478" y="41064"/>
                    <a:pt x="19586" y="41064"/>
                  </a:cubicBezTo>
                  <a:cubicBezTo>
                    <a:pt x="19589" y="41064"/>
                    <a:pt x="19593" y="41064"/>
                    <a:pt x="19596" y="41064"/>
                  </a:cubicBezTo>
                  <a:cubicBezTo>
                    <a:pt x="19617" y="41062"/>
                    <a:pt x="19634" y="41059"/>
                    <a:pt x="19652" y="41055"/>
                  </a:cubicBezTo>
                  <a:lnTo>
                    <a:pt x="29045" y="49834"/>
                  </a:lnTo>
                  <a:cubicBezTo>
                    <a:pt x="28666" y="50238"/>
                    <a:pt x="28264" y="50622"/>
                    <a:pt x="27840" y="50982"/>
                  </a:cubicBezTo>
                  <a:lnTo>
                    <a:pt x="19307" y="40860"/>
                  </a:lnTo>
                  <a:close/>
                  <a:moveTo>
                    <a:pt x="19158" y="40896"/>
                  </a:moveTo>
                  <a:lnTo>
                    <a:pt x="27736" y="51072"/>
                  </a:lnTo>
                  <a:cubicBezTo>
                    <a:pt x="27452" y="51310"/>
                    <a:pt x="27161" y="51536"/>
                    <a:pt x="26860" y="51753"/>
                  </a:cubicBezTo>
                  <a:lnTo>
                    <a:pt x="19148" y="40910"/>
                  </a:lnTo>
                  <a:cubicBezTo>
                    <a:pt x="19151" y="40907"/>
                    <a:pt x="19155" y="40901"/>
                    <a:pt x="19158" y="40896"/>
                  </a:cubicBezTo>
                  <a:close/>
                  <a:moveTo>
                    <a:pt x="19061" y="41026"/>
                  </a:moveTo>
                  <a:lnTo>
                    <a:pt x="26748" y="51834"/>
                  </a:lnTo>
                  <a:cubicBezTo>
                    <a:pt x="26355" y="52111"/>
                    <a:pt x="25948" y="52371"/>
                    <a:pt x="25527" y="52612"/>
                  </a:cubicBezTo>
                  <a:lnTo>
                    <a:pt x="19009" y="41064"/>
                  </a:lnTo>
                  <a:cubicBezTo>
                    <a:pt x="19028" y="41054"/>
                    <a:pt x="19046" y="41040"/>
                    <a:pt x="19061" y="41026"/>
                  </a:cubicBezTo>
                  <a:close/>
                  <a:moveTo>
                    <a:pt x="18843" y="41081"/>
                  </a:moveTo>
                  <a:lnTo>
                    <a:pt x="18843" y="41081"/>
                  </a:lnTo>
                  <a:cubicBezTo>
                    <a:pt x="18850" y="41083"/>
                    <a:pt x="18857" y="41085"/>
                    <a:pt x="18864" y="41085"/>
                  </a:cubicBezTo>
                  <a:lnTo>
                    <a:pt x="25407" y="52679"/>
                  </a:lnTo>
                  <a:cubicBezTo>
                    <a:pt x="25085" y="52859"/>
                    <a:pt x="24756" y="53027"/>
                    <a:pt x="24420" y="53185"/>
                  </a:cubicBezTo>
                  <a:lnTo>
                    <a:pt x="24419" y="53185"/>
                  </a:lnTo>
                  <a:lnTo>
                    <a:pt x="18843" y="41081"/>
                  </a:lnTo>
                  <a:close/>
                  <a:moveTo>
                    <a:pt x="16629" y="40271"/>
                  </a:moveTo>
                  <a:cubicBezTo>
                    <a:pt x="16635" y="40283"/>
                    <a:pt x="16644" y="40294"/>
                    <a:pt x="16651" y="40304"/>
                  </a:cubicBezTo>
                  <a:lnTo>
                    <a:pt x="5763" y="48132"/>
                  </a:lnTo>
                  <a:cubicBezTo>
                    <a:pt x="5732" y="48155"/>
                    <a:pt x="5725" y="48198"/>
                    <a:pt x="5748" y="48229"/>
                  </a:cubicBezTo>
                  <a:cubicBezTo>
                    <a:pt x="5761" y="48248"/>
                    <a:pt x="5782" y="48257"/>
                    <a:pt x="5803" y="48257"/>
                  </a:cubicBezTo>
                  <a:cubicBezTo>
                    <a:pt x="5817" y="48257"/>
                    <a:pt x="5831" y="48253"/>
                    <a:pt x="5845" y="48245"/>
                  </a:cubicBezTo>
                  <a:lnTo>
                    <a:pt x="16680" y="40453"/>
                  </a:lnTo>
                  <a:lnTo>
                    <a:pt x="6520" y="49107"/>
                  </a:lnTo>
                  <a:cubicBezTo>
                    <a:pt x="6490" y="49133"/>
                    <a:pt x="6487" y="49176"/>
                    <a:pt x="6513" y="49204"/>
                  </a:cubicBezTo>
                  <a:cubicBezTo>
                    <a:pt x="6525" y="49221"/>
                    <a:pt x="6546" y="49228"/>
                    <a:pt x="6565" y="49228"/>
                  </a:cubicBezTo>
                  <a:cubicBezTo>
                    <a:pt x="6580" y="49228"/>
                    <a:pt x="6596" y="49223"/>
                    <a:pt x="6610" y="49213"/>
                  </a:cubicBezTo>
                  <a:lnTo>
                    <a:pt x="16821" y="40514"/>
                  </a:lnTo>
                  <a:cubicBezTo>
                    <a:pt x="16835" y="40529"/>
                    <a:pt x="16848" y="40543"/>
                    <a:pt x="16864" y="40557"/>
                  </a:cubicBezTo>
                  <a:lnTo>
                    <a:pt x="7786" y="50465"/>
                  </a:lnTo>
                  <a:cubicBezTo>
                    <a:pt x="7760" y="50494"/>
                    <a:pt x="7761" y="50537"/>
                    <a:pt x="7789" y="50563"/>
                  </a:cubicBezTo>
                  <a:cubicBezTo>
                    <a:pt x="7803" y="50575"/>
                    <a:pt x="7820" y="50581"/>
                    <a:pt x="7836" y="50581"/>
                  </a:cubicBezTo>
                  <a:cubicBezTo>
                    <a:pt x="7855" y="50581"/>
                    <a:pt x="7874" y="50574"/>
                    <a:pt x="7888" y="50558"/>
                  </a:cubicBezTo>
                  <a:lnTo>
                    <a:pt x="16919" y="40701"/>
                  </a:lnTo>
                  <a:lnTo>
                    <a:pt x="16919" y="40701"/>
                  </a:lnTo>
                  <a:lnTo>
                    <a:pt x="8726" y="51266"/>
                  </a:lnTo>
                  <a:cubicBezTo>
                    <a:pt x="8703" y="51297"/>
                    <a:pt x="8708" y="51341"/>
                    <a:pt x="8740" y="51363"/>
                  </a:cubicBezTo>
                  <a:cubicBezTo>
                    <a:pt x="8752" y="51374"/>
                    <a:pt x="8766" y="51379"/>
                    <a:pt x="8781" y="51379"/>
                  </a:cubicBezTo>
                  <a:cubicBezTo>
                    <a:pt x="8802" y="51379"/>
                    <a:pt x="8823" y="51368"/>
                    <a:pt x="8835" y="51351"/>
                  </a:cubicBezTo>
                  <a:lnTo>
                    <a:pt x="17072" y="40728"/>
                  </a:lnTo>
                  <a:cubicBezTo>
                    <a:pt x="17082" y="40737"/>
                    <a:pt x="17093" y="40742"/>
                    <a:pt x="17103" y="40749"/>
                  </a:cubicBezTo>
                  <a:lnTo>
                    <a:pt x="10056" y="52236"/>
                  </a:lnTo>
                  <a:cubicBezTo>
                    <a:pt x="10037" y="52269"/>
                    <a:pt x="10045" y="52310"/>
                    <a:pt x="10078" y="52331"/>
                  </a:cubicBezTo>
                  <a:cubicBezTo>
                    <a:pt x="10090" y="52338"/>
                    <a:pt x="10102" y="52340"/>
                    <a:pt x="10114" y="52340"/>
                  </a:cubicBezTo>
                  <a:cubicBezTo>
                    <a:pt x="10137" y="52340"/>
                    <a:pt x="10160" y="52329"/>
                    <a:pt x="10173" y="52307"/>
                  </a:cubicBezTo>
                  <a:lnTo>
                    <a:pt x="17183" y="40884"/>
                  </a:lnTo>
                  <a:lnTo>
                    <a:pt x="11134" y="52844"/>
                  </a:lnTo>
                  <a:cubicBezTo>
                    <a:pt x="11117" y="52878"/>
                    <a:pt x="11131" y="52920"/>
                    <a:pt x="11166" y="52937"/>
                  </a:cubicBezTo>
                  <a:cubicBezTo>
                    <a:pt x="11174" y="52942"/>
                    <a:pt x="11186" y="52944"/>
                    <a:pt x="11197" y="52944"/>
                  </a:cubicBezTo>
                  <a:cubicBezTo>
                    <a:pt x="11221" y="52944"/>
                    <a:pt x="11245" y="52930"/>
                    <a:pt x="11257" y="52906"/>
                  </a:cubicBezTo>
                  <a:lnTo>
                    <a:pt x="17340" y="40879"/>
                  </a:lnTo>
                  <a:cubicBezTo>
                    <a:pt x="17357" y="40886"/>
                    <a:pt x="17375" y="40894"/>
                    <a:pt x="17392" y="40901"/>
                  </a:cubicBezTo>
                  <a:lnTo>
                    <a:pt x="12798" y="53616"/>
                  </a:lnTo>
                  <a:cubicBezTo>
                    <a:pt x="12788" y="53642"/>
                    <a:pt x="12797" y="53670"/>
                    <a:pt x="12814" y="53689"/>
                  </a:cubicBezTo>
                  <a:cubicBezTo>
                    <a:pt x="9463" y="52465"/>
                    <a:pt x="6603" y="50082"/>
                    <a:pt x="4809" y="46944"/>
                  </a:cubicBezTo>
                  <a:lnTo>
                    <a:pt x="4807" y="46944"/>
                  </a:lnTo>
                  <a:lnTo>
                    <a:pt x="16629" y="40271"/>
                  </a:lnTo>
                  <a:close/>
                  <a:moveTo>
                    <a:pt x="18608" y="40898"/>
                  </a:moveTo>
                  <a:lnTo>
                    <a:pt x="24294" y="53242"/>
                  </a:lnTo>
                  <a:cubicBezTo>
                    <a:pt x="23795" y="53471"/>
                    <a:pt x="23281" y="53671"/>
                    <a:pt x="22751" y="53845"/>
                  </a:cubicBezTo>
                  <a:lnTo>
                    <a:pt x="18559" y="40917"/>
                  </a:lnTo>
                  <a:cubicBezTo>
                    <a:pt x="18576" y="40910"/>
                    <a:pt x="18592" y="40905"/>
                    <a:pt x="18608" y="40898"/>
                  </a:cubicBezTo>
                  <a:close/>
                  <a:moveTo>
                    <a:pt x="17496" y="41019"/>
                  </a:moveTo>
                  <a:lnTo>
                    <a:pt x="13981" y="53995"/>
                  </a:lnTo>
                  <a:cubicBezTo>
                    <a:pt x="13972" y="54025"/>
                    <a:pt x="13984" y="54052"/>
                    <a:pt x="14005" y="54070"/>
                  </a:cubicBezTo>
                  <a:cubicBezTo>
                    <a:pt x="13621" y="53964"/>
                    <a:pt x="13242" y="53843"/>
                    <a:pt x="12869" y="53709"/>
                  </a:cubicBezTo>
                  <a:cubicBezTo>
                    <a:pt x="12895" y="53706"/>
                    <a:pt x="12918" y="53690"/>
                    <a:pt x="12926" y="53664"/>
                  </a:cubicBezTo>
                  <a:lnTo>
                    <a:pt x="17496" y="41019"/>
                  </a:lnTo>
                  <a:close/>
                  <a:moveTo>
                    <a:pt x="18454" y="41035"/>
                  </a:moveTo>
                  <a:lnTo>
                    <a:pt x="22620" y="53888"/>
                  </a:lnTo>
                  <a:cubicBezTo>
                    <a:pt x="22270" y="53999"/>
                    <a:pt x="21913" y="54099"/>
                    <a:pt x="21551" y="54186"/>
                  </a:cubicBezTo>
                  <a:lnTo>
                    <a:pt x="18454" y="41035"/>
                  </a:lnTo>
                  <a:close/>
                  <a:moveTo>
                    <a:pt x="17650" y="40981"/>
                  </a:moveTo>
                  <a:cubicBezTo>
                    <a:pt x="17661" y="40983"/>
                    <a:pt x="17671" y="40985"/>
                    <a:pt x="17681" y="40986"/>
                  </a:cubicBezTo>
                  <a:lnTo>
                    <a:pt x="15546" y="54380"/>
                  </a:lnTo>
                  <a:cubicBezTo>
                    <a:pt x="15545" y="54388"/>
                    <a:pt x="15545" y="54399"/>
                    <a:pt x="15548" y="54407"/>
                  </a:cubicBezTo>
                  <a:cubicBezTo>
                    <a:pt x="15042" y="54324"/>
                    <a:pt x="14544" y="54215"/>
                    <a:pt x="14055" y="54082"/>
                  </a:cubicBezTo>
                  <a:lnTo>
                    <a:pt x="14054" y="54082"/>
                  </a:lnTo>
                  <a:cubicBezTo>
                    <a:pt x="14081" y="54080"/>
                    <a:pt x="14106" y="54061"/>
                    <a:pt x="14114" y="54032"/>
                  </a:cubicBezTo>
                  <a:lnTo>
                    <a:pt x="17650" y="40981"/>
                  </a:lnTo>
                  <a:close/>
                  <a:moveTo>
                    <a:pt x="18325" y="41092"/>
                  </a:moveTo>
                  <a:lnTo>
                    <a:pt x="21416" y="54217"/>
                  </a:lnTo>
                  <a:cubicBezTo>
                    <a:pt x="21172" y="54272"/>
                    <a:pt x="20924" y="54324"/>
                    <a:pt x="20675" y="54367"/>
                  </a:cubicBezTo>
                  <a:cubicBezTo>
                    <a:pt x="20441" y="54411"/>
                    <a:pt x="20209" y="54445"/>
                    <a:pt x="19976" y="54477"/>
                  </a:cubicBezTo>
                  <a:lnTo>
                    <a:pt x="18284" y="41107"/>
                  </a:lnTo>
                  <a:cubicBezTo>
                    <a:pt x="18299" y="41104"/>
                    <a:pt x="18313" y="41099"/>
                    <a:pt x="18325" y="41092"/>
                  </a:cubicBezTo>
                  <a:close/>
                  <a:moveTo>
                    <a:pt x="17806" y="41087"/>
                  </a:moveTo>
                  <a:lnTo>
                    <a:pt x="16783" y="54530"/>
                  </a:lnTo>
                  <a:cubicBezTo>
                    <a:pt x="16781" y="54541"/>
                    <a:pt x="16783" y="54549"/>
                    <a:pt x="16786" y="54558"/>
                  </a:cubicBezTo>
                  <a:cubicBezTo>
                    <a:pt x="16412" y="54529"/>
                    <a:pt x="16040" y="54483"/>
                    <a:pt x="15673" y="54426"/>
                  </a:cubicBezTo>
                  <a:cubicBezTo>
                    <a:pt x="15678" y="54419"/>
                    <a:pt x="15681" y="54411"/>
                    <a:pt x="15683" y="54400"/>
                  </a:cubicBezTo>
                  <a:lnTo>
                    <a:pt x="17806" y="41087"/>
                  </a:lnTo>
                  <a:close/>
                  <a:moveTo>
                    <a:pt x="18145" y="41101"/>
                  </a:moveTo>
                  <a:lnTo>
                    <a:pt x="19839" y="54494"/>
                  </a:lnTo>
                  <a:cubicBezTo>
                    <a:pt x="19468" y="54539"/>
                    <a:pt x="19099" y="54572"/>
                    <a:pt x="18732" y="54589"/>
                  </a:cubicBezTo>
                  <a:lnTo>
                    <a:pt x="18144" y="41101"/>
                  </a:lnTo>
                  <a:close/>
                  <a:moveTo>
                    <a:pt x="18002" y="41017"/>
                  </a:moveTo>
                  <a:lnTo>
                    <a:pt x="18596" y="54594"/>
                  </a:lnTo>
                  <a:cubicBezTo>
                    <a:pt x="18391" y="54602"/>
                    <a:pt x="18187" y="54606"/>
                    <a:pt x="17984" y="54606"/>
                  </a:cubicBezTo>
                  <a:cubicBezTo>
                    <a:pt x="17624" y="54606"/>
                    <a:pt x="17266" y="54594"/>
                    <a:pt x="16912" y="54568"/>
                  </a:cubicBezTo>
                  <a:cubicBezTo>
                    <a:pt x="16916" y="54560"/>
                    <a:pt x="16919" y="54551"/>
                    <a:pt x="16919" y="54541"/>
                  </a:cubicBezTo>
                  <a:lnTo>
                    <a:pt x="17950" y="41017"/>
                  </a:lnTo>
                  <a:close/>
                  <a:moveTo>
                    <a:pt x="52282" y="0"/>
                  </a:moveTo>
                  <a:cubicBezTo>
                    <a:pt x="52225" y="0"/>
                    <a:pt x="52167" y="7"/>
                    <a:pt x="52109" y="20"/>
                  </a:cubicBezTo>
                  <a:lnTo>
                    <a:pt x="44085" y="1859"/>
                  </a:lnTo>
                  <a:cubicBezTo>
                    <a:pt x="43287" y="2041"/>
                    <a:pt x="42608" y="2524"/>
                    <a:pt x="42174" y="3216"/>
                  </a:cubicBezTo>
                  <a:cubicBezTo>
                    <a:pt x="41739" y="3911"/>
                    <a:pt x="41601" y="4732"/>
                    <a:pt x="41783" y="5528"/>
                  </a:cubicBezTo>
                  <a:cubicBezTo>
                    <a:pt x="41966" y="6326"/>
                    <a:pt x="42449" y="7005"/>
                    <a:pt x="43142" y="7440"/>
                  </a:cubicBezTo>
                  <a:cubicBezTo>
                    <a:pt x="43635" y="7750"/>
                    <a:pt x="44195" y="7909"/>
                    <a:pt x="44762" y="7909"/>
                  </a:cubicBezTo>
                  <a:cubicBezTo>
                    <a:pt x="44993" y="7909"/>
                    <a:pt x="45223" y="7883"/>
                    <a:pt x="45453" y="7829"/>
                  </a:cubicBezTo>
                  <a:cubicBezTo>
                    <a:pt x="45500" y="7819"/>
                    <a:pt x="45547" y="7803"/>
                    <a:pt x="45592" y="7784"/>
                  </a:cubicBezTo>
                  <a:cubicBezTo>
                    <a:pt x="45924" y="7637"/>
                    <a:pt x="46106" y="7273"/>
                    <a:pt x="46025" y="6918"/>
                  </a:cubicBezTo>
                  <a:cubicBezTo>
                    <a:pt x="45944" y="6567"/>
                    <a:pt x="45630" y="6328"/>
                    <a:pt x="45284" y="6328"/>
                  </a:cubicBezTo>
                  <a:cubicBezTo>
                    <a:pt x="45228" y="6328"/>
                    <a:pt x="45171" y="6334"/>
                    <a:pt x="45114" y="6347"/>
                  </a:cubicBezTo>
                  <a:cubicBezTo>
                    <a:pt x="44998" y="6373"/>
                    <a:pt x="44882" y="6387"/>
                    <a:pt x="44766" y="6387"/>
                  </a:cubicBezTo>
                  <a:cubicBezTo>
                    <a:pt x="44480" y="6387"/>
                    <a:pt x="44198" y="6306"/>
                    <a:pt x="43950" y="6150"/>
                  </a:cubicBezTo>
                  <a:cubicBezTo>
                    <a:pt x="43601" y="5931"/>
                    <a:pt x="43358" y="5590"/>
                    <a:pt x="43266" y="5189"/>
                  </a:cubicBezTo>
                  <a:cubicBezTo>
                    <a:pt x="43175" y="4787"/>
                    <a:pt x="43244" y="4375"/>
                    <a:pt x="43464" y="4025"/>
                  </a:cubicBezTo>
                  <a:cubicBezTo>
                    <a:pt x="43682" y="3677"/>
                    <a:pt x="44023" y="3435"/>
                    <a:pt x="44425" y="3343"/>
                  </a:cubicBezTo>
                  <a:lnTo>
                    <a:pt x="48769" y="2345"/>
                  </a:lnTo>
                  <a:lnTo>
                    <a:pt x="51486" y="5729"/>
                  </a:lnTo>
                  <a:cubicBezTo>
                    <a:pt x="51422" y="5992"/>
                    <a:pt x="51476" y="6278"/>
                    <a:pt x="51657" y="6505"/>
                  </a:cubicBezTo>
                  <a:lnTo>
                    <a:pt x="54549" y="10108"/>
                  </a:lnTo>
                  <a:lnTo>
                    <a:pt x="34758" y="13649"/>
                  </a:lnTo>
                  <a:cubicBezTo>
                    <a:pt x="34617" y="13560"/>
                    <a:pt x="34452" y="13510"/>
                    <a:pt x="34280" y="13510"/>
                  </a:cubicBezTo>
                  <a:cubicBezTo>
                    <a:pt x="34227" y="13510"/>
                    <a:pt x="34174" y="13515"/>
                    <a:pt x="34120" y="13524"/>
                  </a:cubicBezTo>
                  <a:lnTo>
                    <a:pt x="33312" y="13668"/>
                  </a:lnTo>
                  <a:lnTo>
                    <a:pt x="33011" y="11981"/>
                  </a:lnTo>
                  <a:lnTo>
                    <a:pt x="35087" y="11609"/>
                  </a:lnTo>
                  <a:cubicBezTo>
                    <a:pt x="35199" y="11590"/>
                    <a:pt x="35298" y="11526"/>
                    <a:pt x="35364" y="11433"/>
                  </a:cubicBezTo>
                  <a:cubicBezTo>
                    <a:pt x="35430" y="11339"/>
                    <a:pt x="35454" y="11225"/>
                    <a:pt x="35435" y="11110"/>
                  </a:cubicBezTo>
                  <a:cubicBezTo>
                    <a:pt x="35414" y="10998"/>
                    <a:pt x="35350" y="10899"/>
                    <a:pt x="35256" y="10833"/>
                  </a:cubicBezTo>
                  <a:cubicBezTo>
                    <a:pt x="35184" y="10782"/>
                    <a:pt x="35097" y="10756"/>
                    <a:pt x="35009" y="10756"/>
                  </a:cubicBezTo>
                  <a:cubicBezTo>
                    <a:pt x="34984" y="10756"/>
                    <a:pt x="34959" y="10758"/>
                    <a:pt x="34934" y="10762"/>
                  </a:cubicBezTo>
                  <a:lnTo>
                    <a:pt x="34224" y="10891"/>
                  </a:lnTo>
                  <a:lnTo>
                    <a:pt x="34011" y="9699"/>
                  </a:lnTo>
                  <a:cubicBezTo>
                    <a:pt x="34008" y="9682"/>
                    <a:pt x="34004" y="9666"/>
                    <a:pt x="33999" y="9649"/>
                  </a:cubicBezTo>
                  <a:cubicBezTo>
                    <a:pt x="34292" y="9516"/>
                    <a:pt x="34560" y="9320"/>
                    <a:pt x="34780" y="9069"/>
                  </a:cubicBezTo>
                  <a:cubicBezTo>
                    <a:pt x="35338" y="8435"/>
                    <a:pt x="36335" y="7452"/>
                    <a:pt x="37149" y="7452"/>
                  </a:cubicBezTo>
                  <a:cubicBezTo>
                    <a:pt x="37245" y="7452"/>
                    <a:pt x="37338" y="7466"/>
                    <a:pt x="37428" y="7495"/>
                  </a:cubicBezTo>
                  <a:cubicBezTo>
                    <a:pt x="37810" y="7620"/>
                    <a:pt x="38109" y="7666"/>
                    <a:pt x="38341" y="7666"/>
                  </a:cubicBezTo>
                  <a:cubicBezTo>
                    <a:pt x="38990" y="7666"/>
                    <a:pt x="39120" y="7304"/>
                    <a:pt x="39126" y="7284"/>
                  </a:cubicBezTo>
                  <a:cubicBezTo>
                    <a:pt x="39132" y="7270"/>
                    <a:pt x="39132" y="7256"/>
                    <a:pt x="39130" y="7242"/>
                  </a:cubicBezTo>
                  <a:cubicBezTo>
                    <a:pt x="39010" y="6714"/>
                    <a:pt x="38758" y="6373"/>
                    <a:pt x="38378" y="6226"/>
                  </a:cubicBezTo>
                  <a:cubicBezTo>
                    <a:pt x="38231" y="6168"/>
                    <a:pt x="38073" y="6144"/>
                    <a:pt x="37912" y="6144"/>
                  </a:cubicBezTo>
                  <a:cubicBezTo>
                    <a:pt x="37108" y="6144"/>
                    <a:pt x="36232" y="6745"/>
                    <a:pt x="36195" y="6771"/>
                  </a:cubicBezTo>
                  <a:cubicBezTo>
                    <a:pt x="34307" y="7777"/>
                    <a:pt x="32232" y="7907"/>
                    <a:pt x="31294" y="7907"/>
                  </a:cubicBezTo>
                  <a:cubicBezTo>
                    <a:pt x="30978" y="7907"/>
                    <a:pt x="30791" y="7892"/>
                    <a:pt x="30784" y="7892"/>
                  </a:cubicBezTo>
                  <a:cubicBezTo>
                    <a:pt x="30777" y="7892"/>
                    <a:pt x="30770" y="7892"/>
                    <a:pt x="30765" y="7893"/>
                  </a:cubicBezTo>
                  <a:cubicBezTo>
                    <a:pt x="30519" y="7931"/>
                    <a:pt x="30349" y="8037"/>
                    <a:pt x="30257" y="8208"/>
                  </a:cubicBezTo>
                  <a:cubicBezTo>
                    <a:pt x="30070" y="8560"/>
                    <a:pt x="30297" y="9048"/>
                    <a:pt x="30308" y="9069"/>
                  </a:cubicBezTo>
                  <a:cubicBezTo>
                    <a:pt x="30316" y="9090"/>
                    <a:pt x="30334" y="9104"/>
                    <a:pt x="30354" y="9111"/>
                  </a:cubicBezTo>
                  <a:lnTo>
                    <a:pt x="32268" y="9741"/>
                  </a:lnTo>
                  <a:cubicBezTo>
                    <a:pt x="32486" y="9814"/>
                    <a:pt x="32708" y="9853"/>
                    <a:pt x="32929" y="9860"/>
                  </a:cubicBezTo>
                  <a:cubicBezTo>
                    <a:pt x="32931" y="9871"/>
                    <a:pt x="32933" y="9881"/>
                    <a:pt x="32934" y="9891"/>
                  </a:cubicBezTo>
                  <a:lnTo>
                    <a:pt x="33147" y="11083"/>
                  </a:lnTo>
                  <a:lnTo>
                    <a:pt x="32436" y="11211"/>
                  </a:lnTo>
                  <a:cubicBezTo>
                    <a:pt x="32202" y="11252"/>
                    <a:pt x="32046" y="11476"/>
                    <a:pt x="32088" y="11710"/>
                  </a:cubicBezTo>
                  <a:lnTo>
                    <a:pt x="32465" y="13820"/>
                  </a:lnTo>
                  <a:lnTo>
                    <a:pt x="32039" y="13897"/>
                  </a:lnTo>
                  <a:cubicBezTo>
                    <a:pt x="31551" y="13983"/>
                    <a:pt x="31225" y="14451"/>
                    <a:pt x="31314" y="14939"/>
                  </a:cubicBezTo>
                  <a:cubicBezTo>
                    <a:pt x="31355" y="15174"/>
                    <a:pt x="31487" y="15379"/>
                    <a:pt x="31684" y="15517"/>
                  </a:cubicBezTo>
                  <a:cubicBezTo>
                    <a:pt x="31695" y="15524"/>
                    <a:pt x="31707" y="15531"/>
                    <a:pt x="31717" y="15538"/>
                  </a:cubicBezTo>
                  <a:lnTo>
                    <a:pt x="27406" y="22634"/>
                  </a:lnTo>
                  <a:cubicBezTo>
                    <a:pt x="24517" y="21009"/>
                    <a:pt x="21282" y="20160"/>
                    <a:pt x="17998" y="20160"/>
                  </a:cubicBezTo>
                  <a:cubicBezTo>
                    <a:pt x="17159" y="20160"/>
                    <a:pt x="16317" y="20215"/>
                    <a:pt x="15477" y="20327"/>
                  </a:cubicBezTo>
                  <a:cubicBezTo>
                    <a:pt x="12028" y="20786"/>
                    <a:pt x="8773" y="22165"/>
                    <a:pt x="6061" y="24313"/>
                  </a:cubicBezTo>
                  <a:cubicBezTo>
                    <a:pt x="5941" y="24409"/>
                    <a:pt x="5867" y="24551"/>
                    <a:pt x="5858" y="24705"/>
                  </a:cubicBezTo>
                  <a:cubicBezTo>
                    <a:pt x="5850" y="24862"/>
                    <a:pt x="5909" y="25016"/>
                    <a:pt x="6021" y="25127"/>
                  </a:cubicBezTo>
                  <a:cubicBezTo>
                    <a:pt x="6126" y="25231"/>
                    <a:pt x="6264" y="25284"/>
                    <a:pt x="6403" y="25284"/>
                  </a:cubicBezTo>
                  <a:cubicBezTo>
                    <a:pt x="6524" y="25284"/>
                    <a:pt x="6646" y="25244"/>
                    <a:pt x="6748" y="25164"/>
                  </a:cubicBezTo>
                  <a:cubicBezTo>
                    <a:pt x="6941" y="25011"/>
                    <a:pt x="7135" y="24864"/>
                    <a:pt x="7334" y="24720"/>
                  </a:cubicBezTo>
                  <a:lnTo>
                    <a:pt x="7732" y="25297"/>
                  </a:lnTo>
                  <a:cubicBezTo>
                    <a:pt x="6180" y="26428"/>
                    <a:pt x="4811" y="27821"/>
                    <a:pt x="3680" y="29444"/>
                  </a:cubicBezTo>
                  <a:cubicBezTo>
                    <a:pt x="1017" y="33269"/>
                    <a:pt x="1" y="37902"/>
                    <a:pt x="821" y="42491"/>
                  </a:cubicBezTo>
                  <a:cubicBezTo>
                    <a:pt x="1642" y="47079"/>
                    <a:pt x="4201" y="51074"/>
                    <a:pt x="8026" y="53737"/>
                  </a:cubicBezTo>
                  <a:cubicBezTo>
                    <a:pt x="10987" y="55799"/>
                    <a:pt x="14431" y="56873"/>
                    <a:pt x="17964" y="56873"/>
                  </a:cubicBezTo>
                  <a:cubicBezTo>
                    <a:pt x="18996" y="56873"/>
                    <a:pt x="20036" y="56781"/>
                    <a:pt x="21073" y="56596"/>
                  </a:cubicBezTo>
                  <a:cubicBezTo>
                    <a:pt x="25662" y="55775"/>
                    <a:pt x="29657" y="53218"/>
                    <a:pt x="32320" y="49393"/>
                  </a:cubicBezTo>
                  <a:cubicBezTo>
                    <a:pt x="34195" y="46700"/>
                    <a:pt x="35253" y="43609"/>
                    <a:pt x="35430" y="40415"/>
                  </a:cubicBezTo>
                  <a:cubicBezTo>
                    <a:pt x="35464" y="40385"/>
                    <a:pt x="35488" y="40349"/>
                    <a:pt x="35511" y="40316"/>
                  </a:cubicBezTo>
                  <a:cubicBezTo>
                    <a:pt x="35551" y="40256"/>
                    <a:pt x="35577" y="40221"/>
                    <a:pt x="35630" y="40219"/>
                  </a:cubicBezTo>
                  <a:cubicBezTo>
                    <a:pt x="35632" y="40219"/>
                    <a:pt x="35633" y="40219"/>
                    <a:pt x="35634" y="40219"/>
                  </a:cubicBezTo>
                  <a:cubicBezTo>
                    <a:pt x="35684" y="40219"/>
                    <a:pt x="35713" y="40252"/>
                    <a:pt x="35757" y="40307"/>
                  </a:cubicBezTo>
                  <a:cubicBezTo>
                    <a:pt x="35804" y="40367"/>
                    <a:pt x="35863" y="40441"/>
                    <a:pt x="35973" y="40441"/>
                  </a:cubicBezTo>
                  <a:cubicBezTo>
                    <a:pt x="35975" y="40441"/>
                    <a:pt x="35978" y="40441"/>
                    <a:pt x="35980" y="40441"/>
                  </a:cubicBezTo>
                  <a:cubicBezTo>
                    <a:pt x="36053" y="40437"/>
                    <a:pt x="36100" y="40406"/>
                    <a:pt x="36136" y="40366"/>
                  </a:cubicBezTo>
                  <a:lnTo>
                    <a:pt x="36136" y="40366"/>
                  </a:lnTo>
                  <a:cubicBezTo>
                    <a:pt x="36131" y="40477"/>
                    <a:pt x="36124" y="40588"/>
                    <a:pt x="36115" y="40699"/>
                  </a:cubicBezTo>
                  <a:cubicBezTo>
                    <a:pt x="36105" y="40867"/>
                    <a:pt x="36169" y="41026"/>
                    <a:pt x="36294" y="41139"/>
                  </a:cubicBezTo>
                  <a:cubicBezTo>
                    <a:pt x="36396" y="41230"/>
                    <a:pt x="36526" y="41279"/>
                    <a:pt x="36661" y="41279"/>
                  </a:cubicBezTo>
                  <a:cubicBezTo>
                    <a:pt x="36692" y="41279"/>
                    <a:pt x="36725" y="41277"/>
                    <a:pt x="36758" y="41270"/>
                  </a:cubicBezTo>
                  <a:cubicBezTo>
                    <a:pt x="37005" y="41227"/>
                    <a:pt x="37190" y="41023"/>
                    <a:pt x="37208" y="40773"/>
                  </a:cubicBezTo>
                  <a:cubicBezTo>
                    <a:pt x="37218" y="40636"/>
                    <a:pt x="37227" y="40500"/>
                    <a:pt x="37232" y="40363"/>
                  </a:cubicBezTo>
                  <a:cubicBezTo>
                    <a:pt x="37261" y="40379"/>
                    <a:pt x="37296" y="40389"/>
                    <a:pt x="37338" y="40389"/>
                  </a:cubicBezTo>
                  <a:cubicBezTo>
                    <a:pt x="37341" y="40389"/>
                    <a:pt x="37345" y="40389"/>
                    <a:pt x="37348" y="40389"/>
                  </a:cubicBezTo>
                  <a:cubicBezTo>
                    <a:pt x="37462" y="40384"/>
                    <a:pt x="37518" y="40304"/>
                    <a:pt x="37561" y="40240"/>
                  </a:cubicBezTo>
                  <a:cubicBezTo>
                    <a:pt x="37603" y="40178"/>
                    <a:pt x="37629" y="40143"/>
                    <a:pt x="37681" y="40141"/>
                  </a:cubicBezTo>
                  <a:cubicBezTo>
                    <a:pt x="37683" y="40141"/>
                    <a:pt x="37685" y="40141"/>
                    <a:pt x="37688" y="40141"/>
                  </a:cubicBezTo>
                  <a:cubicBezTo>
                    <a:pt x="37735" y="40141"/>
                    <a:pt x="37766" y="40175"/>
                    <a:pt x="37809" y="40230"/>
                  </a:cubicBezTo>
                  <a:cubicBezTo>
                    <a:pt x="37855" y="40289"/>
                    <a:pt x="37911" y="40363"/>
                    <a:pt x="38018" y="40363"/>
                  </a:cubicBezTo>
                  <a:cubicBezTo>
                    <a:pt x="38022" y="40363"/>
                    <a:pt x="38027" y="40363"/>
                    <a:pt x="38032" y="40363"/>
                  </a:cubicBezTo>
                  <a:cubicBezTo>
                    <a:pt x="38148" y="40358"/>
                    <a:pt x="38202" y="40278"/>
                    <a:pt x="38245" y="40214"/>
                  </a:cubicBezTo>
                  <a:cubicBezTo>
                    <a:pt x="38287" y="40153"/>
                    <a:pt x="38313" y="40119"/>
                    <a:pt x="38366" y="40115"/>
                  </a:cubicBezTo>
                  <a:cubicBezTo>
                    <a:pt x="38369" y="40115"/>
                    <a:pt x="38371" y="40115"/>
                    <a:pt x="38373" y="40115"/>
                  </a:cubicBezTo>
                  <a:cubicBezTo>
                    <a:pt x="38421" y="40115"/>
                    <a:pt x="38450" y="40149"/>
                    <a:pt x="38493" y="40204"/>
                  </a:cubicBezTo>
                  <a:cubicBezTo>
                    <a:pt x="38539" y="40263"/>
                    <a:pt x="38597" y="40337"/>
                    <a:pt x="38702" y="40337"/>
                  </a:cubicBezTo>
                  <a:cubicBezTo>
                    <a:pt x="38707" y="40337"/>
                    <a:pt x="38711" y="40337"/>
                    <a:pt x="38716" y="40337"/>
                  </a:cubicBezTo>
                  <a:cubicBezTo>
                    <a:pt x="38832" y="40332"/>
                    <a:pt x="38886" y="40252"/>
                    <a:pt x="38929" y="40188"/>
                  </a:cubicBezTo>
                  <a:cubicBezTo>
                    <a:pt x="38971" y="40126"/>
                    <a:pt x="38996" y="40091"/>
                    <a:pt x="39050" y="40089"/>
                  </a:cubicBezTo>
                  <a:cubicBezTo>
                    <a:pt x="39052" y="40089"/>
                    <a:pt x="39053" y="40089"/>
                    <a:pt x="39054" y="40089"/>
                  </a:cubicBezTo>
                  <a:cubicBezTo>
                    <a:pt x="39109" y="40089"/>
                    <a:pt x="39133" y="40122"/>
                    <a:pt x="39177" y="40178"/>
                  </a:cubicBezTo>
                  <a:cubicBezTo>
                    <a:pt x="39225" y="40238"/>
                    <a:pt x="39289" y="40311"/>
                    <a:pt x="39402" y="40311"/>
                  </a:cubicBezTo>
                  <a:cubicBezTo>
                    <a:pt x="39516" y="40306"/>
                    <a:pt x="39570" y="40226"/>
                    <a:pt x="39613" y="40162"/>
                  </a:cubicBezTo>
                  <a:cubicBezTo>
                    <a:pt x="39651" y="40105"/>
                    <a:pt x="39677" y="40072"/>
                    <a:pt x="39722" y="40065"/>
                  </a:cubicBezTo>
                  <a:lnTo>
                    <a:pt x="39757" y="40110"/>
                  </a:lnTo>
                  <a:cubicBezTo>
                    <a:pt x="39861" y="40246"/>
                    <a:pt x="40017" y="40319"/>
                    <a:pt x="40177" y="40319"/>
                  </a:cubicBezTo>
                  <a:cubicBezTo>
                    <a:pt x="40282" y="40319"/>
                    <a:pt x="40389" y="40287"/>
                    <a:pt x="40482" y="40221"/>
                  </a:cubicBezTo>
                  <a:lnTo>
                    <a:pt x="40570" y="40157"/>
                  </a:lnTo>
                  <a:cubicBezTo>
                    <a:pt x="40613" y="40208"/>
                    <a:pt x="40667" y="40259"/>
                    <a:pt x="40757" y="40259"/>
                  </a:cubicBezTo>
                  <a:cubicBezTo>
                    <a:pt x="40761" y="40259"/>
                    <a:pt x="40765" y="40259"/>
                    <a:pt x="40770" y="40259"/>
                  </a:cubicBezTo>
                  <a:cubicBezTo>
                    <a:pt x="40858" y="40256"/>
                    <a:pt x="40910" y="40207"/>
                    <a:pt x="40950" y="40157"/>
                  </a:cubicBezTo>
                  <a:lnTo>
                    <a:pt x="41041" y="40224"/>
                  </a:lnTo>
                  <a:cubicBezTo>
                    <a:pt x="41137" y="40295"/>
                    <a:pt x="41246" y="40328"/>
                    <a:pt x="41355" y="40328"/>
                  </a:cubicBezTo>
                  <a:cubicBezTo>
                    <a:pt x="41511" y="40328"/>
                    <a:pt x="41665" y="40259"/>
                    <a:pt x="41769" y="40126"/>
                  </a:cubicBezTo>
                  <a:lnTo>
                    <a:pt x="41982" y="39856"/>
                  </a:lnTo>
                  <a:lnTo>
                    <a:pt x="42305" y="39973"/>
                  </a:lnTo>
                  <a:cubicBezTo>
                    <a:pt x="42365" y="39995"/>
                    <a:pt x="42426" y="40006"/>
                    <a:pt x="42488" y="40006"/>
                  </a:cubicBezTo>
                  <a:cubicBezTo>
                    <a:pt x="42536" y="40006"/>
                    <a:pt x="42584" y="39999"/>
                    <a:pt x="42631" y="39985"/>
                  </a:cubicBezTo>
                  <a:cubicBezTo>
                    <a:pt x="42789" y="39940"/>
                    <a:pt x="42913" y="39828"/>
                    <a:pt x="42976" y="39675"/>
                  </a:cubicBezTo>
                  <a:lnTo>
                    <a:pt x="43104" y="39353"/>
                  </a:lnTo>
                  <a:lnTo>
                    <a:pt x="43448" y="39376"/>
                  </a:lnTo>
                  <a:cubicBezTo>
                    <a:pt x="43459" y="39377"/>
                    <a:pt x="43471" y="39377"/>
                    <a:pt x="43482" y="39377"/>
                  </a:cubicBezTo>
                  <a:cubicBezTo>
                    <a:pt x="43754" y="39377"/>
                    <a:pt x="43981" y="39174"/>
                    <a:pt x="44008" y="38900"/>
                  </a:cubicBezTo>
                  <a:lnTo>
                    <a:pt x="44040" y="38557"/>
                  </a:lnTo>
                  <a:lnTo>
                    <a:pt x="44376" y="38481"/>
                  </a:lnTo>
                  <a:cubicBezTo>
                    <a:pt x="44655" y="38418"/>
                    <a:pt x="44832" y="38148"/>
                    <a:pt x="44778" y="37868"/>
                  </a:cubicBezTo>
                  <a:lnTo>
                    <a:pt x="44712" y="37528"/>
                  </a:lnTo>
                  <a:lnTo>
                    <a:pt x="45014" y="37360"/>
                  </a:lnTo>
                  <a:cubicBezTo>
                    <a:pt x="45265" y="37222"/>
                    <a:pt x="45358" y="36914"/>
                    <a:pt x="45227" y="36659"/>
                  </a:cubicBezTo>
                  <a:lnTo>
                    <a:pt x="45069" y="36353"/>
                  </a:lnTo>
                  <a:lnTo>
                    <a:pt x="45311" y="36105"/>
                  </a:lnTo>
                  <a:cubicBezTo>
                    <a:pt x="45512" y="35901"/>
                    <a:pt x="45516" y="35580"/>
                    <a:pt x="45318" y="35373"/>
                  </a:cubicBezTo>
                  <a:lnTo>
                    <a:pt x="45079" y="35122"/>
                  </a:lnTo>
                  <a:lnTo>
                    <a:pt x="45242" y="34819"/>
                  </a:lnTo>
                  <a:cubicBezTo>
                    <a:pt x="45278" y="34749"/>
                    <a:pt x="45299" y="34675"/>
                    <a:pt x="45304" y="34602"/>
                  </a:cubicBezTo>
                  <a:lnTo>
                    <a:pt x="46951" y="34133"/>
                  </a:lnTo>
                  <a:cubicBezTo>
                    <a:pt x="47116" y="34323"/>
                    <a:pt x="47358" y="34438"/>
                    <a:pt x="47614" y="34438"/>
                  </a:cubicBezTo>
                  <a:cubicBezTo>
                    <a:pt x="47694" y="34438"/>
                    <a:pt x="47774" y="34427"/>
                    <a:pt x="47855" y="34403"/>
                  </a:cubicBezTo>
                  <a:lnTo>
                    <a:pt x="50106" y="33762"/>
                  </a:lnTo>
                  <a:cubicBezTo>
                    <a:pt x="50572" y="33631"/>
                    <a:pt x="50844" y="33144"/>
                    <a:pt x="50710" y="32678"/>
                  </a:cubicBezTo>
                  <a:cubicBezTo>
                    <a:pt x="50601" y="32292"/>
                    <a:pt x="50247" y="32041"/>
                    <a:pt x="49865" y="32041"/>
                  </a:cubicBezTo>
                  <a:cubicBezTo>
                    <a:pt x="49786" y="32041"/>
                    <a:pt x="49706" y="32052"/>
                    <a:pt x="49626" y="32074"/>
                  </a:cubicBezTo>
                  <a:lnTo>
                    <a:pt x="47374" y="32715"/>
                  </a:lnTo>
                  <a:cubicBezTo>
                    <a:pt x="47065" y="32803"/>
                    <a:pt x="46844" y="33045"/>
                    <a:pt x="46766" y="33335"/>
                  </a:cubicBezTo>
                  <a:lnTo>
                    <a:pt x="44750" y="33908"/>
                  </a:lnTo>
                  <a:lnTo>
                    <a:pt x="44814" y="33603"/>
                  </a:lnTo>
                  <a:cubicBezTo>
                    <a:pt x="44873" y="33323"/>
                    <a:pt x="44702" y="33049"/>
                    <a:pt x="44423" y="32981"/>
                  </a:cubicBezTo>
                  <a:lnTo>
                    <a:pt x="44087" y="32900"/>
                  </a:lnTo>
                  <a:lnTo>
                    <a:pt x="44059" y="32555"/>
                  </a:lnTo>
                  <a:cubicBezTo>
                    <a:pt x="44056" y="32517"/>
                    <a:pt x="44049" y="32481"/>
                    <a:pt x="44039" y="32445"/>
                  </a:cubicBezTo>
                  <a:lnTo>
                    <a:pt x="57690" y="14021"/>
                  </a:lnTo>
                  <a:lnTo>
                    <a:pt x="58608" y="15164"/>
                  </a:lnTo>
                  <a:cubicBezTo>
                    <a:pt x="58729" y="15316"/>
                    <a:pt x="58895" y="15420"/>
                    <a:pt x="59077" y="15469"/>
                  </a:cubicBezTo>
                  <a:cubicBezTo>
                    <a:pt x="55818" y="18319"/>
                    <a:pt x="53618" y="22197"/>
                    <a:pt x="52831" y="26516"/>
                  </a:cubicBezTo>
                  <a:cubicBezTo>
                    <a:pt x="51974" y="31233"/>
                    <a:pt x="52883" y="36057"/>
                    <a:pt x="55389" y="40100"/>
                  </a:cubicBezTo>
                  <a:cubicBezTo>
                    <a:pt x="56419" y="41760"/>
                    <a:pt x="57692" y="43253"/>
                    <a:pt x="59171" y="44531"/>
                  </a:cubicBezTo>
                  <a:cubicBezTo>
                    <a:pt x="59273" y="44619"/>
                    <a:pt x="59399" y="44662"/>
                    <a:pt x="59526" y="44662"/>
                  </a:cubicBezTo>
                  <a:cubicBezTo>
                    <a:pt x="59635" y="44662"/>
                    <a:pt x="59745" y="44629"/>
                    <a:pt x="59842" y="44562"/>
                  </a:cubicBezTo>
                  <a:cubicBezTo>
                    <a:pt x="59981" y="44465"/>
                    <a:pt x="60066" y="44311"/>
                    <a:pt x="60074" y="44141"/>
                  </a:cubicBezTo>
                  <a:cubicBezTo>
                    <a:pt x="60083" y="43973"/>
                    <a:pt x="60016" y="43814"/>
                    <a:pt x="59889" y="43705"/>
                  </a:cubicBezTo>
                  <a:cubicBezTo>
                    <a:pt x="58546" y="42545"/>
                    <a:pt x="57382" y="41197"/>
                    <a:pt x="56431" y="39701"/>
                  </a:cubicBezTo>
                  <a:cubicBezTo>
                    <a:pt x="55979" y="38990"/>
                    <a:pt x="55583" y="38256"/>
                    <a:pt x="55242" y="37506"/>
                  </a:cubicBezTo>
                  <a:lnTo>
                    <a:pt x="55943" y="37201"/>
                  </a:lnTo>
                  <a:cubicBezTo>
                    <a:pt x="57226" y="39958"/>
                    <a:pt x="59221" y="42339"/>
                    <a:pt x="61782" y="44122"/>
                  </a:cubicBezTo>
                  <a:cubicBezTo>
                    <a:pt x="64743" y="46184"/>
                    <a:pt x="68187" y="47258"/>
                    <a:pt x="71719" y="47258"/>
                  </a:cubicBezTo>
                  <a:cubicBezTo>
                    <a:pt x="72751" y="47258"/>
                    <a:pt x="73792" y="47166"/>
                    <a:pt x="74829" y="46981"/>
                  </a:cubicBezTo>
                  <a:cubicBezTo>
                    <a:pt x="79417" y="46160"/>
                    <a:pt x="83412" y="43603"/>
                    <a:pt x="86077" y="39778"/>
                  </a:cubicBezTo>
                  <a:cubicBezTo>
                    <a:pt x="88740" y="35953"/>
                    <a:pt x="89755" y="31319"/>
                    <a:pt x="88934" y="26731"/>
                  </a:cubicBezTo>
                  <a:cubicBezTo>
                    <a:pt x="87426" y="18293"/>
                    <a:pt x="80054" y="12351"/>
                    <a:pt x="71766" y="12351"/>
                  </a:cubicBezTo>
                  <a:cubicBezTo>
                    <a:pt x="70750" y="12351"/>
                    <a:pt x="69719" y="12440"/>
                    <a:pt x="68684" y="12626"/>
                  </a:cubicBezTo>
                  <a:lnTo>
                    <a:pt x="68684" y="12624"/>
                  </a:lnTo>
                  <a:cubicBezTo>
                    <a:pt x="65830" y="13135"/>
                    <a:pt x="63262" y="14316"/>
                    <a:pt x="61112" y="15976"/>
                  </a:cubicBezTo>
                  <a:lnTo>
                    <a:pt x="60745" y="15517"/>
                  </a:lnTo>
                  <a:cubicBezTo>
                    <a:pt x="63328" y="13552"/>
                    <a:pt x="66388" y="12310"/>
                    <a:pt x="69593" y="11928"/>
                  </a:cubicBezTo>
                  <a:cubicBezTo>
                    <a:pt x="69870" y="11895"/>
                    <a:pt x="70078" y="11663"/>
                    <a:pt x="70079" y="11386"/>
                  </a:cubicBezTo>
                  <a:cubicBezTo>
                    <a:pt x="70079" y="11230"/>
                    <a:pt x="70012" y="11079"/>
                    <a:pt x="69894" y="10974"/>
                  </a:cubicBezTo>
                  <a:cubicBezTo>
                    <a:pt x="69795" y="10885"/>
                    <a:pt x="69666" y="10837"/>
                    <a:pt x="69534" y="10837"/>
                  </a:cubicBezTo>
                  <a:cubicBezTo>
                    <a:pt x="69514" y="10837"/>
                    <a:pt x="69494" y="10838"/>
                    <a:pt x="69473" y="10840"/>
                  </a:cubicBezTo>
                  <a:cubicBezTo>
                    <a:pt x="66507" y="11192"/>
                    <a:pt x="63660" y="12238"/>
                    <a:pt x="61162" y="13883"/>
                  </a:cubicBezTo>
                  <a:lnTo>
                    <a:pt x="51115" y="1809"/>
                  </a:lnTo>
                  <a:lnTo>
                    <a:pt x="52451" y="1502"/>
                  </a:lnTo>
                  <a:cubicBezTo>
                    <a:pt x="52859" y="1407"/>
                    <a:pt x="53115" y="998"/>
                    <a:pt x="53022" y="591"/>
                  </a:cubicBezTo>
                  <a:cubicBezTo>
                    <a:pt x="52942" y="239"/>
                    <a:pt x="52628" y="0"/>
                    <a:pt x="52282" y="0"/>
                  </a:cubicBezTo>
                  <a:close/>
                </a:path>
              </a:pathLst>
            </a:custGeom>
            <a:grpFill/>
            <a:ln w="1143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336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134770">
                    <a:lumMod val="50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429" name="Google Shape;429;p31"/>
            <p:cNvGrpSpPr/>
            <p:nvPr/>
          </p:nvGrpSpPr>
          <p:grpSpPr>
            <a:xfrm rot="-421636">
              <a:off x="610242" y="801763"/>
              <a:ext cx="2427793" cy="1511389"/>
              <a:chOff x="2205125" y="1027050"/>
              <a:chExt cx="4393791" cy="2735295"/>
            </a:xfrm>
            <a:grpFill/>
          </p:grpSpPr>
          <p:sp>
            <p:nvSpPr>
              <p:cNvPr id="430" name="Google Shape;430;p31"/>
              <p:cNvSpPr/>
              <p:nvPr/>
            </p:nvSpPr>
            <p:spPr>
              <a:xfrm>
                <a:off x="4844603" y="2371241"/>
                <a:ext cx="812661" cy="406884"/>
              </a:xfrm>
              <a:custGeom>
                <a:avLst/>
                <a:gdLst/>
                <a:ahLst/>
                <a:cxnLst/>
                <a:rect l="l" t="t" r="r" b="b"/>
                <a:pathLst>
                  <a:path w="16897" h="8460" extrusionOk="0">
                    <a:moveTo>
                      <a:pt x="16552" y="1"/>
                    </a:moveTo>
                    <a:lnTo>
                      <a:pt x="1" y="7848"/>
                    </a:lnTo>
                    <a:lnTo>
                      <a:pt x="345" y="8459"/>
                    </a:lnTo>
                    <a:lnTo>
                      <a:pt x="16897" y="614"/>
                    </a:lnTo>
                    <a:lnTo>
                      <a:pt x="165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4840707" y="2367490"/>
                <a:ext cx="820501" cy="414435"/>
              </a:xfrm>
              <a:custGeom>
                <a:avLst/>
                <a:gdLst/>
                <a:ahLst/>
                <a:cxnLst/>
                <a:rect l="l" t="t" r="r" b="b"/>
                <a:pathLst>
                  <a:path w="17060" h="8617" extrusionOk="0">
                    <a:moveTo>
                      <a:pt x="16600" y="181"/>
                    </a:moveTo>
                    <a:lnTo>
                      <a:pt x="16867" y="657"/>
                    </a:lnTo>
                    <a:lnTo>
                      <a:pt x="459" y="8435"/>
                    </a:lnTo>
                    <a:lnTo>
                      <a:pt x="192" y="7960"/>
                    </a:lnTo>
                    <a:lnTo>
                      <a:pt x="16600" y="181"/>
                    </a:lnTo>
                    <a:close/>
                    <a:moveTo>
                      <a:pt x="16633" y="0"/>
                    </a:moveTo>
                    <a:cubicBezTo>
                      <a:pt x="16622" y="0"/>
                      <a:pt x="16611" y="3"/>
                      <a:pt x="16600" y="8"/>
                    </a:cubicBezTo>
                    <a:lnTo>
                      <a:pt x="49" y="7855"/>
                    </a:lnTo>
                    <a:cubicBezTo>
                      <a:pt x="28" y="7864"/>
                      <a:pt x="12" y="7881"/>
                      <a:pt x="7" y="7902"/>
                    </a:cubicBezTo>
                    <a:cubicBezTo>
                      <a:pt x="0" y="7922"/>
                      <a:pt x="2" y="7945"/>
                      <a:pt x="12" y="7964"/>
                    </a:cubicBezTo>
                    <a:lnTo>
                      <a:pt x="357" y="8577"/>
                    </a:lnTo>
                    <a:cubicBezTo>
                      <a:pt x="371" y="8603"/>
                      <a:pt x="398" y="8616"/>
                      <a:pt x="425" y="8617"/>
                    </a:cubicBezTo>
                    <a:lnTo>
                      <a:pt x="425" y="8617"/>
                    </a:lnTo>
                    <a:cubicBezTo>
                      <a:pt x="437" y="8617"/>
                      <a:pt x="449" y="8615"/>
                      <a:pt x="459" y="8610"/>
                    </a:cubicBezTo>
                    <a:lnTo>
                      <a:pt x="17011" y="763"/>
                    </a:lnTo>
                    <a:cubicBezTo>
                      <a:pt x="17030" y="754"/>
                      <a:pt x="17045" y="737"/>
                      <a:pt x="17052" y="716"/>
                    </a:cubicBezTo>
                    <a:cubicBezTo>
                      <a:pt x="17059" y="695"/>
                      <a:pt x="17056" y="672"/>
                      <a:pt x="17045" y="653"/>
                    </a:cubicBezTo>
                    <a:lnTo>
                      <a:pt x="16703" y="40"/>
                    </a:lnTo>
                    <a:cubicBezTo>
                      <a:pt x="16688" y="15"/>
                      <a:pt x="16661" y="0"/>
                      <a:pt x="16633" y="0"/>
                    </a:cubicBezTo>
                    <a:close/>
                    <a:moveTo>
                      <a:pt x="425" y="8617"/>
                    </a:moveTo>
                    <a:lnTo>
                      <a:pt x="425" y="8617"/>
                    </a:lnTo>
                    <a:cubicBezTo>
                      <a:pt x="425" y="8617"/>
                      <a:pt x="425" y="8617"/>
                      <a:pt x="424" y="8617"/>
                    </a:cubicBezTo>
                    <a:lnTo>
                      <a:pt x="426" y="8617"/>
                    </a:lnTo>
                    <a:cubicBezTo>
                      <a:pt x="426" y="8617"/>
                      <a:pt x="426" y="8617"/>
                      <a:pt x="425" y="86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4645251" y="1075962"/>
                <a:ext cx="545782" cy="646974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3452" extrusionOk="0">
                    <a:moveTo>
                      <a:pt x="296" y="1"/>
                    </a:moveTo>
                    <a:cubicBezTo>
                      <a:pt x="238" y="1"/>
                      <a:pt x="180" y="20"/>
                      <a:pt x="132" y="59"/>
                    </a:cubicBezTo>
                    <a:cubicBezTo>
                      <a:pt x="18" y="149"/>
                      <a:pt x="0" y="316"/>
                      <a:pt x="90" y="430"/>
                    </a:cubicBezTo>
                    <a:lnTo>
                      <a:pt x="10845" y="13352"/>
                    </a:lnTo>
                    <a:cubicBezTo>
                      <a:pt x="10897" y="13418"/>
                      <a:pt x="10974" y="13451"/>
                      <a:pt x="11051" y="13451"/>
                    </a:cubicBezTo>
                    <a:cubicBezTo>
                      <a:pt x="11066" y="13451"/>
                      <a:pt x="11081" y="13450"/>
                      <a:pt x="11096" y="13447"/>
                    </a:cubicBezTo>
                    <a:cubicBezTo>
                      <a:pt x="11139" y="13439"/>
                      <a:pt x="11179" y="13421"/>
                      <a:pt x="11215" y="13394"/>
                    </a:cubicBezTo>
                    <a:cubicBezTo>
                      <a:pt x="11328" y="13302"/>
                      <a:pt x="11347" y="13136"/>
                      <a:pt x="11255" y="13023"/>
                    </a:cubicBezTo>
                    <a:lnTo>
                      <a:pt x="501" y="99"/>
                    </a:lnTo>
                    <a:cubicBezTo>
                      <a:pt x="449" y="35"/>
                      <a:pt x="373" y="1"/>
                      <a:pt x="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4641018" y="1072163"/>
                <a:ext cx="554247" cy="654477"/>
              </a:xfrm>
              <a:custGeom>
                <a:avLst/>
                <a:gdLst/>
                <a:ahLst/>
                <a:cxnLst/>
                <a:rect l="l" t="t" r="r" b="b"/>
                <a:pathLst>
                  <a:path w="11524" h="13608" extrusionOk="0">
                    <a:moveTo>
                      <a:pt x="403" y="159"/>
                    </a:moveTo>
                    <a:cubicBezTo>
                      <a:pt x="454" y="164"/>
                      <a:pt x="497" y="189"/>
                      <a:pt x="528" y="228"/>
                    </a:cubicBezTo>
                    <a:lnTo>
                      <a:pt x="11283" y="13151"/>
                    </a:lnTo>
                    <a:cubicBezTo>
                      <a:pt x="11314" y="13189"/>
                      <a:pt x="11328" y="13237"/>
                      <a:pt x="11323" y="13286"/>
                    </a:cubicBezTo>
                    <a:cubicBezTo>
                      <a:pt x="11316" y="13336"/>
                      <a:pt x="11293" y="13379"/>
                      <a:pt x="11253" y="13410"/>
                    </a:cubicBezTo>
                    <a:cubicBezTo>
                      <a:pt x="11229" y="13429"/>
                      <a:pt x="11201" y="13443"/>
                      <a:pt x="11172" y="13449"/>
                    </a:cubicBezTo>
                    <a:cubicBezTo>
                      <a:pt x="11161" y="13451"/>
                      <a:pt x="11150" y="13451"/>
                      <a:pt x="11139" y="13451"/>
                    </a:cubicBezTo>
                    <a:cubicBezTo>
                      <a:pt x="11083" y="13451"/>
                      <a:pt x="11030" y="13426"/>
                      <a:pt x="10994" y="13381"/>
                    </a:cubicBezTo>
                    <a:lnTo>
                      <a:pt x="241" y="459"/>
                    </a:lnTo>
                    <a:cubicBezTo>
                      <a:pt x="210" y="421"/>
                      <a:pt x="196" y="372"/>
                      <a:pt x="201" y="324"/>
                    </a:cubicBezTo>
                    <a:cubicBezTo>
                      <a:pt x="206" y="273"/>
                      <a:pt x="230" y="230"/>
                      <a:pt x="268" y="199"/>
                    </a:cubicBezTo>
                    <a:cubicBezTo>
                      <a:pt x="301" y="173"/>
                      <a:pt x="341" y="159"/>
                      <a:pt x="384" y="159"/>
                    </a:cubicBezTo>
                    <a:close/>
                    <a:moveTo>
                      <a:pt x="382" y="1"/>
                    </a:moveTo>
                    <a:cubicBezTo>
                      <a:pt x="305" y="1"/>
                      <a:pt x="230" y="27"/>
                      <a:pt x="170" y="76"/>
                    </a:cubicBezTo>
                    <a:cubicBezTo>
                      <a:pt x="23" y="194"/>
                      <a:pt x="0" y="410"/>
                      <a:pt x="118" y="559"/>
                    </a:cubicBezTo>
                    <a:lnTo>
                      <a:pt x="10872" y="13481"/>
                    </a:lnTo>
                    <a:cubicBezTo>
                      <a:pt x="10936" y="13563"/>
                      <a:pt x="11035" y="13608"/>
                      <a:pt x="11139" y="13608"/>
                    </a:cubicBezTo>
                    <a:cubicBezTo>
                      <a:pt x="11158" y="13608"/>
                      <a:pt x="11179" y="13606"/>
                      <a:pt x="11198" y="13603"/>
                    </a:cubicBezTo>
                    <a:cubicBezTo>
                      <a:pt x="11255" y="13594"/>
                      <a:pt x="11309" y="13568"/>
                      <a:pt x="11352" y="13533"/>
                    </a:cubicBezTo>
                    <a:cubicBezTo>
                      <a:pt x="11499" y="13416"/>
                      <a:pt x="11523" y="13199"/>
                      <a:pt x="11404" y="13052"/>
                    </a:cubicBezTo>
                    <a:lnTo>
                      <a:pt x="651" y="130"/>
                    </a:lnTo>
                    <a:cubicBezTo>
                      <a:pt x="594" y="59"/>
                      <a:pt x="513" y="14"/>
                      <a:pt x="421" y="3"/>
                    </a:cubicBezTo>
                    <a:cubicBezTo>
                      <a:pt x="408" y="2"/>
                      <a:pt x="395" y="1"/>
                      <a:pt x="3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3829134" y="1475627"/>
                <a:ext cx="60648" cy="111677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322" extrusionOk="0">
                    <a:moveTo>
                      <a:pt x="507" y="1"/>
                    </a:moveTo>
                    <a:cubicBezTo>
                      <a:pt x="480" y="1"/>
                      <a:pt x="451" y="3"/>
                      <a:pt x="423" y="9"/>
                    </a:cubicBezTo>
                    <a:cubicBezTo>
                      <a:pt x="168" y="54"/>
                      <a:pt x="0" y="298"/>
                      <a:pt x="45" y="552"/>
                    </a:cubicBezTo>
                    <a:lnTo>
                      <a:pt x="293" y="1936"/>
                    </a:lnTo>
                    <a:cubicBezTo>
                      <a:pt x="333" y="2162"/>
                      <a:pt x="530" y="2321"/>
                      <a:pt x="752" y="2321"/>
                    </a:cubicBezTo>
                    <a:cubicBezTo>
                      <a:pt x="780" y="2321"/>
                      <a:pt x="808" y="2319"/>
                      <a:pt x="837" y="2313"/>
                    </a:cubicBezTo>
                    <a:cubicBezTo>
                      <a:pt x="1091" y="2268"/>
                      <a:pt x="1261" y="2024"/>
                      <a:pt x="1214" y="1770"/>
                    </a:cubicBezTo>
                    <a:lnTo>
                      <a:pt x="966" y="386"/>
                    </a:lnTo>
                    <a:cubicBezTo>
                      <a:pt x="926" y="160"/>
                      <a:pt x="729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3826297" y="1471875"/>
                <a:ext cx="66227" cy="119179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478" extrusionOk="0">
                    <a:moveTo>
                      <a:pt x="567" y="158"/>
                    </a:moveTo>
                    <a:cubicBezTo>
                      <a:pt x="645" y="158"/>
                      <a:pt x="722" y="182"/>
                      <a:pt x="788" y="227"/>
                    </a:cubicBezTo>
                    <a:cubicBezTo>
                      <a:pt x="873" y="288"/>
                      <a:pt x="930" y="376"/>
                      <a:pt x="949" y="478"/>
                    </a:cubicBezTo>
                    <a:lnTo>
                      <a:pt x="1195" y="1863"/>
                    </a:lnTo>
                    <a:cubicBezTo>
                      <a:pt x="1214" y="1965"/>
                      <a:pt x="1192" y="2068"/>
                      <a:pt x="1133" y="2154"/>
                    </a:cubicBezTo>
                    <a:cubicBezTo>
                      <a:pt x="1072" y="2239"/>
                      <a:pt x="984" y="2296"/>
                      <a:pt x="882" y="2315"/>
                    </a:cubicBezTo>
                    <a:cubicBezTo>
                      <a:pt x="859" y="2319"/>
                      <a:pt x="836" y="2321"/>
                      <a:pt x="814" y="2321"/>
                    </a:cubicBezTo>
                    <a:cubicBezTo>
                      <a:pt x="734" y="2321"/>
                      <a:pt x="657" y="2297"/>
                      <a:pt x="589" y="2251"/>
                    </a:cubicBezTo>
                    <a:cubicBezTo>
                      <a:pt x="504" y="2190"/>
                      <a:pt x="447" y="2102"/>
                      <a:pt x="430" y="2000"/>
                    </a:cubicBezTo>
                    <a:lnTo>
                      <a:pt x="182" y="617"/>
                    </a:lnTo>
                    <a:cubicBezTo>
                      <a:pt x="163" y="513"/>
                      <a:pt x="186" y="410"/>
                      <a:pt x="246" y="324"/>
                    </a:cubicBezTo>
                    <a:cubicBezTo>
                      <a:pt x="305" y="239"/>
                      <a:pt x="393" y="182"/>
                      <a:pt x="497" y="165"/>
                    </a:cubicBezTo>
                    <a:cubicBezTo>
                      <a:pt x="520" y="159"/>
                      <a:pt x="542" y="158"/>
                      <a:pt x="567" y="158"/>
                    </a:cubicBezTo>
                    <a:close/>
                    <a:moveTo>
                      <a:pt x="566" y="0"/>
                    </a:moveTo>
                    <a:cubicBezTo>
                      <a:pt x="534" y="0"/>
                      <a:pt x="502" y="3"/>
                      <a:pt x="470" y="9"/>
                    </a:cubicBezTo>
                    <a:cubicBezTo>
                      <a:pt x="324" y="35"/>
                      <a:pt x="200" y="114"/>
                      <a:pt x="116" y="234"/>
                    </a:cubicBezTo>
                    <a:cubicBezTo>
                      <a:pt x="33" y="355"/>
                      <a:pt x="0" y="501"/>
                      <a:pt x="26" y="644"/>
                    </a:cubicBezTo>
                    <a:lnTo>
                      <a:pt x="274" y="2028"/>
                    </a:lnTo>
                    <a:cubicBezTo>
                      <a:pt x="321" y="2291"/>
                      <a:pt x="553" y="2478"/>
                      <a:pt x="812" y="2478"/>
                    </a:cubicBezTo>
                    <a:cubicBezTo>
                      <a:pt x="844" y="2478"/>
                      <a:pt x="877" y="2474"/>
                      <a:pt x="909" y="2469"/>
                    </a:cubicBezTo>
                    <a:cubicBezTo>
                      <a:pt x="1053" y="2443"/>
                      <a:pt x="1178" y="2364"/>
                      <a:pt x="1261" y="2244"/>
                    </a:cubicBezTo>
                    <a:cubicBezTo>
                      <a:pt x="1344" y="2123"/>
                      <a:pt x="1377" y="1979"/>
                      <a:pt x="1351" y="1836"/>
                    </a:cubicBezTo>
                    <a:lnTo>
                      <a:pt x="1103" y="450"/>
                    </a:lnTo>
                    <a:cubicBezTo>
                      <a:pt x="1077" y="307"/>
                      <a:pt x="998" y="182"/>
                      <a:pt x="878" y="99"/>
                    </a:cubicBezTo>
                    <a:cubicBezTo>
                      <a:pt x="784" y="34"/>
                      <a:pt x="677" y="0"/>
                      <a:pt x="5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3683456" y="1326342"/>
                <a:ext cx="438434" cy="171218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3560" extrusionOk="0">
                    <a:moveTo>
                      <a:pt x="7978" y="1"/>
                    </a:moveTo>
                    <a:cubicBezTo>
                      <a:pt x="7184" y="1"/>
                      <a:pt x="6295" y="619"/>
                      <a:pt x="6295" y="619"/>
                    </a:cubicBezTo>
                    <a:cubicBezTo>
                      <a:pt x="4391" y="1632"/>
                      <a:pt x="2322" y="1765"/>
                      <a:pt x="1372" y="1765"/>
                    </a:cubicBezTo>
                    <a:cubicBezTo>
                      <a:pt x="1035" y="1765"/>
                      <a:pt x="839" y="1748"/>
                      <a:pt x="839" y="1748"/>
                    </a:cubicBezTo>
                    <a:cubicBezTo>
                      <a:pt x="1" y="1878"/>
                      <a:pt x="441" y="2813"/>
                      <a:pt x="441" y="2813"/>
                    </a:cubicBezTo>
                    <a:lnTo>
                      <a:pt x="2354" y="3443"/>
                    </a:lnTo>
                    <a:cubicBezTo>
                      <a:pt x="2592" y="3522"/>
                      <a:pt x="2836" y="3560"/>
                      <a:pt x="3078" y="3560"/>
                    </a:cubicBezTo>
                    <a:cubicBezTo>
                      <a:pt x="3720" y="3560"/>
                      <a:pt x="4346" y="3292"/>
                      <a:pt x="4785" y="2794"/>
                    </a:cubicBezTo>
                    <a:cubicBezTo>
                      <a:pt x="5464" y="2022"/>
                      <a:pt x="6419" y="1151"/>
                      <a:pt x="7214" y="1151"/>
                    </a:cubicBezTo>
                    <a:cubicBezTo>
                      <a:pt x="7318" y="1151"/>
                      <a:pt x="7418" y="1166"/>
                      <a:pt x="7516" y="1198"/>
                    </a:cubicBezTo>
                    <a:cubicBezTo>
                      <a:pt x="7892" y="1320"/>
                      <a:pt x="8182" y="1365"/>
                      <a:pt x="8404" y="1365"/>
                    </a:cubicBezTo>
                    <a:cubicBezTo>
                      <a:pt x="9007" y="1365"/>
                      <a:pt x="9116" y="1037"/>
                      <a:pt x="9116" y="1037"/>
                    </a:cubicBezTo>
                    <a:cubicBezTo>
                      <a:pt x="8936" y="244"/>
                      <a:pt x="8476" y="1"/>
                      <a:pt x="7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3689900" y="1322542"/>
                <a:ext cx="435837" cy="178913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3720" extrusionOk="0">
                    <a:moveTo>
                      <a:pt x="7843" y="158"/>
                    </a:moveTo>
                    <a:cubicBezTo>
                      <a:pt x="7985" y="158"/>
                      <a:pt x="8123" y="179"/>
                      <a:pt x="8251" y="229"/>
                    </a:cubicBezTo>
                    <a:cubicBezTo>
                      <a:pt x="8571" y="354"/>
                      <a:pt x="8789" y="648"/>
                      <a:pt x="8899" y="1107"/>
                    </a:cubicBezTo>
                    <a:cubicBezTo>
                      <a:pt x="8864" y="1167"/>
                      <a:pt x="8720" y="1364"/>
                      <a:pt x="8264" y="1364"/>
                    </a:cubicBezTo>
                    <a:cubicBezTo>
                      <a:pt x="8052" y="1364"/>
                      <a:pt x="7773" y="1322"/>
                      <a:pt x="7406" y="1202"/>
                    </a:cubicBezTo>
                    <a:cubicBezTo>
                      <a:pt x="7299" y="1167"/>
                      <a:pt x="7189" y="1151"/>
                      <a:pt x="7077" y="1151"/>
                    </a:cubicBezTo>
                    <a:cubicBezTo>
                      <a:pt x="6249" y="1151"/>
                      <a:pt x="5289" y="2030"/>
                      <a:pt x="4592" y="2821"/>
                    </a:cubicBezTo>
                    <a:cubicBezTo>
                      <a:pt x="4170" y="3300"/>
                      <a:pt x="3568" y="3561"/>
                      <a:pt x="2946" y="3561"/>
                    </a:cubicBezTo>
                    <a:cubicBezTo>
                      <a:pt x="2712" y="3561"/>
                      <a:pt x="2475" y="3524"/>
                      <a:pt x="2244" y="3448"/>
                    </a:cubicBezTo>
                    <a:lnTo>
                      <a:pt x="366" y="2830"/>
                    </a:lnTo>
                    <a:cubicBezTo>
                      <a:pt x="322" y="2726"/>
                      <a:pt x="199" y="2376"/>
                      <a:pt x="326" y="2139"/>
                    </a:cubicBezTo>
                    <a:cubicBezTo>
                      <a:pt x="391" y="2016"/>
                      <a:pt x="520" y="1938"/>
                      <a:pt x="708" y="1907"/>
                    </a:cubicBezTo>
                    <a:cubicBezTo>
                      <a:pt x="751" y="1910"/>
                      <a:pt x="929" y="1921"/>
                      <a:pt x="1208" y="1921"/>
                    </a:cubicBezTo>
                    <a:cubicBezTo>
                      <a:pt x="2156" y="1921"/>
                      <a:pt x="4273" y="1792"/>
                      <a:pt x="6206" y="762"/>
                    </a:cubicBezTo>
                    <a:cubicBezTo>
                      <a:pt x="6216" y="755"/>
                      <a:pt x="7085" y="158"/>
                      <a:pt x="7843" y="158"/>
                    </a:cubicBezTo>
                    <a:close/>
                    <a:moveTo>
                      <a:pt x="7841" y="0"/>
                    </a:moveTo>
                    <a:cubicBezTo>
                      <a:pt x="7036" y="0"/>
                      <a:pt x="6160" y="602"/>
                      <a:pt x="6123" y="629"/>
                    </a:cubicBezTo>
                    <a:cubicBezTo>
                      <a:pt x="4235" y="1634"/>
                      <a:pt x="2162" y="1763"/>
                      <a:pt x="1224" y="1763"/>
                    </a:cubicBezTo>
                    <a:cubicBezTo>
                      <a:pt x="907" y="1763"/>
                      <a:pt x="719" y="1748"/>
                      <a:pt x="712" y="1748"/>
                    </a:cubicBezTo>
                    <a:cubicBezTo>
                      <a:pt x="705" y="1748"/>
                      <a:pt x="700" y="1748"/>
                      <a:pt x="693" y="1749"/>
                    </a:cubicBezTo>
                    <a:cubicBezTo>
                      <a:pt x="449" y="1787"/>
                      <a:pt x="277" y="1893"/>
                      <a:pt x="185" y="2064"/>
                    </a:cubicBezTo>
                    <a:cubicBezTo>
                      <a:pt x="0" y="2416"/>
                      <a:pt x="225" y="2906"/>
                      <a:pt x="236" y="2925"/>
                    </a:cubicBezTo>
                    <a:cubicBezTo>
                      <a:pt x="244" y="2946"/>
                      <a:pt x="262" y="2960"/>
                      <a:pt x="282" y="2967"/>
                    </a:cubicBezTo>
                    <a:lnTo>
                      <a:pt x="2196" y="3599"/>
                    </a:lnTo>
                    <a:cubicBezTo>
                      <a:pt x="2442" y="3680"/>
                      <a:pt x="2696" y="3720"/>
                      <a:pt x="2945" y="3720"/>
                    </a:cubicBezTo>
                    <a:cubicBezTo>
                      <a:pt x="3612" y="3718"/>
                      <a:pt x="4256" y="3439"/>
                      <a:pt x="4710" y="2925"/>
                    </a:cubicBezTo>
                    <a:cubicBezTo>
                      <a:pt x="5266" y="2291"/>
                      <a:pt x="6265" y="1308"/>
                      <a:pt x="7079" y="1308"/>
                    </a:cubicBezTo>
                    <a:cubicBezTo>
                      <a:pt x="7175" y="1308"/>
                      <a:pt x="7268" y="1322"/>
                      <a:pt x="7357" y="1351"/>
                    </a:cubicBezTo>
                    <a:cubicBezTo>
                      <a:pt x="7741" y="1476"/>
                      <a:pt x="8039" y="1522"/>
                      <a:pt x="8271" y="1522"/>
                    </a:cubicBezTo>
                    <a:cubicBezTo>
                      <a:pt x="8919" y="1522"/>
                      <a:pt x="9048" y="1161"/>
                      <a:pt x="9056" y="1140"/>
                    </a:cubicBezTo>
                    <a:cubicBezTo>
                      <a:pt x="9060" y="1126"/>
                      <a:pt x="9061" y="1112"/>
                      <a:pt x="9058" y="1098"/>
                    </a:cubicBezTo>
                    <a:cubicBezTo>
                      <a:pt x="8938" y="570"/>
                      <a:pt x="8686" y="229"/>
                      <a:pt x="8308" y="82"/>
                    </a:cubicBezTo>
                    <a:cubicBezTo>
                      <a:pt x="8160" y="24"/>
                      <a:pt x="8002" y="0"/>
                      <a:pt x="78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2688956" y="2128990"/>
                <a:ext cx="470513" cy="749945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15593" extrusionOk="0">
                    <a:moveTo>
                      <a:pt x="579" y="1"/>
                    </a:moveTo>
                    <a:lnTo>
                      <a:pt x="1" y="401"/>
                    </a:lnTo>
                    <a:lnTo>
                      <a:pt x="9206" y="15593"/>
                    </a:lnTo>
                    <a:lnTo>
                      <a:pt x="9782" y="15193"/>
                    </a:lnTo>
                    <a:lnTo>
                      <a:pt x="57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684724" y="2125238"/>
                <a:ext cx="479074" cy="757448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15749" extrusionOk="0">
                    <a:moveTo>
                      <a:pt x="643" y="191"/>
                    </a:moveTo>
                    <a:lnTo>
                      <a:pt x="9765" y="15248"/>
                    </a:lnTo>
                    <a:lnTo>
                      <a:pt x="9316" y="15558"/>
                    </a:lnTo>
                    <a:lnTo>
                      <a:pt x="194" y="501"/>
                    </a:lnTo>
                    <a:lnTo>
                      <a:pt x="643" y="191"/>
                    </a:lnTo>
                    <a:close/>
                    <a:moveTo>
                      <a:pt x="666" y="0"/>
                    </a:moveTo>
                    <a:cubicBezTo>
                      <a:pt x="651" y="0"/>
                      <a:pt x="635" y="6"/>
                      <a:pt x="622" y="15"/>
                    </a:cubicBezTo>
                    <a:lnTo>
                      <a:pt x="44" y="413"/>
                    </a:lnTo>
                    <a:cubicBezTo>
                      <a:pt x="11" y="437"/>
                      <a:pt x="1" y="484"/>
                      <a:pt x="21" y="520"/>
                    </a:cubicBezTo>
                    <a:lnTo>
                      <a:pt x="9226" y="15711"/>
                    </a:lnTo>
                    <a:cubicBezTo>
                      <a:pt x="9237" y="15730"/>
                      <a:pt x="9256" y="15742"/>
                      <a:pt x="9276" y="15747"/>
                    </a:cubicBezTo>
                    <a:cubicBezTo>
                      <a:pt x="9282" y="15749"/>
                      <a:pt x="9287" y="15749"/>
                      <a:pt x="9294" y="15749"/>
                    </a:cubicBezTo>
                    <a:cubicBezTo>
                      <a:pt x="9309" y="15749"/>
                      <a:pt x="9325" y="15744"/>
                      <a:pt x="9337" y="15735"/>
                    </a:cubicBezTo>
                    <a:lnTo>
                      <a:pt x="9915" y="15335"/>
                    </a:lnTo>
                    <a:cubicBezTo>
                      <a:pt x="9950" y="15313"/>
                      <a:pt x="9960" y="15266"/>
                      <a:pt x="9938" y="15229"/>
                    </a:cubicBezTo>
                    <a:lnTo>
                      <a:pt x="735" y="39"/>
                    </a:lnTo>
                    <a:cubicBezTo>
                      <a:pt x="723" y="20"/>
                      <a:pt x="704" y="6"/>
                      <a:pt x="683" y="2"/>
                    </a:cubicBezTo>
                    <a:cubicBezTo>
                      <a:pt x="677" y="1"/>
                      <a:pt x="672" y="0"/>
                      <a:pt x="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45669" y="2124228"/>
                <a:ext cx="1727332" cy="1597235"/>
              </a:xfrm>
              <a:custGeom>
                <a:avLst/>
                <a:gdLst/>
                <a:ahLst/>
                <a:cxnLst/>
                <a:rect l="l" t="t" r="r" b="b"/>
                <a:pathLst>
                  <a:path w="35915" h="33210" extrusionOk="0">
                    <a:moveTo>
                      <a:pt x="17974" y="1348"/>
                    </a:moveTo>
                    <a:cubicBezTo>
                      <a:pt x="25223" y="1348"/>
                      <a:pt x="31653" y="6534"/>
                      <a:pt x="32973" y="13919"/>
                    </a:cubicBezTo>
                    <a:cubicBezTo>
                      <a:pt x="34457" y="22211"/>
                      <a:pt x="28937" y="30136"/>
                      <a:pt x="20644" y="31620"/>
                    </a:cubicBezTo>
                    <a:cubicBezTo>
                      <a:pt x="19736" y="31783"/>
                      <a:pt x="18832" y="31861"/>
                      <a:pt x="17940" y="31861"/>
                    </a:cubicBezTo>
                    <a:cubicBezTo>
                      <a:pt x="10693" y="31861"/>
                      <a:pt x="4264" y="26676"/>
                      <a:pt x="2943" y="19292"/>
                    </a:cubicBezTo>
                    <a:cubicBezTo>
                      <a:pt x="1459" y="10998"/>
                      <a:pt x="6979" y="3073"/>
                      <a:pt x="15271" y="1589"/>
                    </a:cubicBezTo>
                    <a:cubicBezTo>
                      <a:pt x="16179" y="1426"/>
                      <a:pt x="17083" y="1348"/>
                      <a:pt x="17974" y="1348"/>
                    </a:cubicBezTo>
                    <a:close/>
                    <a:moveTo>
                      <a:pt x="17976" y="0"/>
                    </a:moveTo>
                    <a:cubicBezTo>
                      <a:pt x="17006" y="0"/>
                      <a:pt x="16022" y="86"/>
                      <a:pt x="15034" y="262"/>
                    </a:cubicBezTo>
                    <a:cubicBezTo>
                      <a:pt x="6009" y="1878"/>
                      <a:pt x="1" y="10503"/>
                      <a:pt x="1616" y="19529"/>
                    </a:cubicBezTo>
                    <a:cubicBezTo>
                      <a:pt x="3053" y="27565"/>
                      <a:pt x="10049" y="33209"/>
                      <a:pt x="17937" y="33209"/>
                    </a:cubicBezTo>
                    <a:cubicBezTo>
                      <a:pt x="18908" y="33209"/>
                      <a:pt x="19892" y="33124"/>
                      <a:pt x="20881" y="32947"/>
                    </a:cubicBezTo>
                    <a:cubicBezTo>
                      <a:pt x="29906" y="31333"/>
                      <a:pt x="35915" y="22708"/>
                      <a:pt x="34301" y="13682"/>
                    </a:cubicBezTo>
                    <a:cubicBezTo>
                      <a:pt x="32862" y="5645"/>
                      <a:pt x="25865" y="0"/>
                      <a:pt x="179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2282557" y="2121102"/>
                <a:ext cx="1693762" cy="1603632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3343" extrusionOk="0">
                    <a:moveTo>
                      <a:pt x="17199" y="1481"/>
                    </a:moveTo>
                    <a:cubicBezTo>
                      <a:pt x="24410" y="1481"/>
                      <a:pt x="30827" y="6653"/>
                      <a:pt x="32142" y="13996"/>
                    </a:cubicBezTo>
                    <a:cubicBezTo>
                      <a:pt x="33617" y="22240"/>
                      <a:pt x="28109" y="30146"/>
                      <a:pt x="19865" y="31621"/>
                    </a:cubicBezTo>
                    <a:cubicBezTo>
                      <a:pt x="18965" y="31782"/>
                      <a:pt x="18069" y="31860"/>
                      <a:pt x="17185" y="31860"/>
                    </a:cubicBezTo>
                    <a:cubicBezTo>
                      <a:pt x="9972" y="31860"/>
                      <a:pt x="3554" y="26688"/>
                      <a:pt x="2240" y="19345"/>
                    </a:cubicBezTo>
                    <a:cubicBezTo>
                      <a:pt x="766" y="11101"/>
                      <a:pt x="6273" y="3195"/>
                      <a:pt x="14516" y="1719"/>
                    </a:cubicBezTo>
                    <a:cubicBezTo>
                      <a:pt x="15417" y="1558"/>
                      <a:pt x="16314" y="1481"/>
                      <a:pt x="17199" y="1481"/>
                    </a:cubicBezTo>
                    <a:close/>
                    <a:moveTo>
                      <a:pt x="17199" y="1349"/>
                    </a:moveTo>
                    <a:cubicBezTo>
                      <a:pt x="16307" y="1349"/>
                      <a:pt x="15402" y="1427"/>
                      <a:pt x="14494" y="1590"/>
                    </a:cubicBezTo>
                    <a:cubicBezTo>
                      <a:pt x="6177" y="3077"/>
                      <a:pt x="623" y="11052"/>
                      <a:pt x="2110" y="19367"/>
                    </a:cubicBezTo>
                    <a:cubicBezTo>
                      <a:pt x="3436" y="26775"/>
                      <a:pt x="9907" y="31992"/>
                      <a:pt x="17183" y="31992"/>
                    </a:cubicBezTo>
                    <a:cubicBezTo>
                      <a:pt x="18075" y="31992"/>
                      <a:pt x="18980" y="31912"/>
                      <a:pt x="19889" y="31751"/>
                    </a:cubicBezTo>
                    <a:cubicBezTo>
                      <a:pt x="28204" y="30264"/>
                      <a:pt x="33759" y="22288"/>
                      <a:pt x="32272" y="13972"/>
                    </a:cubicBezTo>
                    <a:cubicBezTo>
                      <a:pt x="30947" y="6565"/>
                      <a:pt x="24475" y="1349"/>
                      <a:pt x="17199" y="1349"/>
                    </a:cubicBezTo>
                    <a:close/>
                    <a:moveTo>
                      <a:pt x="17227" y="130"/>
                    </a:moveTo>
                    <a:cubicBezTo>
                      <a:pt x="20574" y="130"/>
                      <a:pt x="23838" y="1148"/>
                      <a:pt x="26642" y="3101"/>
                    </a:cubicBezTo>
                    <a:cubicBezTo>
                      <a:pt x="30266" y="5626"/>
                      <a:pt x="32691" y="9411"/>
                      <a:pt x="33468" y="13759"/>
                    </a:cubicBezTo>
                    <a:cubicBezTo>
                      <a:pt x="35075" y="22733"/>
                      <a:pt x="29079" y="31342"/>
                      <a:pt x="20102" y="32948"/>
                    </a:cubicBezTo>
                    <a:cubicBezTo>
                      <a:pt x="19119" y="33123"/>
                      <a:pt x="18133" y="33210"/>
                      <a:pt x="17155" y="33210"/>
                    </a:cubicBezTo>
                    <a:cubicBezTo>
                      <a:pt x="13808" y="33210"/>
                      <a:pt x="10545" y="32193"/>
                      <a:pt x="7741" y="30239"/>
                    </a:cubicBezTo>
                    <a:cubicBezTo>
                      <a:pt x="4115" y="27715"/>
                      <a:pt x="1691" y="23930"/>
                      <a:pt x="913" y="19582"/>
                    </a:cubicBezTo>
                    <a:cubicBezTo>
                      <a:pt x="136" y="15234"/>
                      <a:pt x="1099" y="10843"/>
                      <a:pt x="3622" y="7219"/>
                    </a:cubicBezTo>
                    <a:cubicBezTo>
                      <a:pt x="6146" y="3595"/>
                      <a:pt x="9931" y="1171"/>
                      <a:pt x="14279" y="393"/>
                    </a:cubicBezTo>
                    <a:cubicBezTo>
                      <a:pt x="15263" y="217"/>
                      <a:pt x="16248" y="130"/>
                      <a:pt x="17227" y="130"/>
                    </a:cubicBezTo>
                    <a:close/>
                    <a:moveTo>
                      <a:pt x="17201" y="1"/>
                    </a:moveTo>
                    <a:cubicBezTo>
                      <a:pt x="16230" y="1"/>
                      <a:pt x="15245" y="86"/>
                      <a:pt x="14257" y="263"/>
                    </a:cubicBezTo>
                    <a:cubicBezTo>
                      <a:pt x="9874" y="1046"/>
                      <a:pt x="6060" y="3491"/>
                      <a:pt x="3514" y="7144"/>
                    </a:cubicBezTo>
                    <a:cubicBezTo>
                      <a:pt x="969" y="10798"/>
                      <a:pt x="1" y="15222"/>
                      <a:pt x="784" y="19604"/>
                    </a:cubicBezTo>
                    <a:cubicBezTo>
                      <a:pt x="1568" y="23987"/>
                      <a:pt x="4011" y="27801"/>
                      <a:pt x="7665" y="30347"/>
                    </a:cubicBezTo>
                    <a:cubicBezTo>
                      <a:pt x="10492" y="32316"/>
                      <a:pt x="13782" y="33342"/>
                      <a:pt x="17155" y="33342"/>
                    </a:cubicBezTo>
                    <a:cubicBezTo>
                      <a:pt x="18142" y="33342"/>
                      <a:pt x="19136" y="33254"/>
                      <a:pt x="20127" y="33077"/>
                    </a:cubicBezTo>
                    <a:cubicBezTo>
                      <a:pt x="29174" y="31458"/>
                      <a:pt x="35217" y="22782"/>
                      <a:pt x="33598" y="13735"/>
                    </a:cubicBezTo>
                    <a:cubicBezTo>
                      <a:pt x="32157" y="5676"/>
                      <a:pt x="25116" y="1"/>
                      <a:pt x="172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2" name="Google Shape;442;p31"/>
              <p:cNvSpPr/>
              <p:nvPr/>
            </p:nvSpPr>
            <p:spPr>
              <a:xfrm>
                <a:off x="2205125" y="2086715"/>
                <a:ext cx="1808420" cy="1672263"/>
              </a:xfrm>
              <a:custGeom>
                <a:avLst/>
                <a:gdLst/>
                <a:ahLst/>
                <a:cxnLst/>
                <a:rect l="l" t="t" r="r" b="b"/>
                <a:pathLst>
                  <a:path w="37601" h="34770" extrusionOk="0">
                    <a:moveTo>
                      <a:pt x="18819" y="1412"/>
                    </a:moveTo>
                    <a:cubicBezTo>
                      <a:pt x="26408" y="1412"/>
                      <a:pt x="33139" y="6842"/>
                      <a:pt x="34522" y="14572"/>
                    </a:cubicBezTo>
                    <a:cubicBezTo>
                      <a:pt x="36075" y="23256"/>
                      <a:pt x="30296" y="31554"/>
                      <a:pt x="21614" y="33107"/>
                    </a:cubicBezTo>
                    <a:cubicBezTo>
                      <a:pt x="20663" y="33277"/>
                      <a:pt x="19716" y="33359"/>
                      <a:pt x="18783" y="33359"/>
                    </a:cubicBezTo>
                    <a:cubicBezTo>
                      <a:pt x="11193" y="33359"/>
                      <a:pt x="4462" y="27929"/>
                      <a:pt x="3079" y="20198"/>
                    </a:cubicBezTo>
                    <a:cubicBezTo>
                      <a:pt x="1526" y="11515"/>
                      <a:pt x="7306" y="3217"/>
                      <a:pt x="15988" y="1664"/>
                    </a:cubicBezTo>
                    <a:cubicBezTo>
                      <a:pt x="16939" y="1494"/>
                      <a:pt x="17885" y="1412"/>
                      <a:pt x="18819" y="1412"/>
                    </a:cubicBezTo>
                    <a:close/>
                    <a:moveTo>
                      <a:pt x="18823" y="0"/>
                    </a:moveTo>
                    <a:cubicBezTo>
                      <a:pt x="17806" y="0"/>
                      <a:pt x="16776" y="90"/>
                      <a:pt x="15740" y="275"/>
                    </a:cubicBezTo>
                    <a:cubicBezTo>
                      <a:pt x="6290" y="1965"/>
                      <a:pt x="1" y="10997"/>
                      <a:pt x="1691" y="20446"/>
                    </a:cubicBezTo>
                    <a:cubicBezTo>
                      <a:pt x="3195" y="28861"/>
                      <a:pt x="10522" y="34770"/>
                      <a:pt x="18781" y="34770"/>
                    </a:cubicBezTo>
                    <a:cubicBezTo>
                      <a:pt x="19796" y="34770"/>
                      <a:pt x="20826" y="34681"/>
                      <a:pt x="21861" y="34495"/>
                    </a:cubicBezTo>
                    <a:cubicBezTo>
                      <a:pt x="31312" y="32805"/>
                      <a:pt x="37601" y="23774"/>
                      <a:pt x="35911" y="14325"/>
                    </a:cubicBezTo>
                    <a:cubicBezTo>
                      <a:pt x="34406" y="5910"/>
                      <a:pt x="27081" y="0"/>
                      <a:pt x="188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2243697" y="2083252"/>
                <a:ext cx="1731372" cy="1679093"/>
              </a:xfrm>
              <a:custGeom>
                <a:avLst/>
                <a:gdLst/>
                <a:ahLst/>
                <a:cxnLst/>
                <a:rect l="l" t="t" r="r" b="b"/>
                <a:pathLst>
                  <a:path w="35999" h="34912" extrusionOk="0">
                    <a:moveTo>
                      <a:pt x="18007" y="1554"/>
                    </a:moveTo>
                    <a:cubicBezTo>
                      <a:pt x="25560" y="1554"/>
                      <a:pt x="32278" y="6969"/>
                      <a:pt x="33653" y="14657"/>
                    </a:cubicBezTo>
                    <a:cubicBezTo>
                      <a:pt x="35197" y="23288"/>
                      <a:pt x="29431" y="31567"/>
                      <a:pt x="20800" y="33111"/>
                    </a:cubicBezTo>
                    <a:cubicBezTo>
                      <a:pt x="19857" y="33280"/>
                      <a:pt x="18918" y="33361"/>
                      <a:pt x="17992" y="33361"/>
                    </a:cubicBezTo>
                    <a:cubicBezTo>
                      <a:pt x="10439" y="33361"/>
                      <a:pt x="3721" y="27945"/>
                      <a:pt x="2345" y="20258"/>
                    </a:cubicBezTo>
                    <a:cubicBezTo>
                      <a:pt x="802" y="11626"/>
                      <a:pt x="6568" y="3348"/>
                      <a:pt x="15200" y="1803"/>
                    </a:cubicBezTo>
                    <a:cubicBezTo>
                      <a:pt x="16142" y="1636"/>
                      <a:pt x="17080" y="1554"/>
                      <a:pt x="18007" y="1554"/>
                    </a:cubicBezTo>
                    <a:close/>
                    <a:moveTo>
                      <a:pt x="18009" y="1416"/>
                    </a:moveTo>
                    <a:cubicBezTo>
                      <a:pt x="17074" y="1416"/>
                      <a:pt x="16127" y="1498"/>
                      <a:pt x="15175" y="1668"/>
                    </a:cubicBezTo>
                    <a:cubicBezTo>
                      <a:pt x="6469" y="3225"/>
                      <a:pt x="653" y="11576"/>
                      <a:pt x="2210" y="20282"/>
                    </a:cubicBezTo>
                    <a:cubicBezTo>
                      <a:pt x="3597" y="28038"/>
                      <a:pt x="10374" y="33499"/>
                      <a:pt x="17991" y="33499"/>
                    </a:cubicBezTo>
                    <a:cubicBezTo>
                      <a:pt x="18926" y="33499"/>
                      <a:pt x="19873" y="33416"/>
                      <a:pt x="20824" y="33246"/>
                    </a:cubicBezTo>
                    <a:cubicBezTo>
                      <a:pt x="29530" y="31690"/>
                      <a:pt x="35346" y="23338"/>
                      <a:pt x="33788" y="14632"/>
                    </a:cubicBezTo>
                    <a:cubicBezTo>
                      <a:pt x="32401" y="6878"/>
                      <a:pt x="25626" y="1416"/>
                      <a:pt x="18009" y="1416"/>
                    </a:cubicBezTo>
                    <a:close/>
                    <a:moveTo>
                      <a:pt x="18036" y="140"/>
                    </a:moveTo>
                    <a:cubicBezTo>
                      <a:pt x="21541" y="140"/>
                      <a:pt x="24958" y="1205"/>
                      <a:pt x="27894" y="3251"/>
                    </a:cubicBezTo>
                    <a:cubicBezTo>
                      <a:pt x="31689" y="5893"/>
                      <a:pt x="34228" y="9857"/>
                      <a:pt x="35041" y="14409"/>
                    </a:cubicBezTo>
                    <a:cubicBezTo>
                      <a:pt x="35855" y="18961"/>
                      <a:pt x="34849" y="23557"/>
                      <a:pt x="32205" y="27352"/>
                    </a:cubicBezTo>
                    <a:cubicBezTo>
                      <a:pt x="29563" y="31148"/>
                      <a:pt x="25599" y="33686"/>
                      <a:pt x="21047" y="34500"/>
                    </a:cubicBezTo>
                    <a:cubicBezTo>
                      <a:pt x="20018" y="34684"/>
                      <a:pt x="18987" y="34775"/>
                      <a:pt x="17964" y="34775"/>
                    </a:cubicBezTo>
                    <a:cubicBezTo>
                      <a:pt x="14459" y="34775"/>
                      <a:pt x="11042" y="33709"/>
                      <a:pt x="8104" y="31664"/>
                    </a:cubicBezTo>
                    <a:cubicBezTo>
                      <a:pt x="4308" y="29020"/>
                      <a:pt x="1770" y="25058"/>
                      <a:pt x="956" y="20506"/>
                    </a:cubicBezTo>
                    <a:cubicBezTo>
                      <a:pt x="142" y="15954"/>
                      <a:pt x="1150" y="11356"/>
                      <a:pt x="3792" y="7563"/>
                    </a:cubicBezTo>
                    <a:cubicBezTo>
                      <a:pt x="6436" y="3767"/>
                      <a:pt x="10398" y="1229"/>
                      <a:pt x="14950" y="415"/>
                    </a:cubicBezTo>
                    <a:cubicBezTo>
                      <a:pt x="15980" y="231"/>
                      <a:pt x="17012" y="140"/>
                      <a:pt x="18036" y="140"/>
                    </a:cubicBezTo>
                    <a:close/>
                    <a:moveTo>
                      <a:pt x="18035" y="1"/>
                    </a:moveTo>
                    <a:cubicBezTo>
                      <a:pt x="17003" y="1"/>
                      <a:pt x="15963" y="92"/>
                      <a:pt x="14926" y="278"/>
                    </a:cubicBezTo>
                    <a:cubicBezTo>
                      <a:pt x="10338" y="1099"/>
                      <a:pt x="6343" y="3658"/>
                      <a:pt x="3680" y="7483"/>
                    </a:cubicBezTo>
                    <a:cubicBezTo>
                      <a:pt x="1015" y="11308"/>
                      <a:pt x="0" y="15941"/>
                      <a:pt x="821" y="20530"/>
                    </a:cubicBezTo>
                    <a:cubicBezTo>
                      <a:pt x="1642" y="25118"/>
                      <a:pt x="4201" y="29113"/>
                      <a:pt x="8026" y="31776"/>
                    </a:cubicBezTo>
                    <a:cubicBezTo>
                      <a:pt x="10985" y="33838"/>
                      <a:pt x="14429" y="34912"/>
                      <a:pt x="17962" y="34912"/>
                    </a:cubicBezTo>
                    <a:cubicBezTo>
                      <a:pt x="18994" y="34912"/>
                      <a:pt x="20034" y="34820"/>
                      <a:pt x="21071" y="34635"/>
                    </a:cubicBezTo>
                    <a:cubicBezTo>
                      <a:pt x="25660" y="33814"/>
                      <a:pt x="29655" y="31257"/>
                      <a:pt x="32319" y="27432"/>
                    </a:cubicBezTo>
                    <a:cubicBezTo>
                      <a:pt x="34983" y="23605"/>
                      <a:pt x="35999" y="18973"/>
                      <a:pt x="35178" y="14385"/>
                    </a:cubicBezTo>
                    <a:cubicBezTo>
                      <a:pt x="34357" y="9796"/>
                      <a:pt x="31798" y="5802"/>
                      <a:pt x="27973" y="3137"/>
                    </a:cubicBezTo>
                    <a:cubicBezTo>
                      <a:pt x="25013" y="1076"/>
                      <a:pt x="21568" y="1"/>
                      <a:pt x="180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2799141" y="2254276"/>
                <a:ext cx="620474" cy="1337137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27802" extrusionOk="0">
                    <a:moveTo>
                      <a:pt x="77" y="1"/>
                    </a:moveTo>
                    <a:cubicBezTo>
                      <a:pt x="68" y="1"/>
                      <a:pt x="58" y="3"/>
                      <a:pt x="49" y="7"/>
                    </a:cubicBezTo>
                    <a:cubicBezTo>
                      <a:pt x="15" y="24"/>
                      <a:pt x="1" y="64"/>
                      <a:pt x="16" y="98"/>
                    </a:cubicBezTo>
                    <a:lnTo>
                      <a:pt x="12759" y="27761"/>
                    </a:lnTo>
                    <a:cubicBezTo>
                      <a:pt x="12771" y="27786"/>
                      <a:pt x="12795" y="27801"/>
                      <a:pt x="12821" y="27801"/>
                    </a:cubicBezTo>
                    <a:cubicBezTo>
                      <a:pt x="12831" y="27801"/>
                      <a:pt x="12842" y="27799"/>
                      <a:pt x="12850" y="27794"/>
                    </a:cubicBezTo>
                    <a:cubicBezTo>
                      <a:pt x="12885" y="27779"/>
                      <a:pt x="12901" y="27737"/>
                      <a:pt x="12885" y="27702"/>
                    </a:cubicBezTo>
                    <a:lnTo>
                      <a:pt x="141" y="41"/>
                    </a:lnTo>
                    <a:cubicBezTo>
                      <a:pt x="129" y="16"/>
                      <a:pt x="10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2438480" y="2617341"/>
                <a:ext cx="1330644" cy="616145"/>
              </a:xfrm>
              <a:custGeom>
                <a:avLst/>
                <a:gdLst/>
                <a:ahLst/>
                <a:cxnLst/>
                <a:rect l="l" t="t" r="r" b="b"/>
                <a:pathLst>
                  <a:path w="27667" h="12811" extrusionOk="0">
                    <a:moveTo>
                      <a:pt x="27589" y="1"/>
                    </a:moveTo>
                    <a:cubicBezTo>
                      <a:pt x="27579" y="1"/>
                      <a:pt x="27569" y="3"/>
                      <a:pt x="27559" y="7"/>
                    </a:cubicBezTo>
                    <a:lnTo>
                      <a:pt x="51" y="12678"/>
                    </a:lnTo>
                    <a:cubicBezTo>
                      <a:pt x="16" y="12696"/>
                      <a:pt x="0" y="12736"/>
                      <a:pt x="16" y="12770"/>
                    </a:cubicBezTo>
                    <a:cubicBezTo>
                      <a:pt x="28" y="12796"/>
                      <a:pt x="52" y="12810"/>
                      <a:pt x="80" y="12810"/>
                    </a:cubicBezTo>
                    <a:cubicBezTo>
                      <a:pt x="89" y="12810"/>
                      <a:pt x="99" y="12808"/>
                      <a:pt x="108" y="12805"/>
                    </a:cubicBezTo>
                    <a:lnTo>
                      <a:pt x="27617" y="132"/>
                    </a:lnTo>
                    <a:cubicBezTo>
                      <a:pt x="27651" y="116"/>
                      <a:pt x="27667" y="75"/>
                      <a:pt x="27651" y="40"/>
                    </a:cubicBezTo>
                    <a:cubicBezTo>
                      <a:pt x="27639" y="15"/>
                      <a:pt x="27614" y="1"/>
                      <a:pt x="275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2425061" y="2662838"/>
                <a:ext cx="1368543" cy="520099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10814" extrusionOk="0">
                    <a:moveTo>
                      <a:pt x="78" y="0"/>
                    </a:moveTo>
                    <a:cubicBezTo>
                      <a:pt x="51" y="0"/>
                      <a:pt x="25" y="17"/>
                      <a:pt x="14" y="45"/>
                    </a:cubicBezTo>
                    <a:cubicBezTo>
                      <a:pt x="1" y="79"/>
                      <a:pt x="20" y="119"/>
                      <a:pt x="54" y="133"/>
                    </a:cubicBezTo>
                    <a:lnTo>
                      <a:pt x="28353" y="10808"/>
                    </a:lnTo>
                    <a:cubicBezTo>
                      <a:pt x="28361" y="10811"/>
                      <a:pt x="28370" y="10813"/>
                      <a:pt x="28377" y="10813"/>
                    </a:cubicBezTo>
                    <a:lnTo>
                      <a:pt x="28377" y="10811"/>
                    </a:lnTo>
                    <a:cubicBezTo>
                      <a:pt x="28405" y="10811"/>
                      <a:pt x="28432" y="10796"/>
                      <a:pt x="28443" y="10768"/>
                    </a:cubicBezTo>
                    <a:cubicBezTo>
                      <a:pt x="28455" y="10732"/>
                      <a:pt x="28438" y="10692"/>
                      <a:pt x="28401" y="10678"/>
                    </a:cubicBezTo>
                    <a:lnTo>
                      <a:pt x="103" y="5"/>
                    </a:lnTo>
                    <a:cubicBezTo>
                      <a:pt x="95" y="2"/>
                      <a:pt x="86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2858442" y="2235471"/>
                <a:ext cx="501775" cy="1374747"/>
              </a:xfrm>
              <a:custGeom>
                <a:avLst/>
                <a:gdLst/>
                <a:ahLst/>
                <a:cxnLst/>
                <a:rect l="l" t="t" r="r" b="b"/>
                <a:pathLst>
                  <a:path w="10433" h="28584" extrusionOk="0">
                    <a:moveTo>
                      <a:pt x="10355" y="0"/>
                    </a:moveTo>
                    <a:cubicBezTo>
                      <a:pt x="10327" y="0"/>
                      <a:pt x="10300" y="18"/>
                      <a:pt x="10291" y="46"/>
                    </a:cubicBezTo>
                    <a:lnTo>
                      <a:pt x="13" y="28492"/>
                    </a:lnTo>
                    <a:cubicBezTo>
                      <a:pt x="1" y="28526"/>
                      <a:pt x="20" y="28566"/>
                      <a:pt x="54" y="28580"/>
                    </a:cubicBezTo>
                    <a:cubicBezTo>
                      <a:pt x="63" y="28582"/>
                      <a:pt x="70" y="28583"/>
                      <a:pt x="78" y="28583"/>
                    </a:cubicBezTo>
                    <a:cubicBezTo>
                      <a:pt x="106" y="28583"/>
                      <a:pt x="134" y="28566"/>
                      <a:pt x="142" y="28538"/>
                    </a:cubicBezTo>
                    <a:lnTo>
                      <a:pt x="10421" y="93"/>
                    </a:lnTo>
                    <a:cubicBezTo>
                      <a:pt x="10433" y="57"/>
                      <a:pt x="10414" y="17"/>
                      <a:pt x="10379" y="5"/>
                    </a:cubicBezTo>
                    <a:cubicBezTo>
                      <a:pt x="10371" y="2"/>
                      <a:pt x="10363" y="0"/>
                      <a:pt x="103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681309" y="2322955"/>
                <a:ext cx="856139" cy="1199730"/>
              </a:xfrm>
              <a:custGeom>
                <a:avLst/>
                <a:gdLst/>
                <a:ahLst/>
                <a:cxnLst/>
                <a:rect l="l" t="t" r="r" b="b"/>
                <a:pathLst>
                  <a:path w="17801" h="24945" extrusionOk="0">
                    <a:moveTo>
                      <a:pt x="79" y="1"/>
                    </a:moveTo>
                    <a:cubicBezTo>
                      <a:pt x="65" y="1"/>
                      <a:pt x="51" y="5"/>
                      <a:pt x="39" y="14"/>
                    </a:cubicBezTo>
                    <a:cubicBezTo>
                      <a:pt x="7" y="35"/>
                      <a:pt x="1" y="78"/>
                      <a:pt x="23" y="109"/>
                    </a:cubicBezTo>
                    <a:lnTo>
                      <a:pt x="17666" y="24917"/>
                    </a:lnTo>
                    <a:cubicBezTo>
                      <a:pt x="17680" y="24936"/>
                      <a:pt x="17700" y="24945"/>
                      <a:pt x="17723" y="24945"/>
                    </a:cubicBezTo>
                    <a:cubicBezTo>
                      <a:pt x="17735" y="24945"/>
                      <a:pt x="17749" y="24941"/>
                      <a:pt x="17763" y="24933"/>
                    </a:cubicBezTo>
                    <a:cubicBezTo>
                      <a:pt x="17792" y="24910"/>
                      <a:pt x="17801" y="24868"/>
                      <a:pt x="17778" y="24837"/>
                    </a:cubicBezTo>
                    <a:lnTo>
                      <a:pt x="134" y="30"/>
                    </a:lnTo>
                    <a:cubicBezTo>
                      <a:pt x="121" y="11"/>
                      <a:pt x="101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518942" y="2497682"/>
                <a:ext cx="1180828" cy="850368"/>
              </a:xfrm>
              <a:custGeom>
                <a:avLst/>
                <a:gdLst/>
                <a:ahLst/>
                <a:cxnLst/>
                <a:rect l="l" t="t" r="r" b="b"/>
                <a:pathLst>
                  <a:path w="24552" h="17681" extrusionOk="0">
                    <a:moveTo>
                      <a:pt x="24474" y="1"/>
                    </a:moveTo>
                    <a:cubicBezTo>
                      <a:pt x="24460" y="1"/>
                      <a:pt x="24446" y="5"/>
                      <a:pt x="24434" y="14"/>
                    </a:cubicBezTo>
                    <a:lnTo>
                      <a:pt x="38" y="17554"/>
                    </a:lnTo>
                    <a:cubicBezTo>
                      <a:pt x="7" y="17577"/>
                      <a:pt x="0" y="17620"/>
                      <a:pt x="23" y="17651"/>
                    </a:cubicBezTo>
                    <a:cubicBezTo>
                      <a:pt x="36" y="17670"/>
                      <a:pt x="57" y="17681"/>
                      <a:pt x="78" y="17681"/>
                    </a:cubicBezTo>
                    <a:cubicBezTo>
                      <a:pt x="92" y="17681"/>
                      <a:pt x="106" y="17675"/>
                      <a:pt x="118" y="17667"/>
                    </a:cubicBezTo>
                    <a:lnTo>
                      <a:pt x="24513" y="125"/>
                    </a:lnTo>
                    <a:cubicBezTo>
                      <a:pt x="24545" y="104"/>
                      <a:pt x="24551" y="61"/>
                      <a:pt x="24529" y="29"/>
                    </a:cubicBezTo>
                    <a:cubicBezTo>
                      <a:pt x="24515" y="11"/>
                      <a:pt x="24495" y="1"/>
                      <a:pt x="244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2390914" y="2795963"/>
                <a:ext cx="1436838" cy="253797"/>
              </a:xfrm>
              <a:custGeom>
                <a:avLst/>
                <a:gdLst/>
                <a:ahLst/>
                <a:cxnLst/>
                <a:rect l="l" t="t" r="r" b="b"/>
                <a:pathLst>
                  <a:path w="29875" h="5277" extrusionOk="0">
                    <a:moveTo>
                      <a:pt x="75" y="1"/>
                    </a:moveTo>
                    <a:cubicBezTo>
                      <a:pt x="42" y="1"/>
                      <a:pt x="12" y="25"/>
                      <a:pt x="8" y="58"/>
                    </a:cubicBezTo>
                    <a:cubicBezTo>
                      <a:pt x="1" y="96"/>
                      <a:pt x="25" y="130"/>
                      <a:pt x="63" y="137"/>
                    </a:cubicBezTo>
                    <a:lnTo>
                      <a:pt x="29790" y="5275"/>
                    </a:lnTo>
                    <a:cubicBezTo>
                      <a:pt x="29793" y="5275"/>
                      <a:pt x="29797" y="5276"/>
                      <a:pt x="29800" y="5276"/>
                    </a:cubicBezTo>
                    <a:cubicBezTo>
                      <a:pt x="29833" y="5276"/>
                      <a:pt x="29863" y="5252"/>
                      <a:pt x="29870" y="5217"/>
                    </a:cubicBezTo>
                    <a:cubicBezTo>
                      <a:pt x="29875" y="5181"/>
                      <a:pt x="29851" y="5145"/>
                      <a:pt x="29813" y="5138"/>
                    </a:cubicBezTo>
                    <a:lnTo>
                      <a:pt x="87" y="2"/>
                    </a:lnTo>
                    <a:cubicBezTo>
                      <a:pt x="83" y="1"/>
                      <a:pt x="79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2990942" y="2199400"/>
                <a:ext cx="236820" cy="1446890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30084" extrusionOk="0">
                    <a:moveTo>
                      <a:pt x="4850" y="1"/>
                    </a:moveTo>
                    <a:cubicBezTo>
                      <a:pt x="4815" y="1"/>
                      <a:pt x="4786" y="24"/>
                      <a:pt x="4781" y="59"/>
                    </a:cubicBezTo>
                    <a:lnTo>
                      <a:pt x="7" y="30004"/>
                    </a:lnTo>
                    <a:cubicBezTo>
                      <a:pt x="0" y="30042"/>
                      <a:pt x="26" y="30076"/>
                      <a:pt x="64" y="30083"/>
                    </a:cubicBezTo>
                    <a:lnTo>
                      <a:pt x="75" y="30083"/>
                    </a:lnTo>
                    <a:cubicBezTo>
                      <a:pt x="108" y="30083"/>
                      <a:pt x="137" y="30059"/>
                      <a:pt x="142" y="30024"/>
                    </a:cubicBezTo>
                    <a:lnTo>
                      <a:pt x="4918" y="81"/>
                    </a:lnTo>
                    <a:cubicBezTo>
                      <a:pt x="4923" y="43"/>
                      <a:pt x="4897" y="7"/>
                      <a:pt x="4861" y="1"/>
                    </a:cubicBezTo>
                    <a:cubicBezTo>
                      <a:pt x="4857" y="1"/>
                      <a:pt x="4854" y="1"/>
                      <a:pt x="48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2488835" y="2530097"/>
                <a:ext cx="1240995" cy="785488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16332" extrusionOk="0">
                    <a:moveTo>
                      <a:pt x="80" y="1"/>
                    </a:moveTo>
                    <a:cubicBezTo>
                      <a:pt x="57" y="1"/>
                      <a:pt x="35" y="12"/>
                      <a:pt x="22" y="32"/>
                    </a:cubicBezTo>
                    <a:cubicBezTo>
                      <a:pt x="1" y="65"/>
                      <a:pt x="11" y="109"/>
                      <a:pt x="43" y="128"/>
                    </a:cubicBezTo>
                    <a:lnTo>
                      <a:pt x="25687" y="16321"/>
                    </a:lnTo>
                    <a:cubicBezTo>
                      <a:pt x="25699" y="16328"/>
                      <a:pt x="25711" y="16331"/>
                      <a:pt x="25725" y="16331"/>
                    </a:cubicBezTo>
                    <a:cubicBezTo>
                      <a:pt x="25747" y="16331"/>
                      <a:pt x="25770" y="16321"/>
                      <a:pt x="25782" y="16300"/>
                    </a:cubicBezTo>
                    <a:cubicBezTo>
                      <a:pt x="25803" y="16267"/>
                      <a:pt x="25794" y="16224"/>
                      <a:pt x="25761" y="16205"/>
                    </a:cubicBezTo>
                    <a:lnTo>
                      <a:pt x="117" y="12"/>
                    </a:lnTo>
                    <a:cubicBezTo>
                      <a:pt x="105" y="4"/>
                      <a:pt x="93" y="1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2726181" y="2301312"/>
                <a:ext cx="766298" cy="1243111"/>
              </a:xfrm>
              <a:custGeom>
                <a:avLst/>
                <a:gdLst/>
                <a:ahLst/>
                <a:cxnLst/>
                <a:rect l="l" t="t" r="r" b="b"/>
                <a:pathLst>
                  <a:path w="15933" h="25847" extrusionOk="0">
                    <a:moveTo>
                      <a:pt x="15855" y="1"/>
                    </a:moveTo>
                    <a:cubicBezTo>
                      <a:pt x="15832" y="1"/>
                      <a:pt x="15808" y="12"/>
                      <a:pt x="15796" y="33"/>
                    </a:cubicBezTo>
                    <a:lnTo>
                      <a:pt x="22" y="25741"/>
                    </a:lnTo>
                    <a:cubicBezTo>
                      <a:pt x="1" y="25774"/>
                      <a:pt x="11" y="25815"/>
                      <a:pt x="44" y="25836"/>
                    </a:cubicBezTo>
                    <a:cubicBezTo>
                      <a:pt x="55" y="25843"/>
                      <a:pt x="68" y="25847"/>
                      <a:pt x="80" y="25847"/>
                    </a:cubicBezTo>
                    <a:cubicBezTo>
                      <a:pt x="103" y="25847"/>
                      <a:pt x="126" y="25834"/>
                      <a:pt x="139" y="25814"/>
                    </a:cubicBezTo>
                    <a:lnTo>
                      <a:pt x="15914" y="106"/>
                    </a:lnTo>
                    <a:cubicBezTo>
                      <a:pt x="15933" y="73"/>
                      <a:pt x="15922" y="31"/>
                      <a:pt x="15889" y="10"/>
                    </a:cubicBezTo>
                    <a:cubicBezTo>
                      <a:pt x="15879" y="4"/>
                      <a:pt x="15867" y="1"/>
                      <a:pt x="158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2401399" y="2757728"/>
                <a:ext cx="1415869" cy="330268"/>
              </a:xfrm>
              <a:custGeom>
                <a:avLst/>
                <a:gdLst/>
                <a:ahLst/>
                <a:cxnLst/>
                <a:rect l="l" t="t" r="r" b="b"/>
                <a:pathLst>
                  <a:path w="29439" h="6867" extrusionOk="0">
                    <a:moveTo>
                      <a:pt x="29364" y="0"/>
                    </a:moveTo>
                    <a:cubicBezTo>
                      <a:pt x="29359" y="0"/>
                      <a:pt x="29354" y="1"/>
                      <a:pt x="29349" y="2"/>
                    </a:cubicBezTo>
                    <a:lnTo>
                      <a:pt x="61" y="6729"/>
                    </a:lnTo>
                    <a:cubicBezTo>
                      <a:pt x="23" y="6738"/>
                      <a:pt x="1" y="6776"/>
                      <a:pt x="10" y="6812"/>
                    </a:cubicBezTo>
                    <a:cubicBezTo>
                      <a:pt x="16" y="6844"/>
                      <a:pt x="46" y="6866"/>
                      <a:pt x="77" y="6866"/>
                    </a:cubicBezTo>
                    <a:cubicBezTo>
                      <a:pt x="82" y="6866"/>
                      <a:pt x="87" y="6866"/>
                      <a:pt x="93" y="6864"/>
                    </a:cubicBezTo>
                    <a:lnTo>
                      <a:pt x="29380" y="136"/>
                    </a:lnTo>
                    <a:cubicBezTo>
                      <a:pt x="29416" y="127"/>
                      <a:pt x="29439" y="91"/>
                      <a:pt x="29430" y="54"/>
                    </a:cubicBezTo>
                    <a:cubicBezTo>
                      <a:pt x="29424" y="22"/>
                      <a:pt x="29395" y="0"/>
                      <a:pt x="293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2937894" y="2206999"/>
                <a:ext cx="342965" cy="1431692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29768" extrusionOk="0">
                    <a:moveTo>
                      <a:pt x="76" y="1"/>
                    </a:moveTo>
                    <a:cubicBezTo>
                      <a:pt x="70" y="1"/>
                      <a:pt x="65" y="1"/>
                      <a:pt x="59" y="3"/>
                    </a:cubicBezTo>
                    <a:cubicBezTo>
                      <a:pt x="23" y="11"/>
                      <a:pt x="0" y="49"/>
                      <a:pt x="9" y="86"/>
                    </a:cubicBezTo>
                    <a:lnTo>
                      <a:pt x="6987" y="29714"/>
                    </a:lnTo>
                    <a:cubicBezTo>
                      <a:pt x="6996" y="29745"/>
                      <a:pt x="7023" y="29768"/>
                      <a:pt x="7055" y="29768"/>
                    </a:cubicBezTo>
                    <a:cubicBezTo>
                      <a:pt x="7060" y="29768"/>
                      <a:pt x="7065" y="29766"/>
                      <a:pt x="7070" y="29766"/>
                    </a:cubicBezTo>
                    <a:cubicBezTo>
                      <a:pt x="7107" y="29757"/>
                      <a:pt x="7131" y="29719"/>
                      <a:pt x="7122" y="29683"/>
                    </a:cubicBezTo>
                    <a:lnTo>
                      <a:pt x="142" y="55"/>
                    </a:lnTo>
                    <a:cubicBezTo>
                      <a:pt x="135" y="22"/>
                      <a:pt x="107" y="1"/>
                      <a:pt x="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2571654" y="2420394"/>
                <a:ext cx="1075404" cy="1004849"/>
              </a:xfrm>
              <a:custGeom>
                <a:avLst/>
                <a:gdLst/>
                <a:ahLst/>
                <a:cxnLst/>
                <a:rect l="l" t="t" r="r" b="b"/>
                <a:pathLst>
                  <a:path w="22360" h="20893" extrusionOk="0">
                    <a:moveTo>
                      <a:pt x="77" y="1"/>
                    </a:moveTo>
                    <a:cubicBezTo>
                      <a:pt x="59" y="1"/>
                      <a:pt x="40" y="8"/>
                      <a:pt x="26" y="23"/>
                    </a:cubicBezTo>
                    <a:cubicBezTo>
                      <a:pt x="0" y="50"/>
                      <a:pt x="2" y="94"/>
                      <a:pt x="30" y="120"/>
                    </a:cubicBezTo>
                    <a:lnTo>
                      <a:pt x="22236" y="20874"/>
                    </a:lnTo>
                    <a:cubicBezTo>
                      <a:pt x="22249" y="20888"/>
                      <a:pt x="22266" y="20893"/>
                      <a:pt x="22283" y="20893"/>
                    </a:cubicBezTo>
                    <a:cubicBezTo>
                      <a:pt x="22301" y="20893"/>
                      <a:pt x="22320" y="20886"/>
                      <a:pt x="22333" y="20870"/>
                    </a:cubicBezTo>
                    <a:cubicBezTo>
                      <a:pt x="22359" y="20843"/>
                      <a:pt x="22358" y="20799"/>
                      <a:pt x="22330" y="20773"/>
                    </a:cubicBezTo>
                    <a:lnTo>
                      <a:pt x="125" y="19"/>
                    </a:lnTo>
                    <a:cubicBezTo>
                      <a:pt x="112" y="7"/>
                      <a:pt x="9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616766" y="2385910"/>
                <a:ext cx="985226" cy="1073913"/>
              </a:xfrm>
              <a:custGeom>
                <a:avLst/>
                <a:gdLst/>
                <a:ahLst/>
                <a:cxnLst/>
                <a:rect l="l" t="t" r="r" b="b"/>
                <a:pathLst>
                  <a:path w="20485" h="22329" extrusionOk="0">
                    <a:moveTo>
                      <a:pt x="20407" y="1"/>
                    </a:moveTo>
                    <a:cubicBezTo>
                      <a:pt x="20389" y="1"/>
                      <a:pt x="20370" y="8"/>
                      <a:pt x="20357" y="23"/>
                    </a:cubicBezTo>
                    <a:lnTo>
                      <a:pt x="27" y="22212"/>
                    </a:lnTo>
                    <a:cubicBezTo>
                      <a:pt x="1" y="22240"/>
                      <a:pt x="2" y="22283"/>
                      <a:pt x="30" y="22309"/>
                    </a:cubicBezTo>
                    <a:cubicBezTo>
                      <a:pt x="44" y="22321"/>
                      <a:pt x="59" y="22328"/>
                      <a:pt x="77" y="22328"/>
                    </a:cubicBezTo>
                    <a:lnTo>
                      <a:pt x="77" y="22327"/>
                    </a:lnTo>
                    <a:cubicBezTo>
                      <a:pt x="96" y="22327"/>
                      <a:pt x="113" y="22320"/>
                      <a:pt x="127" y="22306"/>
                    </a:cubicBezTo>
                    <a:lnTo>
                      <a:pt x="20459" y="116"/>
                    </a:lnTo>
                    <a:cubicBezTo>
                      <a:pt x="20485" y="87"/>
                      <a:pt x="20483" y="44"/>
                      <a:pt x="20453" y="19"/>
                    </a:cubicBezTo>
                    <a:cubicBezTo>
                      <a:pt x="20440" y="7"/>
                      <a:pt x="20424" y="1"/>
                      <a:pt x="20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382690" y="2895134"/>
                <a:ext cx="1453383" cy="55454"/>
              </a:xfrm>
              <a:custGeom>
                <a:avLst/>
                <a:gdLst/>
                <a:ahLst/>
                <a:cxnLst/>
                <a:rect l="l" t="t" r="r" b="b"/>
                <a:pathLst>
                  <a:path w="30219" h="1153" extrusionOk="0">
                    <a:moveTo>
                      <a:pt x="30146" y="1"/>
                    </a:moveTo>
                    <a:lnTo>
                      <a:pt x="68" y="1015"/>
                    </a:lnTo>
                    <a:cubicBezTo>
                      <a:pt x="30" y="1015"/>
                      <a:pt x="0" y="1048"/>
                      <a:pt x="2" y="1086"/>
                    </a:cubicBezTo>
                    <a:cubicBezTo>
                      <a:pt x="2" y="1123"/>
                      <a:pt x="33" y="1152"/>
                      <a:pt x="70" y="1152"/>
                    </a:cubicBezTo>
                    <a:lnTo>
                      <a:pt x="73" y="1152"/>
                    </a:lnTo>
                    <a:lnTo>
                      <a:pt x="30150" y="137"/>
                    </a:lnTo>
                    <a:cubicBezTo>
                      <a:pt x="30188" y="136"/>
                      <a:pt x="30219" y="104"/>
                      <a:pt x="30217" y="66"/>
                    </a:cubicBezTo>
                    <a:cubicBezTo>
                      <a:pt x="30216" y="28"/>
                      <a:pt x="30184" y="1"/>
                      <a:pt x="30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3074049" y="2189252"/>
                <a:ext cx="70603" cy="1467186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30506" extrusionOk="0">
                    <a:moveTo>
                      <a:pt x="76" y="1"/>
                    </a:moveTo>
                    <a:cubicBezTo>
                      <a:pt x="73" y="1"/>
                      <a:pt x="71" y="1"/>
                      <a:pt x="68" y="1"/>
                    </a:cubicBezTo>
                    <a:cubicBezTo>
                      <a:pt x="30" y="3"/>
                      <a:pt x="0" y="36"/>
                      <a:pt x="2" y="74"/>
                    </a:cubicBezTo>
                    <a:lnTo>
                      <a:pt x="1329" y="30438"/>
                    </a:lnTo>
                    <a:cubicBezTo>
                      <a:pt x="1330" y="30476"/>
                      <a:pt x="1360" y="30505"/>
                      <a:pt x="1398" y="30505"/>
                    </a:cubicBezTo>
                    <a:lnTo>
                      <a:pt x="1396" y="30504"/>
                    </a:lnTo>
                    <a:lnTo>
                      <a:pt x="1400" y="30504"/>
                    </a:lnTo>
                    <a:cubicBezTo>
                      <a:pt x="1438" y="30504"/>
                      <a:pt x="1467" y="30471"/>
                      <a:pt x="1465" y="30433"/>
                    </a:cubicBezTo>
                    <a:lnTo>
                      <a:pt x="139" y="67"/>
                    </a:lnTo>
                    <a:cubicBezTo>
                      <a:pt x="139" y="32"/>
                      <a:pt x="109" y="1"/>
                      <a:pt x="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2745516" y="2281690"/>
                <a:ext cx="727629" cy="1282309"/>
              </a:xfrm>
              <a:custGeom>
                <a:avLst/>
                <a:gdLst/>
                <a:ahLst/>
                <a:cxnLst/>
                <a:rect l="l" t="t" r="r" b="b"/>
                <a:pathLst>
                  <a:path w="15129" h="26662" extrusionOk="0">
                    <a:moveTo>
                      <a:pt x="79" y="1"/>
                    </a:moveTo>
                    <a:cubicBezTo>
                      <a:pt x="68" y="1"/>
                      <a:pt x="56" y="4"/>
                      <a:pt x="46" y="10"/>
                    </a:cubicBezTo>
                    <a:cubicBezTo>
                      <a:pt x="13" y="29"/>
                      <a:pt x="1" y="70"/>
                      <a:pt x="20" y="103"/>
                    </a:cubicBezTo>
                    <a:lnTo>
                      <a:pt x="14990" y="26627"/>
                    </a:lnTo>
                    <a:cubicBezTo>
                      <a:pt x="15003" y="26649"/>
                      <a:pt x="15027" y="26661"/>
                      <a:pt x="15051" y="26661"/>
                    </a:cubicBezTo>
                    <a:cubicBezTo>
                      <a:pt x="15061" y="26661"/>
                      <a:pt x="15074" y="26658"/>
                      <a:pt x="15084" y="26653"/>
                    </a:cubicBezTo>
                    <a:cubicBezTo>
                      <a:pt x="15117" y="26634"/>
                      <a:pt x="15129" y="26592"/>
                      <a:pt x="15110" y="26559"/>
                    </a:cubicBezTo>
                    <a:lnTo>
                      <a:pt x="139" y="36"/>
                    </a:lnTo>
                    <a:cubicBezTo>
                      <a:pt x="127" y="14"/>
                      <a:pt x="104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2465942" y="2564533"/>
                <a:ext cx="1276153" cy="722627"/>
              </a:xfrm>
              <a:custGeom>
                <a:avLst/>
                <a:gdLst/>
                <a:ahLst/>
                <a:cxnLst/>
                <a:rect l="l" t="t" r="r" b="b"/>
                <a:pathLst>
                  <a:path w="26534" h="15025" extrusionOk="0">
                    <a:moveTo>
                      <a:pt x="26455" y="0"/>
                    </a:moveTo>
                    <a:cubicBezTo>
                      <a:pt x="26444" y="0"/>
                      <a:pt x="26432" y="3"/>
                      <a:pt x="26421" y="9"/>
                    </a:cubicBezTo>
                    <a:lnTo>
                      <a:pt x="46" y="14897"/>
                    </a:lnTo>
                    <a:cubicBezTo>
                      <a:pt x="13" y="14916"/>
                      <a:pt x="1" y="14957"/>
                      <a:pt x="20" y="14990"/>
                    </a:cubicBezTo>
                    <a:cubicBezTo>
                      <a:pt x="32" y="15013"/>
                      <a:pt x="56" y="15025"/>
                      <a:pt x="79" y="15025"/>
                    </a:cubicBezTo>
                    <a:cubicBezTo>
                      <a:pt x="91" y="15025"/>
                      <a:pt x="103" y="15023"/>
                      <a:pt x="113" y="15016"/>
                    </a:cubicBezTo>
                    <a:lnTo>
                      <a:pt x="26488" y="129"/>
                    </a:lnTo>
                    <a:cubicBezTo>
                      <a:pt x="26523" y="110"/>
                      <a:pt x="26533" y="68"/>
                      <a:pt x="26516" y="35"/>
                    </a:cubicBezTo>
                    <a:cubicBezTo>
                      <a:pt x="26503" y="13"/>
                      <a:pt x="26480" y="0"/>
                      <a:pt x="264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2406353" y="2719541"/>
                <a:ext cx="1406009" cy="406643"/>
              </a:xfrm>
              <a:custGeom>
                <a:avLst/>
                <a:gdLst/>
                <a:ahLst/>
                <a:cxnLst/>
                <a:rect l="l" t="t" r="r" b="b"/>
                <a:pathLst>
                  <a:path w="29234" h="8455" extrusionOk="0">
                    <a:moveTo>
                      <a:pt x="77" y="1"/>
                    </a:moveTo>
                    <a:cubicBezTo>
                      <a:pt x="46" y="1"/>
                      <a:pt x="19" y="20"/>
                      <a:pt x="10" y="50"/>
                    </a:cubicBezTo>
                    <a:cubicBezTo>
                      <a:pt x="0" y="86"/>
                      <a:pt x="23" y="124"/>
                      <a:pt x="59" y="135"/>
                    </a:cubicBezTo>
                    <a:lnTo>
                      <a:pt x="29138" y="8451"/>
                    </a:lnTo>
                    <a:cubicBezTo>
                      <a:pt x="29143" y="8453"/>
                      <a:pt x="29150" y="8453"/>
                      <a:pt x="29157" y="8453"/>
                    </a:cubicBezTo>
                    <a:lnTo>
                      <a:pt x="29157" y="8455"/>
                    </a:lnTo>
                    <a:cubicBezTo>
                      <a:pt x="29187" y="8455"/>
                      <a:pt x="29214" y="8434"/>
                      <a:pt x="29223" y="8405"/>
                    </a:cubicBezTo>
                    <a:cubicBezTo>
                      <a:pt x="29234" y="8367"/>
                      <a:pt x="29213" y="8328"/>
                      <a:pt x="29176" y="8318"/>
                    </a:cubicBezTo>
                    <a:lnTo>
                      <a:pt x="97" y="3"/>
                    </a:lnTo>
                    <a:cubicBezTo>
                      <a:pt x="90" y="1"/>
                      <a:pt x="84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2915482" y="2217484"/>
                <a:ext cx="387694" cy="1410723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332" extrusionOk="0">
                    <a:moveTo>
                      <a:pt x="7985" y="0"/>
                    </a:moveTo>
                    <a:cubicBezTo>
                      <a:pt x="7954" y="0"/>
                      <a:pt x="7928" y="21"/>
                      <a:pt x="7919" y="51"/>
                    </a:cubicBezTo>
                    <a:lnTo>
                      <a:pt x="11" y="29245"/>
                    </a:lnTo>
                    <a:cubicBezTo>
                      <a:pt x="1" y="29281"/>
                      <a:pt x="23" y="29319"/>
                      <a:pt x="59" y="29330"/>
                    </a:cubicBezTo>
                    <a:cubicBezTo>
                      <a:pt x="65" y="29331"/>
                      <a:pt x="72" y="29331"/>
                      <a:pt x="77" y="29331"/>
                    </a:cubicBezTo>
                    <a:cubicBezTo>
                      <a:pt x="108" y="29331"/>
                      <a:pt x="136" y="29311"/>
                      <a:pt x="144" y="29281"/>
                    </a:cubicBezTo>
                    <a:lnTo>
                      <a:pt x="8052" y="88"/>
                    </a:lnTo>
                    <a:cubicBezTo>
                      <a:pt x="8061" y="51"/>
                      <a:pt x="8040" y="13"/>
                      <a:pt x="8004" y="3"/>
                    </a:cubicBezTo>
                    <a:cubicBezTo>
                      <a:pt x="7997" y="1"/>
                      <a:pt x="7991" y="0"/>
                      <a:pt x="79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2633744" y="2359795"/>
                <a:ext cx="951175" cy="1126096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23414" extrusionOk="0">
                    <a:moveTo>
                      <a:pt x="78" y="1"/>
                    </a:moveTo>
                    <a:cubicBezTo>
                      <a:pt x="63" y="1"/>
                      <a:pt x="47" y="6"/>
                      <a:pt x="34" y="17"/>
                    </a:cubicBezTo>
                    <a:cubicBezTo>
                      <a:pt x="6" y="41"/>
                      <a:pt x="1" y="84"/>
                      <a:pt x="27" y="114"/>
                    </a:cubicBezTo>
                    <a:lnTo>
                      <a:pt x="19647" y="23389"/>
                    </a:lnTo>
                    <a:cubicBezTo>
                      <a:pt x="19661" y="23405"/>
                      <a:pt x="19680" y="23413"/>
                      <a:pt x="19699" y="23413"/>
                    </a:cubicBezTo>
                    <a:cubicBezTo>
                      <a:pt x="19714" y="23413"/>
                      <a:pt x="19730" y="23408"/>
                      <a:pt x="19744" y="23398"/>
                    </a:cubicBezTo>
                    <a:cubicBezTo>
                      <a:pt x="19773" y="23372"/>
                      <a:pt x="19777" y="23328"/>
                      <a:pt x="19752" y="23301"/>
                    </a:cubicBezTo>
                    <a:lnTo>
                      <a:pt x="132" y="26"/>
                    </a:lnTo>
                    <a:cubicBezTo>
                      <a:pt x="118" y="9"/>
                      <a:pt x="98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2555542" y="2450934"/>
                <a:ext cx="1107580" cy="943864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19625" extrusionOk="0">
                    <a:moveTo>
                      <a:pt x="22953" y="0"/>
                    </a:moveTo>
                    <a:cubicBezTo>
                      <a:pt x="22937" y="0"/>
                      <a:pt x="22921" y="6"/>
                      <a:pt x="22907" y="18"/>
                    </a:cubicBezTo>
                    <a:lnTo>
                      <a:pt x="34" y="19503"/>
                    </a:lnTo>
                    <a:cubicBezTo>
                      <a:pt x="4" y="19527"/>
                      <a:pt x="1" y="19570"/>
                      <a:pt x="25" y="19600"/>
                    </a:cubicBezTo>
                    <a:cubicBezTo>
                      <a:pt x="39" y="19615"/>
                      <a:pt x="58" y="19624"/>
                      <a:pt x="79" y="19624"/>
                    </a:cubicBezTo>
                    <a:cubicBezTo>
                      <a:pt x="94" y="19624"/>
                      <a:pt x="110" y="19619"/>
                      <a:pt x="124" y="19607"/>
                    </a:cubicBezTo>
                    <a:lnTo>
                      <a:pt x="22997" y="122"/>
                    </a:lnTo>
                    <a:cubicBezTo>
                      <a:pt x="23025" y="98"/>
                      <a:pt x="23029" y="54"/>
                      <a:pt x="23004" y="25"/>
                    </a:cubicBezTo>
                    <a:cubicBezTo>
                      <a:pt x="22991" y="9"/>
                      <a:pt x="22972" y="0"/>
                      <a:pt x="229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2383363" y="2855072"/>
                <a:ext cx="1452084" cy="135532"/>
              </a:xfrm>
              <a:custGeom>
                <a:avLst/>
                <a:gdLst/>
                <a:ahLst/>
                <a:cxnLst/>
                <a:rect l="l" t="t" r="r" b="b"/>
                <a:pathLst>
                  <a:path w="30192" h="2818" extrusionOk="0">
                    <a:moveTo>
                      <a:pt x="71" y="0"/>
                    </a:moveTo>
                    <a:cubicBezTo>
                      <a:pt x="35" y="0"/>
                      <a:pt x="5" y="27"/>
                      <a:pt x="2" y="63"/>
                    </a:cubicBezTo>
                    <a:cubicBezTo>
                      <a:pt x="0" y="101"/>
                      <a:pt x="28" y="134"/>
                      <a:pt x="66" y="138"/>
                    </a:cubicBezTo>
                    <a:lnTo>
                      <a:pt x="30113" y="2818"/>
                    </a:lnTo>
                    <a:lnTo>
                      <a:pt x="30118" y="2818"/>
                    </a:lnTo>
                    <a:cubicBezTo>
                      <a:pt x="30155" y="2818"/>
                      <a:pt x="30184" y="2790"/>
                      <a:pt x="30188" y="2756"/>
                    </a:cubicBezTo>
                    <a:cubicBezTo>
                      <a:pt x="30191" y="2718"/>
                      <a:pt x="30163" y="2683"/>
                      <a:pt x="30125" y="2679"/>
                    </a:cubicBezTo>
                    <a:lnTo>
                      <a:pt x="78" y="1"/>
                    </a:lnTo>
                    <a:cubicBezTo>
                      <a:pt x="76" y="1"/>
                      <a:pt x="74" y="0"/>
                      <a:pt x="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3050579" y="2192426"/>
                <a:ext cx="117544" cy="1460838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30374" extrusionOk="0">
                    <a:moveTo>
                      <a:pt x="2371" y="1"/>
                    </a:moveTo>
                    <a:cubicBezTo>
                      <a:pt x="2337" y="1"/>
                      <a:pt x="2306" y="27"/>
                      <a:pt x="2303" y="63"/>
                    </a:cubicBezTo>
                    <a:lnTo>
                      <a:pt x="4" y="30299"/>
                    </a:lnTo>
                    <a:cubicBezTo>
                      <a:pt x="0" y="30337"/>
                      <a:pt x="28" y="30370"/>
                      <a:pt x="66" y="30374"/>
                    </a:cubicBezTo>
                    <a:lnTo>
                      <a:pt x="73" y="30374"/>
                    </a:lnTo>
                    <a:cubicBezTo>
                      <a:pt x="108" y="30374"/>
                      <a:pt x="139" y="30346"/>
                      <a:pt x="140" y="30310"/>
                    </a:cubicBezTo>
                    <a:lnTo>
                      <a:pt x="2442" y="75"/>
                    </a:lnTo>
                    <a:cubicBezTo>
                      <a:pt x="2443" y="37"/>
                      <a:pt x="2416" y="3"/>
                      <a:pt x="2378" y="1"/>
                    </a:cubicBezTo>
                    <a:cubicBezTo>
                      <a:pt x="2375" y="1"/>
                      <a:pt x="2373" y="1"/>
                      <a:pt x="2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458968" y="2582039"/>
                <a:ext cx="1300777" cy="681554"/>
              </a:xfrm>
              <a:custGeom>
                <a:avLst/>
                <a:gdLst/>
                <a:ahLst/>
                <a:cxnLst/>
                <a:rect l="l" t="t" r="r" b="b"/>
                <a:pathLst>
                  <a:path w="27046" h="14171" extrusionOk="0">
                    <a:moveTo>
                      <a:pt x="80" y="1"/>
                    </a:moveTo>
                    <a:cubicBezTo>
                      <a:pt x="55" y="1"/>
                      <a:pt x="31" y="14"/>
                      <a:pt x="19" y="38"/>
                    </a:cubicBezTo>
                    <a:cubicBezTo>
                      <a:pt x="0" y="71"/>
                      <a:pt x="14" y="113"/>
                      <a:pt x="47" y="130"/>
                    </a:cubicBezTo>
                    <a:lnTo>
                      <a:pt x="26934" y="14164"/>
                    </a:lnTo>
                    <a:cubicBezTo>
                      <a:pt x="26945" y="14169"/>
                      <a:pt x="26955" y="14171"/>
                      <a:pt x="26966" y="14171"/>
                    </a:cubicBezTo>
                    <a:cubicBezTo>
                      <a:pt x="26992" y="14171"/>
                      <a:pt x="27016" y="14159"/>
                      <a:pt x="27028" y="14135"/>
                    </a:cubicBezTo>
                    <a:cubicBezTo>
                      <a:pt x="27045" y="14102"/>
                      <a:pt x="27031" y="14058"/>
                      <a:pt x="26998" y="14041"/>
                    </a:cubicBezTo>
                    <a:lnTo>
                      <a:pt x="111" y="9"/>
                    </a:lnTo>
                    <a:cubicBezTo>
                      <a:pt x="101" y="3"/>
                      <a:pt x="90" y="1"/>
                      <a:pt x="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778268" y="2272263"/>
                <a:ext cx="662172" cy="1301162"/>
              </a:xfrm>
              <a:custGeom>
                <a:avLst/>
                <a:gdLst/>
                <a:ahLst/>
                <a:cxnLst/>
                <a:rect l="l" t="t" r="r" b="b"/>
                <a:pathLst>
                  <a:path w="13768" h="27054" extrusionOk="0">
                    <a:moveTo>
                      <a:pt x="13689" y="1"/>
                    </a:moveTo>
                    <a:cubicBezTo>
                      <a:pt x="13664" y="1"/>
                      <a:pt x="13639" y="15"/>
                      <a:pt x="13627" y="38"/>
                    </a:cubicBezTo>
                    <a:lnTo>
                      <a:pt x="17" y="26954"/>
                    </a:lnTo>
                    <a:cubicBezTo>
                      <a:pt x="0" y="26987"/>
                      <a:pt x="14" y="27029"/>
                      <a:pt x="47" y="27046"/>
                    </a:cubicBezTo>
                    <a:cubicBezTo>
                      <a:pt x="57" y="27051"/>
                      <a:pt x="68" y="27053"/>
                      <a:pt x="78" y="27053"/>
                    </a:cubicBezTo>
                    <a:cubicBezTo>
                      <a:pt x="104" y="27053"/>
                      <a:pt x="128" y="27039"/>
                      <a:pt x="140" y="27017"/>
                    </a:cubicBezTo>
                    <a:lnTo>
                      <a:pt x="13750" y="100"/>
                    </a:lnTo>
                    <a:cubicBezTo>
                      <a:pt x="13767" y="67"/>
                      <a:pt x="13754" y="26"/>
                      <a:pt x="13721" y="8"/>
                    </a:cubicBezTo>
                    <a:cubicBezTo>
                      <a:pt x="13711" y="3"/>
                      <a:pt x="13700" y="1"/>
                      <a:pt x="136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2416982" y="2700448"/>
                <a:ext cx="1384703" cy="444831"/>
              </a:xfrm>
              <a:custGeom>
                <a:avLst/>
                <a:gdLst/>
                <a:ahLst/>
                <a:cxnLst/>
                <a:rect l="l" t="t" r="r" b="b"/>
                <a:pathLst>
                  <a:path w="28791" h="9249" extrusionOk="0">
                    <a:moveTo>
                      <a:pt x="28714" y="0"/>
                    </a:moveTo>
                    <a:cubicBezTo>
                      <a:pt x="28707" y="0"/>
                      <a:pt x="28700" y="1"/>
                      <a:pt x="28692" y="4"/>
                    </a:cubicBezTo>
                    <a:lnTo>
                      <a:pt x="56" y="9113"/>
                    </a:lnTo>
                    <a:cubicBezTo>
                      <a:pt x="21" y="9124"/>
                      <a:pt x="1" y="9164"/>
                      <a:pt x="13" y="9200"/>
                    </a:cubicBezTo>
                    <a:cubicBezTo>
                      <a:pt x="21" y="9229"/>
                      <a:pt x="49" y="9248"/>
                      <a:pt x="79" y="9248"/>
                    </a:cubicBezTo>
                    <a:lnTo>
                      <a:pt x="79" y="9247"/>
                    </a:lnTo>
                    <a:cubicBezTo>
                      <a:pt x="85" y="9247"/>
                      <a:pt x="92" y="9247"/>
                      <a:pt x="99" y="9245"/>
                    </a:cubicBezTo>
                    <a:lnTo>
                      <a:pt x="28735" y="135"/>
                    </a:lnTo>
                    <a:cubicBezTo>
                      <a:pt x="28772" y="123"/>
                      <a:pt x="28791" y="85"/>
                      <a:pt x="28779" y="49"/>
                    </a:cubicBezTo>
                    <a:cubicBezTo>
                      <a:pt x="28770" y="19"/>
                      <a:pt x="28744" y="0"/>
                      <a:pt x="287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2879844" y="2223207"/>
                <a:ext cx="458971" cy="1399276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29094" extrusionOk="0">
                    <a:moveTo>
                      <a:pt x="78" y="1"/>
                    </a:moveTo>
                    <a:cubicBezTo>
                      <a:pt x="71" y="1"/>
                      <a:pt x="64" y="1"/>
                      <a:pt x="58" y="3"/>
                    </a:cubicBezTo>
                    <a:cubicBezTo>
                      <a:pt x="21" y="16"/>
                      <a:pt x="1" y="55"/>
                      <a:pt x="13" y="92"/>
                    </a:cubicBezTo>
                    <a:lnTo>
                      <a:pt x="9401" y="29046"/>
                    </a:lnTo>
                    <a:cubicBezTo>
                      <a:pt x="9410" y="29076"/>
                      <a:pt x="9436" y="29093"/>
                      <a:pt x="9465" y="29093"/>
                    </a:cubicBezTo>
                    <a:cubicBezTo>
                      <a:pt x="9472" y="29093"/>
                      <a:pt x="9481" y="29093"/>
                      <a:pt x="9488" y="29090"/>
                    </a:cubicBezTo>
                    <a:cubicBezTo>
                      <a:pt x="9524" y="29079"/>
                      <a:pt x="9543" y="29039"/>
                      <a:pt x="9531" y="29003"/>
                    </a:cubicBezTo>
                    <a:lnTo>
                      <a:pt x="144" y="48"/>
                    </a:lnTo>
                    <a:cubicBezTo>
                      <a:pt x="134" y="19"/>
                      <a:pt x="107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2532409" y="2465939"/>
                <a:ext cx="1153847" cy="913853"/>
              </a:xfrm>
              <a:custGeom>
                <a:avLst/>
                <a:gdLst/>
                <a:ahLst/>
                <a:cxnLst/>
                <a:rect l="l" t="t" r="r" b="b"/>
                <a:pathLst>
                  <a:path w="23991" h="19001" extrusionOk="0">
                    <a:moveTo>
                      <a:pt x="78" y="1"/>
                    </a:moveTo>
                    <a:cubicBezTo>
                      <a:pt x="58" y="1"/>
                      <a:pt x="39" y="9"/>
                      <a:pt x="25" y="26"/>
                    </a:cubicBezTo>
                    <a:cubicBezTo>
                      <a:pt x="1" y="56"/>
                      <a:pt x="6" y="101"/>
                      <a:pt x="35" y="123"/>
                    </a:cubicBezTo>
                    <a:lnTo>
                      <a:pt x="23870" y="18985"/>
                    </a:lnTo>
                    <a:cubicBezTo>
                      <a:pt x="23884" y="18995"/>
                      <a:pt x="23897" y="19000"/>
                      <a:pt x="23913" y="19000"/>
                    </a:cubicBezTo>
                    <a:cubicBezTo>
                      <a:pt x="23934" y="19000"/>
                      <a:pt x="23953" y="18990"/>
                      <a:pt x="23967" y="18973"/>
                    </a:cubicBezTo>
                    <a:cubicBezTo>
                      <a:pt x="23991" y="18943"/>
                      <a:pt x="23986" y="18900"/>
                      <a:pt x="23956" y="18876"/>
                    </a:cubicBezTo>
                    <a:lnTo>
                      <a:pt x="122" y="16"/>
                    </a:lnTo>
                    <a:cubicBezTo>
                      <a:pt x="108" y="6"/>
                      <a:pt x="93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2662168" y="2347579"/>
                <a:ext cx="894423" cy="1150529"/>
              </a:xfrm>
              <a:custGeom>
                <a:avLst/>
                <a:gdLst/>
                <a:ahLst/>
                <a:cxnLst/>
                <a:rect l="l" t="t" r="r" b="b"/>
                <a:pathLst>
                  <a:path w="18597" h="23922" extrusionOk="0">
                    <a:moveTo>
                      <a:pt x="18519" y="1"/>
                    </a:moveTo>
                    <a:cubicBezTo>
                      <a:pt x="18498" y="1"/>
                      <a:pt x="18478" y="10"/>
                      <a:pt x="18464" y="27"/>
                    </a:cubicBezTo>
                    <a:lnTo>
                      <a:pt x="23" y="23811"/>
                    </a:lnTo>
                    <a:cubicBezTo>
                      <a:pt x="0" y="23840"/>
                      <a:pt x="5" y="23884"/>
                      <a:pt x="35" y="23906"/>
                    </a:cubicBezTo>
                    <a:cubicBezTo>
                      <a:pt x="47" y="23917"/>
                      <a:pt x="63" y="23922"/>
                      <a:pt x="78" y="23922"/>
                    </a:cubicBezTo>
                    <a:cubicBezTo>
                      <a:pt x="97" y="23922"/>
                      <a:pt x="118" y="23911"/>
                      <a:pt x="132" y="23894"/>
                    </a:cubicBezTo>
                    <a:lnTo>
                      <a:pt x="18573" y="112"/>
                    </a:lnTo>
                    <a:cubicBezTo>
                      <a:pt x="18597" y="82"/>
                      <a:pt x="18590" y="39"/>
                      <a:pt x="18561" y="15"/>
                    </a:cubicBezTo>
                    <a:cubicBezTo>
                      <a:pt x="18548" y="5"/>
                      <a:pt x="18534" y="1"/>
                      <a:pt x="18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2387019" y="2835834"/>
                <a:ext cx="1444726" cy="174008"/>
              </a:xfrm>
              <a:custGeom>
                <a:avLst/>
                <a:gdLst/>
                <a:ahLst/>
                <a:cxnLst/>
                <a:rect l="l" t="t" r="r" b="b"/>
                <a:pathLst>
                  <a:path w="30039" h="3618" extrusionOk="0">
                    <a:moveTo>
                      <a:pt x="29967" y="0"/>
                    </a:moveTo>
                    <a:cubicBezTo>
                      <a:pt x="29964" y="0"/>
                      <a:pt x="29961" y="0"/>
                      <a:pt x="29958" y="1"/>
                    </a:cubicBezTo>
                    <a:lnTo>
                      <a:pt x="64" y="3481"/>
                    </a:lnTo>
                    <a:cubicBezTo>
                      <a:pt x="26" y="3485"/>
                      <a:pt x="0" y="3519"/>
                      <a:pt x="4" y="3557"/>
                    </a:cubicBezTo>
                    <a:cubicBezTo>
                      <a:pt x="9" y="3592"/>
                      <a:pt x="38" y="3618"/>
                      <a:pt x="73" y="3618"/>
                    </a:cubicBezTo>
                    <a:lnTo>
                      <a:pt x="80" y="3618"/>
                    </a:lnTo>
                    <a:lnTo>
                      <a:pt x="29973" y="138"/>
                    </a:lnTo>
                    <a:cubicBezTo>
                      <a:pt x="30011" y="132"/>
                      <a:pt x="30039" y="99"/>
                      <a:pt x="30034" y="61"/>
                    </a:cubicBezTo>
                    <a:cubicBezTo>
                      <a:pt x="30031" y="26"/>
                      <a:pt x="30001" y="0"/>
                      <a:pt x="299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3014076" y="2194398"/>
                <a:ext cx="190504" cy="1456942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0293" extrusionOk="0">
                    <a:moveTo>
                      <a:pt x="77" y="0"/>
                    </a:moveTo>
                    <a:cubicBezTo>
                      <a:pt x="73" y="0"/>
                      <a:pt x="69" y="1"/>
                      <a:pt x="65" y="2"/>
                    </a:cubicBezTo>
                    <a:cubicBezTo>
                      <a:pt x="28" y="5"/>
                      <a:pt x="1" y="40"/>
                      <a:pt x="6" y="78"/>
                    </a:cubicBezTo>
                    <a:lnTo>
                      <a:pt x="3819" y="30232"/>
                    </a:lnTo>
                    <a:cubicBezTo>
                      <a:pt x="3824" y="30267"/>
                      <a:pt x="3853" y="30293"/>
                      <a:pt x="3888" y="30293"/>
                    </a:cubicBezTo>
                    <a:cubicBezTo>
                      <a:pt x="3892" y="30293"/>
                      <a:pt x="3893" y="30293"/>
                      <a:pt x="3897" y="30291"/>
                    </a:cubicBezTo>
                    <a:cubicBezTo>
                      <a:pt x="3935" y="30288"/>
                      <a:pt x="3961" y="30253"/>
                      <a:pt x="3956" y="30215"/>
                    </a:cubicBezTo>
                    <a:lnTo>
                      <a:pt x="143" y="60"/>
                    </a:lnTo>
                    <a:cubicBezTo>
                      <a:pt x="138" y="26"/>
                      <a:pt x="111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2526349" y="2000385"/>
                <a:ext cx="1509462" cy="1008167"/>
              </a:xfrm>
              <a:custGeom>
                <a:avLst/>
                <a:gdLst/>
                <a:ahLst/>
                <a:cxnLst/>
                <a:rect l="l" t="t" r="r" b="b"/>
                <a:pathLst>
                  <a:path w="31385" h="20962" extrusionOk="0">
                    <a:moveTo>
                      <a:pt x="12122" y="1"/>
                    </a:moveTo>
                    <a:cubicBezTo>
                      <a:pt x="11291" y="1"/>
                      <a:pt x="10453" y="55"/>
                      <a:pt x="9610" y="167"/>
                    </a:cubicBezTo>
                    <a:cubicBezTo>
                      <a:pt x="6036" y="643"/>
                      <a:pt x="2845" y="2067"/>
                      <a:pt x="232" y="4136"/>
                    </a:cubicBezTo>
                    <a:cubicBezTo>
                      <a:pt x="14" y="4309"/>
                      <a:pt x="0" y="4636"/>
                      <a:pt x="198" y="4834"/>
                    </a:cubicBezTo>
                    <a:cubicBezTo>
                      <a:pt x="288" y="4923"/>
                      <a:pt x="406" y="4968"/>
                      <a:pt x="525" y="4968"/>
                    </a:cubicBezTo>
                    <a:cubicBezTo>
                      <a:pt x="629" y="4968"/>
                      <a:pt x="734" y="4934"/>
                      <a:pt x="821" y="4865"/>
                    </a:cubicBezTo>
                    <a:cubicBezTo>
                      <a:pt x="3294" y="2908"/>
                      <a:pt x="6308" y="1561"/>
                      <a:pt x="9686" y="1102"/>
                    </a:cubicBezTo>
                    <a:cubicBezTo>
                      <a:pt x="10501" y="992"/>
                      <a:pt x="11313" y="938"/>
                      <a:pt x="12116" y="938"/>
                    </a:cubicBezTo>
                    <a:cubicBezTo>
                      <a:pt x="20500" y="938"/>
                      <a:pt x="28029" y="6796"/>
                      <a:pt x="29916" y="15168"/>
                    </a:cubicBezTo>
                    <a:cubicBezTo>
                      <a:pt x="30319" y="16956"/>
                      <a:pt x="30439" y="18736"/>
                      <a:pt x="30316" y="20466"/>
                    </a:cubicBezTo>
                    <a:cubicBezTo>
                      <a:pt x="30297" y="20740"/>
                      <a:pt x="30518" y="20962"/>
                      <a:pt x="30782" y="20962"/>
                    </a:cubicBezTo>
                    <a:cubicBezTo>
                      <a:pt x="30810" y="20962"/>
                      <a:pt x="30838" y="20959"/>
                      <a:pt x="30866" y="20954"/>
                    </a:cubicBezTo>
                    <a:cubicBezTo>
                      <a:pt x="31076" y="20916"/>
                      <a:pt x="31237" y="20741"/>
                      <a:pt x="31251" y="20530"/>
                    </a:cubicBezTo>
                    <a:cubicBezTo>
                      <a:pt x="31384" y="18641"/>
                      <a:pt x="31242" y="16698"/>
                      <a:pt x="30780" y="14745"/>
                    </a:cubicBezTo>
                    <a:cubicBezTo>
                      <a:pt x="28715" y="6045"/>
                      <a:pt x="20862" y="1"/>
                      <a:pt x="121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524906" y="1996634"/>
                <a:ext cx="1514896" cy="1015718"/>
              </a:xfrm>
              <a:custGeom>
                <a:avLst/>
                <a:gdLst/>
                <a:ahLst/>
                <a:cxnLst/>
                <a:rect l="l" t="t" r="r" b="b"/>
                <a:pathLst>
                  <a:path w="31498" h="21119" extrusionOk="0">
                    <a:moveTo>
                      <a:pt x="12098" y="161"/>
                    </a:moveTo>
                    <a:cubicBezTo>
                      <a:pt x="20770" y="161"/>
                      <a:pt x="28689" y="6230"/>
                      <a:pt x="30734" y="14842"/>
                    </a:cubicBezTo>
                    <a:cubicBezTo>
                      <a:pt x="31180" y="16729"/>
                      <a:pt x="31338" y="18667"/>
                      <a:pt x="31203" y="20601"/>
                    </a:cubicBezTo>
                    <a:cubicBezTo>
                      <a:pt x="31191" y="20778"/>
                      <a:pt x="31059" y="20923"/>
                      <a:pt x="30883" y="20954"/>
                    </a:cubicBezTo>
                    <a:cubicBezTo>
                      <a:pt x="30858" y="20959"/>
                      <a:pt x="30834" y="20961"/>
                      <a:pt x="30810" y="20961"/>
                    </a:cubicBezTo>
                    <a:cubicBezTo>
                      <a:pt x="30715" y="20961"/>
                      <a:pt x="30624" y="20926"/>
                      <a:pt x="30552" y="20861"/>
                    </a:cubicBezTo>
                    <a:cubicBezTo>
                      <a:pt x="30462" y="20781"/>
                      <a:pt x="30417" y="20667"/>
                      <a:pt x="30426" y="20549"/>
                    </a:cubicBezTo>
                    <a:cubicBezTo>
                      <a:pt x="30552" y="18764"/>
                      <a:pt x="30415" y="16974"/>
                      <a:pt x="30022" y="15228"/>
                    </a:cubicBezTo>
                    <a:cubicBezTo>
                      <a:pt x="28133" y="6841"/>
                      <a:pt x="20530" y="940"/>
                      <a:pt x="12125" y="940"/>
                    </a:cubicBezTo>
                    <a:cubicBezTo>
                      <a:pt x="11325" y="940"/>
                      <a:pt x="10516" y="993"/>
                      <a:pt x="9706" y="1102"/>
                    </a:cubicBezTo>
                    <a:cubicBezTo>
                      <a:pt x="6445" y="1546"/>
                      <a:pt x="3367" y="2851"/>
                      <a:pt x="802" y="4881"/>
                    </a:cubicBezTo>
                    <a:cubicBezTo>
                      <a:pt x="729" y="4938"/>
                      <a:pt x="642" y="4966"/>
                      <a:pt x="556" y="4966"/>
                    </a:cubicBezTo>
                    <a:cubicBezTo>
                      <a:pt x="456" y="4966"/>
                      <a:pt x="358" y="4929"/>
                      <a:pt x="283" y="4855"/>
                    </a:cubicBezTo>
                    <a:cubicBezTo>
                      <a:pt x="203" y="4777"/>
                      <a:pt x="162" y="4666"/>
                      <a:pt x="167" y="4555"/>
                    </a:cubicBezTo>
                    <a:cubicBezTo>
                      <a:pt x="174" y="4443"/>
                      <a:pt x="224" y="4344"/>
                      <a:pt x="311" y="4276"/>
                    </a:cubicBezTo>
                    <a:cubicBezTo>
                      <a:pt x="3000" y="2147"/>
                      <a:pt x="6229" y="779"/>
                      <a:pt x="9651" y="323"/>
                    </a:cubicBezTo>
                    <a:cubicBezTo>
                      <a:pt x="10470" y="214"/>
                      <a:pt x="11288" y="161"/>
                      <a:pt x="12098" y="161"/>
                    </a:cubicBezTo>
                    <a:close/>
                    <a:moveTo>
                      <a:pt x="12148" y="1"/>
                    </a:moveTo>
                    <a:cubicBezTo>
                      <a:pt x="11310" y="1"/>
                      <a:pt x="10469" y="56"/>
                      <a:pt x="9630" y="167"/>
                    </a:cubicBezTo>
                    <a:cubicBezTo>
                      <a:pt x="6181" y="626"/>
                      <a:pt x="2924" y="2005"/>
                      <a:pt x="212" y="4153"/>
                    </a:cubicBezTo>
                    <a:cubicBezTo>
                      <a:pt x="92" y="4249"/>
                      <a:pt x="18" y="4391"/>
                      <a:pt x="9" y="4545"/>
                    </a:cubicBezTo>
                    <a:cubicBezTo>
                      <a:pt x="1" y="4702"/>
                      <a:pt x="60" y="4856"/>
                      <a:pt x="172" y="4967"/>
                    </a:cubicBezTo>
                    <a:cubicBezTo>
                      <a:pt x="277" y="5071"/>
                      <a:pt x="415" y="5124"/>
                      <a:pt x="555" y="5124"/>
                    </a:cubicBezTo>
                    <a:cubicBezTo>
                      <a:pt x="676" y="5124"/>
                      <a:pt x="798" y="5084"/>
                      <a:pt x="899" y="5004"/>
                    </a:cubicBezTo>
                    <a:cubicBezTo>
                      <a:pt x="3441" y="2992"/>
                      <a:pt x="6494" y="1696"/>
                      <a:pt x="9727" y="1258"/>
                    </a:cubicBezTo>
                    <a:cubicBezTo>
                      <a:pt x="10531" y="1149"/>
                      <a:pt x="11332" y="1096"/>
                      <a:pt x="12126" y="1096"/>
                    </a:cubicBezTo>
                    <a:cubicBezTo>
                      <a:pt x="20458" y="1096"/>
                      <a:pt x="27996" y="6949"/>
                      <a:pt x="29870" y="15263"/>
                    </a:cubicBezTo>
                    <a:cubicBezTo>
                      <a:pt x="30259" y="16993"/>
                      <a:pt x="30393" y="18767"/>
                      <a:pt x="30268" y="20539"/>
                    </a:cubicBezTo>
                    <a:cubicBezTo>
                      <a:pt x="30256" y="20705"/>
                      <a:pt x="30322" y="20866"/>
                      <a:pt x="30446" y="20979"/>
                    </a:cubicBezTo>
                    <a:cubicBezTo>
                      <a:pt x="30548" y="21070"/>
                      <a:pt x="30677" y="21119"/>
                      <a:pt x="30812" y="21119"/>
                    </a:cubicBezTo>
                    <a:cubicBezTo>
                      <a:pt x="30843" y="21119"/>
                      <a:pt x="30876" y="21115"/>
                      <a:pt x="30909" y="21110"/>
                    </a:cubicBezTo>
                    <a:cubicBezTo>
                      <a:pt x="31156" y="21065"/>
                      <a:pt x="31341" y="20861"/>
                      <a:pt x="31361" y="20612"/>
                    </a:cubicBezTo>
                    <a:cubicBezTo>
                      <a:pt x="31497" y="18662"/>
                      <a:pt x="31338" y="16707"/>
                      <a:pt x="30886" y="14806"/>
                    </a:cubicBezTo>
                    <a:cubicBezTo>
                      <a:pt x="29788" y="10177"/>
                      <a:pt x="27009" y="6131"/>
                      <a:pt x="23061" y="3412"/>
                    </a:cubicBezTo>
                    <a:cubicBezTo>
                      <a:pt x="19817" y="1177"/>
                      <a:pt x="16015" y="1"/>
                      <a:pt x="121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3079388" y="1505734"/>
                <a:ext cx="1971799" cy="1444052"/>
              </a:xfrm>
              <a:custGeom>
                <a:avLst/>
                <a:gdLst/>
                <a:ahLst/>
                <a:cxnLst/>
                <a:rect l="l" t="t" r="r" b="b"/>
                <a:pathLst>
                  <a:path w="40998" h="30025" extrusionOk="0">
                    <a:moveTo>
                      <a:pt x="38293" y="1223"/>
                    </a:moveTo>
                    <a:lnTo>
                      <a:pt x="39630" y="2889"/>
                    </a:lnTo>
                    <a:lnTo>
                      <a:pt x="23094" y="25208"/>
                    </a:lnTo>
                    <a:lnTo>
                      <a:pt x="1779" y="28659"/>
                    </a:lnTo>
                    <a:lnTo>
                      <a:pt x="16033" y="5206"/>
                    </a:lnTo>
                    <a:lnTo>
                      <a:pt x="38293" y="1223"/>
                    </a:lnTo>
                    <a:close/>
                    <a:moveTo>
                      <a:pt x="38529" y="1"/>
                    </a:moveTo>
                    <a:cubicBezTo>
                      <a:pt x="38496" y="1"/>
                      <a:pt x="38462" y="4"/>
                      <a:pt x="38428" y="9"/>
                    </a:cubicBezTo>
                    <a:lnTo>
                      <a:pt x="15567" y="4099"/>
                    </a:lnTo>
                    <a:cubicBezTo>
                      <a:pt x="15402" y="4129"/>
                      <a:pt x="15257" y="4227"/>
                      <a:pt x="15170" y="4371"/>
                    </a:cubicBezTo>
                    <a:lnTo>
                      <a:pt x="118" y="29135"/>
                    </a:lnTo>
                    <a:cubicBezTo>
                      <a:pt x="0" y="29329"/>
                      <a:pt x="5" y="29577"/>
                      <a:pt x="134" y="29766"/>
                    </a:cubicBezTo>
                    <a:cubicBezTo>
                      <a:pt x="243" y="29928"/>
                      <a:pt x="426" y="30024"/>
                      <a:pt x="619" y="30024"/>
                    </a:cubicBezTo>
                    <a:cubicBezTo>
                      <a:pt x="650" y="30024"/>
                      <a:pt x="681" y="30022"/>
                      <a:pt x="712" y="30017"/>
                    </a:cubicBezTo>
                    <a:lnTo>
                      <a:pt x="23515" y="26325"/>
                    </a:lnTo>
                    <a:cubicBezTo>
                      <a:pt x="23518" y="26325"/>
                      <a:pt x="23521" y="26325"/>
                      <a:pt x="23525" y="26323"/>
                    </a:cubicBezTo>
                    <a:cubicBezTo>
                      <a:pt x="23672" y="26298"/>
                      <a:pt x="23804" y="26216"/>
                      <a:pt x="23892" y="26097"/>
                    </a:cubicBezTo>
                    <a:lnTo>
                      <a:pt x="40840" y="3221"/>
                    </a:lnTo>
                    <a:cubicBezTo>
                      <a:pt x="40998" y="3008"/>
                      <a:pt x="40993" y="2714"/>
                      <a:pt x="40825" y="2508"/>
                    </a:cubicBezTo>
                    <a:lnTo>
                      <a:pt x="38988" y="221"/>
                    </a:lnTo>
                    <a:cubicBezTo>
                      <a:pt x="38875" y="80"/>
                      <a:pt x="38706" y="1"/>
                      <a:pt x="385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3075396" y="1501983"/>
                <a:ext cx="1979879" cy="1451603"/>
              </a:xfrm>
              <a:custGeom>
                <a:avLst/>
                <a:gdLst/>
                <a:ahLst/>
                <a:cxnLst/>
                <a:rect l="l" t="t" r="r" b="b"/>
                <a:pathLst>
                  <a:path w="41166" h="30182" extrusionOk="0">
                    <a:moveTo>
                      <a:pt x="38343" y="1386"/>
                    </a:moveTo>
                    <a:lnTo>
                      <a:pt x="39612" y="2967"/>
                    </a:lnTo>
                    <a:lnTo>
                      <a:pt x="23132" y="25212"/>
                    </a:lnTo>
                    <a:lnTo>
                      <a:pt x="2017" y="28632"/>
                    </a:lnTo>
                    <a:lnTo>
                      <a:pt x="16164" y="5355"/>
                    </a:lnTo>
                    <a:lnTo>
                      <a:pt x="38343" y="1386"/>
                    </a:lnTo>
                    <a:close/>
                    <a:moveTo>
                      <a:pt x="38375" y="1222"/>
                    </a:moveTo>
                    <a:cubicBezTo>
                      <a:pt x="38371" y="1222"/>
                      <a:pt x="38367" y="1223"/>
                      <a:pt x="38362" y="1223"/>
                    </a:cubicBezTo>
                    <a:lnTo>
                      <a:pt x="16102" y="5206"/>
                    </a:lnTo>
                    <a:cubicBezTo>
                      <a:pt x="16079" y="5209"/>
                      <a:pt x="16060" y="5223"/>
                      <a:pt x="16048" y="5242"/>
                    </a:cubicBezTo>
                    <a:lnTo>
                      <a:pt x="1794" y="28696"/>
                    </a:lnTo>
                    <a:cubicBezTo>
                      <a:pt x="1777" y="28722"/>
                      <a:pt x="1778" y="28755"/>
                      <a:pt x="1796" y="28781"/>
                    </a:cubicBezTo>
                    <a:cubicBezTo>
                      <a:pt x="1810" y="28801"/>
                      <a:pt x="1834" y="28815"/>
                      <a:pt x="1860" y="28815"/>
                    </a:cubicBezTo>
                    <a:lnTo>
                      <a:pt x="1862" y="28815"/>
                    </a:lnTo>
                    <a:cubicBezTo>
                      <a:pt x="1865" y="28815"/>
                      <a:pt x="1868" y="28814"/>
                      <a:pt x="1874" y="28814"/>
                    </a:cubicBezTo>
                    <a:lnTo>
                      <a:pt x="23189" y="25363"/>
                    </a:lnTo>
                    <a:cubicBezTo>
                      <a:pt x="23208" y="25359"/>
                      <a:pt x="23227" y="25349"/>
                      <a:pt x="23239" y="25333"/>
                    </a:cubicBezTo>
                    <a:lnTo>
                      <a:pt x="39775" y="3012"/>
                    </a:lnTo>
                    <a:cubicBezTo>
                      <a:pt x="39798" y="2984"/>
                      <a:pt x="39796" y="2945"/>
                      <a:pt x="39774" y="2917"/>
                    </a:cubicBezTo>
                    <a:lnTo>
                      <a:pt x="38437" y="1253"/>
                    </a:lnTo>
                    <a:cubicBezTo>
                      <a:pt x="38422" y="1234"/>
                      <a:pt x="38399" y="1222"/>
                      <a:pt x="38375" y="1222"/>
                    </a:cubicBezTo>
                    <a:close/>
                    <a:moveTo>
                      <a:pt x="38615" y="157"/>
                    </a:moveTo>
                    <a:lnTo>
                      <a:pt x="38615" y="158"/>
                    </a:lnTo>
                    <a:cubicBezTo>
                      <a:pt x="38767" y="158"/>
                      <a:pt x="38913" y="226"/>
                      <a:pt x="39010" y="347"/>
                    </a:cubicBezTo>
                    <a:lnTo>
                      <a:pt x="40847" y="2635"/>
                    </a:lnTo>
                    <a:cubicBezTo>
                      <a:pt x="40991" y="2815"/>
                      <a:pt x="40996" y="3069"/>
                      <a:pt x="40859" y="3253"/>
                    </a:cubicBezTo>
                    <a:lnTo>
                      <a:pt x="23911" y="26128"/>
                    </a:lnTo>
                    <a:cubicBezTo>
                      <a:pt x="23835" y="26232"/>
                      <a:pt x="23722" y="26301"/>
                      <a:pt x="23594" y="26324"/>
                    </a:cubicBezTo>
                    <a:lnTo>
                      <a:pt x="23608" y="26401"/>
                    </a:lnTo>
                    <a:lnTo>
                      <a:pt x="23585" y="26325"/>
                    </a:lnTo>
                    <a:lnTo>
                      <a:pt x="783" y="30017"/>
                    </a:lnTo>
                    <a:cubicBezTo>
                      <a:pt x="756" y="30021"/>
                      <a:pt x="729" y="30023"/>
                      <a:pt x="702" y="30023"/>
                    </a:cubicBezTo>
                    <a:cubicBezTo>
                      <a:pt x="535" y="30023"/>
                      <a:pt x="376" y="29941"/>
                      <a:pt x="281" y="29800"/>
                    </a:cubicBezTo>
                    <a:cubicBezTo>
                      <a:pt x="172" y="29636"/>
                      <a:pt x="166" y="29423"/>
                      <a:pt x="269" y="29253"/>
                    </a:cubicBezTo>
                    <a:lnTo>
                      <a:pt x="15321" y="4491"/>
                    </a:lnTo>
                    <a:cubicBezTo>
                      <a:pt x="15395" y="4366"/>
                      <a:pt x="15522" y="4281"/>
                      <a:pt x="15664" y="4255"/>
                    </a:cubicBezTo>
                    <a:lnTo>
                      <a:pt x="38525" y="165"/>
                    </a:lnTo>
                    <a:cubicBezTo>
                      <a:pt x="38555" y="160"/>
                      <a:pt x="38586" y="157"/>
                      <a:pt x="38615" y="157"/>
                    </a:cubicBezTo>
                    <a:close/>
                    <a:moveTo>
                      <a:pt x="38615" y="1"/>
                    </a:moveTo>
                    <a:cubicBezTo>
                      <a:pt x="38576" y="1"/>
                      <a:pt x="38537" y="4"/>
                      <a:pt x="38497" y="11"/>
                    </a:cubicBezTo>
                    <a:lnTo>
                      <a:pt x="15636" y="4101"/>
                    </a:lnTo>
                    <a:cubicBezTo>
                      <a:pt x="15449" y="4134"/>
                      <a:pt x="15284" y="4247"/>
                      <a:pt x="15186" y="4409"/>
                    </a:cubicBezTo>
                    <a:lnTo>
                      <a:pt x="133" y="29172"/>
                    </a:lnTo>
                    <a:cubicBezTo>
                      <a:pt x="0" y="29394"/>
                      <a:pt x="7" y="29674"/>
                      <a:pt x="151" y="29889"/>
                    </a:cubicBezTo>
                    <a:cubicBezTo>
                      <a:pt x="275" y="30072"/>
                      <a:pt x="483" y="30181"/>
                      <a:pt x="701" y="30181"/>
                    </a:cubicBezTo>
                    <a:cubicBezTo>
                      <a:pt x="736" y="30181"/>
                      <a:pt x="772" y="30178"/>
                      <a:pt x="807" y="30173"/>
                    </a:cubicBezTo>
                    <a:lnTo>
                      <a:pt x="23610" y="26481"/>
                    </a:lnTo>
                    <a:cubicBezTo>
                      <a:pt x="23610" y="26481"/>
                      <a:pt x="23622" y="26479"/>
                      <a:pt x="23622" y="26479"/>
                    </a:cubicBezTo>
                    <a:cubicBezTo>
                      <a:pt x="23788" y="26450"/>
                      <a:pt x="23937" y="26358"/>
                      <a:pt x="24037" y="26221"/>
                    </a:cubicBezTo>
                    <a:lnTo>
                      <a:pt x="40986" y="3348"/>
                    </a:lnTo>
                    <a:cubicBezTo>
                      <a:pt x="41166" y="3106"/>
                      <a:pt x="41159" y="2771"/>
                      <a:pt x="40970" y="2536"/>
                    </a:cubicBezTo>
                    <a:lnTo>
                      <a:pt x="39133" y="249"/>
                    </a:lnTo>
                    <a:cubicBezTo>
                      <a:pt x="39005" y="91"/>
                      <a:pt x="38814" y="1"/>
                      <a:pt x="386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4831040" y="1661752"/>
                <a:ext cx="1727332" cy="1597235"/>
              </a:xfrm>
              <a:custGeom>
                <a:avLst/>
                <a:gdLst/>
                <a:ahLst/>
                <a:cxnLst/>
                <a:rect l="l" t="t" r="r" b="b"/>
                <a:pathLst>
                  <a:path w="35915" h="33210" extrusionOk="0">
                    <a:moveTo>
                      <a:pt x="17975" y="1348"/>
                    </a:moveTo>
                    <a:cubicBezTo>
                      <a:pt x="25222" y="1348"/>
                      <a:pt x="31651" y="6534"/>
                      <a:pt x="32972" y="13918"/>
                    </a:cubicBezTo>
                    <a:cubicBezTo>
                      <a:pt x="34456" y="22212"/>
                      <a:pt x="28936" y="30137"/>
                      <a:pt x="20644" y="31621"/>
                    </a:cubicBezTo>
                    <a:cubicBezTo>
                      <a:pt x="19736" y="31783"/>
                      <a:pt x="18833" y="31862"/>
                      <a:pt x="17941" y="31862"/>
                    </a:cubicBezTo>
                    <a:cubicBezTo>
                      <a:pt x="10692" y="31862"/>
                      <a:pt x="4262" y="26676"/>
                      <a:pt x="2942" y="19291"/>
                    </a:cubicBezTo>
                    <a:cubicBezTo>
                      <a:pt x="1458" y="10999"/>
                      <a:pt x="6978" y="3073"/>
                      <a:pt x="15271" y="1590"/>
                    </a:cubicBezTo>
                    <a:cubicBezTo>
                      <a:pt x="16179" y="1427"/>
                      <a:pt x="17083" y="1348"/>
                      <a:pt x="17975" y="1348"/>
                    </a:cubicBezTo>
                    <a:close/>
                    <a:moveTo>
                      <a:pt x="17978" y="1"/>
                    </a:moveTo>
                    <a:cubicBezTo>
                      <a:pt x="17007" y="1"/>
                      <a:pt x="16023" y="86"/>
                      <a:pt x="15034" y="263"/>
                    </a:cubicBezTo>
                    <a:cubicBezTo>
                      <a:pt x="6009" y="1877"/>
                      <a:pt x="0" y="10503"/>
                      <a:pt x="1614" y="19528"/>
                    </a:cubicBezTo>
                    <a:cubicBezTo>
                      <a:pt x="3053" y="27566"/>
                      <a:pt x="10050" y="33210"/>
                      <a:pt x="17939" y="33210"/>
                    </a:cubicBezTo>
                    <a:cubicBezTo>
                      <a:pt x="18909" y="33210"/>
                      <a:pt x="19893" y="33124"/>
                      <a:pt x="20881" y="32947"/>
                    </a:cubicBezTo>
                    <a:cubicBezTo>
                      <a:pt x="29906" y="31332"/>
                      <a:pt x="35914" y="22707"/>
                      <a:pt x="34299" y="13681"/>
                    </a:cubicBezTo>
                    <a:cubicBezTo>
                      <a:pt x="32862" y="5645"/>
                      <a:pt x="25866" y="1"/>
                      <a:pt x="17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4827722" y="1658626"/>
                <a:ext cx="1733873" cy="1603487"/>
              </a:xfrm>
              <a:custGeom>
                <a:avLst/>
                <a:gdLst/>
                <a:ahLst/>
                <a:cxnLst/>
                <a:rect l="l" t="t" r="r" b="b"/>
                <a:pathLst>
                  <a:path w="36051" h="33340" extrusionOk="0">
                    <a:moveTo>
                      <a:pt x="18058" y="1478"/>
                    </a:moveTo>
                    <a:cubicBezTo>
                      <a:pt x="21133" y="1478"/>
                      <a:pt x="24131" y="2413"/>
                      <a:pt x="26707" y="4207"/>
                    </a:cubicBezTo>
                    <a:cubicBezTo>
                      <a:pt x="30035" y="6525"/>
                      <a:pt x="32262" y="10002"/>
                      <a:pt x="32977" y="13995"/>
                    </a:cubicBezTo>
                    <a:cubicBezTo>
                      <a:pt x="34451" y="22239"/>
                      <a:pt x="28944" y="30145"/>
                      <a:pt x="20701" y="31620"/>
                    </a:cubicBezTo>
                    <a:cubicBezTo>
                      <a:pt x="19801" y="31781"/>
                      <a:pt x="18905" y="31859"/>
                      <a:pt x="18020" y="31859"/>
                    </a:cubicBezTo>
                    <a:cubicBezTo>
                      <a:pt x="10807" y="31859"/>
                      <a:pt x="4390" y="26688"/>
                      <a:pt x="3075" y="19344"/>
                    </a:cubicBezTo>
                    <a:cubicBezTo>
                      <a:pt x="1600" y="11100"/>
                      <a:pt x="7108" y="3194"/>
                      <a:pt x="15352" y="1719"/>
                    </a:cubicBezTo>
                    <a:cubicBezTo>
                      <a:pt x="16254" y="1558"/>
                      <a:pt x="17160" y="1478"/>
                      <a:pt x="18058" y="1478"/>
                    </a:cubicBezTo>
                    <a:close/>
                    <a:moveTo>
                      <a:pt x="18033" y="1348"/>
                    </a:moveTo>
                    <a:cubicBezTo>
                      <a:pt x="17140" y="1348"/>
                      <a:pt x="16236" y="1426"/>
                      <a:pt x="15328" y="1589"/>
                    </a:cubicBezTo>
                    <a:cubicBezTo>
                      <a:pt x="7013" y="3076"/>
                      <a:pt x="1458" y="11052"/>
                      <a:pt x="2945" y="19368"/>
                    </a:cubicBezTo>
                    <a:cubicBezTo>
                      <a:pt x="4270" y="26775"/>
                      <a:pt x="10743" y="31991"/>
                      <a:pt x="18018" y="31991"/>
                    </a:cubicBezTo>
                    <a:cubicBezTo>
                      <a:pt x="18910" y="31991"/>
                      <a:pt x="19816" y="31913"/>
                      <a:pt x="20723" y="31750"/>
                    </a:cubicBezTo>
                    <a:cubicBezTo>
                      <a:pt x="29040" y="30263"/>
                      <a:pt x="34594" y="22287"/>
                      <a:pt x="33107" y="13973"/>
                    </a:cubicBezTo>
                    <a:cubicBezTo>
                      <a:pt x="31781" y="6565"/>
                      <a:pt x="25309" y="1348"/>
                      <a:pt x="18033" y="1348"/>
                    </a:cubicBezTo>
                    <a:close/>
                    <a:moveTo>
                      <a:pt x="18033" y="132"/>
                    </a:moveTo>
                    <a:cubicBezTo>
                      <a:pt x="25886" y="132"/>
                      <a:pt x="32874" y="5763"/>
                      <a:pt x="34304" y="13758"/>
                    </a:cubicBezTo>
                    <a:cubicBezTo>
                      <a:pt x="35909" y="22734"/>
                      <a:pt x="29914" y="31342"/>
                      <a:pt x="20938" y="32947"/>
                    </a:cubicBezTo>
                    <a:cubicBezTo>
                      <a:pt x="19954" y="33122"/>
                      <a:pt x="18969" y="33209"/>
                      <a:pt x="17990" y="33209"/>
                    </a:cubicBezTo>
                    <a:cubicBezTo>
                      <a:pt x="14643" y="33209"/>
                      <a:pt x="11379" y="32192"/>
                      <a:pt x="8575" y="30239"/>
                    </a:cubicBezTo>
                    <a:cubicBezTo>
                      <a:pt x="4951" y="27714"/>
                      <a:pt x="2526" y="23929"/>
                      <a:pt x="1749" y="19581"/>
                    </a:cubicBezTo>
                    <a:cubicBezTo>
                      <a:pt x="142" y="10607"/>
                      <a:pt x="6138" y="1997"/>
                      <a:pt x="15115" y="392"/>
                    </a:cubicBezTo>
                    <a:cubicBezTo>
                      <a:pt x="16095" y="217"/>
                      <a:pt x="17071" y="132"/>
                      <a:pt x="18033" y="132"/>
                    </a:cubicBezTo>
                    <a:close/>
                    <a:moveTo>
                      <a:pt x="18032" y="1"/>
                    </a:moveTo>
                    <a:cubicBezTo>
                      <a:pt x="17062" y="1"/>
                      <a:pt x="16078" y="86"/>
                      <a:pt x="15090" y="262"/>
                    </a:cubicBezTo>
                    <a:cubicBezTo>
                      <a:pt x="6045" y="1881"/>
                      <a:pt x="0" y="10558"/>
                      <a:pt x="1619" y="19605"/>
                    </a:cubicBezTo>
                    <a:cubicBezTo>
                      <a:pt x="3060" y="27664"/>
                      <a:pt x="10102" y="33340"/>
                      <a:pt x="18018" y="33340"/>
                    </a:cubicBezTo>
                    <a:cubicBezTo>
                      <a:pt x="18988" y="33340"/>
                      <a:pt x="19973" y="33253"/>
                      <a:pt x="20960" y="33077"/>
                    </a:cubicBezTo>
                    <a:cubicBezTo>
                      <a:pt x="30008" y="31459"/>
                      <a:pt x="36051" y="22781"/>
                      <a:pt x="34433" y="13735"/>
                    </a:cubicBezTo>
                    <a:cubicBezTo>
                      <a:pt x="32991" y="5676"/>
                      <a:pt x="25948" y="1"/>
                      <a:pt x="180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4790400" y="1624191"/>
                <a:ext cx="1808516" cy="1672359"/>
              </a:xfrm>
              <a:custGeom>
                <a:avLst/>
                <a:gdLst/>
                <a:ahLst/>
                <a:cxnLst/>
                <a:rect l="l" t="t" r="r" b="b"/>
                <a:pathLst>
                  <a:path w="37603" h="34772" extrusionOk="0">
                    <a:moveTo>
                      <a:pt x="18820" y="1412"/>
                    </a:moveTo>
                    <a:cubicBezTo>
                      <a:pt x="26410" y="1412"/>
                      <a:pt x="33141" y="6842"/>
                      <a:pt x="34524" y="14574"/>
                    </a:cubicBezTo>
                    <a:cubicBezTo>
                      <a:pt x="36077" y="23256"/>
                      <a:pt x="30297" y="31554"/>
                      <a:pt x="21613" y="33107"/>
                    </a:cubicBezTo>
                    <a:cubicBezTo>
                      <a:pt x="20662" y="33277"/>
                      <a:pt x="19716" y="33359"/>
                      <a:pt x="18783" y="33359"/>
                    </a:cubicBezTo>
                    <a:cubicBezTo>
                      <a:pt x="11195" y="33359"/>
                      <a:pt x="4464" y="27929"/>
                      <a:pt x="3081" y="20198"/>
                    </a:cubicBezTo>
                    <a:cubicBezTo>
                      <a:pt x="1528" y="11516"/>
                      <a:pt x="7307" y="3217"/>
                      <a:pt x="15989" y="1664"/>
                    </a:cubicBezTo>
                    <a:cubicBezTo>
                      <a:pt x="16940" y="1494"/>
                      <a:pt x="17887" y="1412"/>
                      <a:pt x="18820" y="1412"/>
                    </a:cubicBezTo>
                    <a:close/>
                    <a:moveTo>
                      <a:pt x="18822" y="1"/>
                    </a:moveTo>
                    <a:cubicBezTo>
                      <a:pt x="17806" y="1"/>
                      <a:pt x="16776" y="90"/>
                      <a:pt x="15742" y="275"/>
                    </a:cubicBezTo>
                    <a:cubicBezTo>
                      <a:pt x="6291" y="1965"/>
                      <a:pt x="0" y="10997"/>
                      <a:pt x="1692" y="20448"/>
                    </a:cubicBezTo>
                    <a:cubicBezTo>
                      <a:pt x="3197" y="28862"/>
                      <a:pt x="10524" y="34772"/>
                      <a:pt x="18783" y="34772"/>
                    </a:cubicBezTo>
                    <a:cubicBezTo>
                      <a:pt x="19798" y="34772"/>
                      <a:pt x="20828" y="34682"/>
                      <a:pt x="21863" y="34497"/>
                    </a:cubicBezTo>
                    <a:cubicBezTo>
                      <a:pt x="31313" y="32806"/>
                      <a:pt x="37602" y="23776"/>
                      <a:pt x="35912" y="14325"/>
                    </a:cubicBezTo>
                    <a:cubicBezTo>
                      <a:pt x="34407" y="5911"/>
                      <a:pt x="27081" y="1"/>
                      <a:pt x="188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4786985" y="1620968"/>
                <a:ext cx="1773359" cy="1678948"/>
              </a:xfrm>
              <a:custGeom>
                <a:avLst/>
                <a:gdLst/>
                <a:ahLst/>
                <a:cxnLst/>
                <a:rect l="l" t="t" r="r" b="b"/>
                <a:pathLst>
                  <a:path w="36872" h="34909" extrusionOk="0">
                    <a:moveTo>
                      <a:pt x="18907" y="1548"/>
                    </a:moveTo>
                    <a:cubicBezTo>
                      <a:pt x="22126" y="1548"/>
                      <a:pt x="25265" y="2526"/>
                      <a:pt x="27961" y="4405"/>
                    </a:cubicBezTo>
                    <a:cubicBezTo>
                      <a:pt x="31447" y="6832"/>
                      <a:pt x="33779" y="10472"/>
                      <a:pt x="34527" y="14653"/>
                    </a:cubicBezTo>
                    <a:cubicBezTo>
                      <a:pt x="35275" y="18833"/>
                      <a:pt x="34349" y="23057"/>
                      <a:pt x="31921" y="26542"/>
                    </a:cubicBezTo>
                    <a:cubicBezTo>
                      <a:pt x="29494" y="30028"/>
                      <a:pt x="25854" y="32358"/>
                      <a:pt x="21672" y="33106"/>
                    </a:cubicBezTo>
                    <a:cubicBezTo>
                      <a:pt x="20727" y="33276"/>
                      <a:pt x="19779" y="33359"/>
                      <a:pt x="18838" y="33359"/>
                    </a:cubicBezTo>
                    <a:cubicBezTo>
                      <a:pt x="15620" y="33359"/>
                      <a:pt x="12481" y="32381"/>
                      <a:pt x="9784" y="30502"/>
                    </a:cubicBezTo>
                    <a:cubicBezTo>
                      <a:pt x="6298" y="28074"/>
                      <a:pt x="3967" y="24435"/>
                      <a:pt x="3219" y="20253"/>
                    </a:cubicBezTo>
                    <a:cubicBezTo>
                      <a:pt x="2471" y="16072"/>
                      <a:pt x="3396" y="11850"/>
                      <a:pt x="5824" y="8365"/>
                    </a:cubicBezTo>
                    <a:cubicBezTo>
                      <a:pt x="8251" y="4879"/>
                      <a:pt x="11891" y="2548"/>
                      <a:pt x="16072" y="1800"/>
                    </a:cubicBezTo>
                    <a:cubicBezTo>
                      <a:pt x="17018" y="1631"/>
                      <a:pt x="17965" y="1548"/>
                      <a:pt x="18907" y="1548"/>
                    </a:cubicBezTo>
                    <a:close/>
                    <a:moveTo>
                      <a:pt x="18879" y="1411"/>
                    </a:moveTo>
                    <a:cubicBezTo>
                      <a:pt x="17945" y="1411"/>
                      <a:pt x="16999" y="1494"/>
                      <a:pt x="16048" y="1664"/>
                    </a:cubicBezTo>
                    <a:cubicBezTo>
                      <a:pt x="7342" y="3222"/>
                      <a:pt x="1526" y="11571"/>
                      <a:pt x="3084" y="20277"/>
                    </a:cubicBezTo>
                    <a:cubicBezTo>
                      <a:pt x="3837" y="24495"/>
                      <a:pt x="6189" y="28166"/>
                      <a:pt x="9706" y="30615"/>
                    </a:cubicBezTo>
                    <a:cubicBezTo>
                      <a:pt x="12426" y="32510"/>
                      <a:pt x="15591" y="33497"/>
                      <a:pt x="18839" y="33498"/>
                    </a:cubicBezTo>
                    <a:lnTo>
                      <a:pt x="18839" y="33498"/>
                    </a:lnTo>
                    <a:cubicBezTo>
                      <a:pt x="19787" y="33498"/>
                      <a:pt x="20744" y="33413"/>
                      <a:pt x="21697" y="33243"/>
                    </a:cubicBezTo>
                    <a:cubicBezTo>
                      <a:pt x="25915" y="32488"/>
                      <a:pt x="29585" y="30137"/>
                      <a:pt x="32034" y="26620"/>
                    </a:cubicBezTo>
                    <a:cubicBezTo>
                      <a:pt x="34484" y="23105"/>
                      <a:pt x="35417" y="18845"/>
                      <a:pt x="34662" y="14629"/>
                    </a:cubicBezTo>
                    <a:cubicBezTo>
                      <a:pt x="33274" y="6874"/>
                      <a:pt x="26497" y="1411"/>
                      <a:pt x="18879" y="1411"/>
                    </a:cubicBezTo>
                    <a:close/>
                    <a:moveTo>
                      <a:pt x="18839" y="33498"/>
                    </a:moveTo>
                    <a:lnTo>
                      <a:pt x="18839" y="33498"/>
                    </a:lnTo>
                    <a:cubicBezTo>
                      <a:pt x="18838" y="33498"/>
                      <a:pt x="18838" y="33498"/>
                      <a:pt x="18838" y="33498"/>
                    </a:cubicBezTo>
                    <a:lnTo>
                      <a:pt x="18839" y="33498"/>
                    </a:lnTo>
                    <a:cubicBezTo>
                      <a:pt x="18839" y="33498"/>
                      <a:pt x="18839" y="33498"/>
                      <a:pt x="18839" y="33498"/>
                    </a:cubicBezTo>
                    <a:close/>
                    <a:moveTo>
                      <a:pt x="18881" y="138"/>
                    </a:moveTo>
                    <a:cubicBezTo>
                      <a:pt x="27102" y="138"/>
                      <a:pt x="34418" y="6034"/>
                      <a:pt x="35916" y="14404"/>
                    </a:cubicBezTo>
                    <a:cubicBezTo>
                      <a:pt x="36730" y="18956"/>
                      <a:pt x="35722" y="23553"/>
                      <a:pt x="33080" y="27349"/>
                    </a:cubicBezTo>
                    <a:cubicBezTo>
                      <a:pt x="30436" y="31143"/>
                      <a:pt x="26474" y="33681"/>
                      <a:pt x="21922" y="34495"/>
                    </a:cubicBezTo>
                    <a:cubicBezTo>
                      <a:pt x="20891" y="34680"/>
                      <a:pt x="19859" y="34771"/>
                      <a:pt x="18834" y="34771"/>
                    </a:cubicBezTo>
                    <a:cubicBezTo>
                      <a:pt x="15330" y="34771"/>
                      <a:pt x="11914" y="33705"/>
                      <a:pt x="8978" y="31660"/>
                    </a:cubicBezTo>
                    <a:cubicBezTo>
                      <a:pt x="5183" y="29016"/>
                      <a:pt x="2644" y="25055"/>
                      <a:pt x="1831" y="20503"/>
                    </a:cubicBezTo>
                    <a:cubicBezTo>
                      <a:pt x="149" y="11106"/>
                      <a:pt x="6426" y="2091"/>
                      <a:pt x="15825" y="410"/>
                    </a:cubicBezTo>
                    <a:cubicBezTo>
                      <a:pt x="16850" y="226"/>
                      <a:pt x="17873" y="138"/>
                      <a:pt x="18881" y="138"/>
                    </a:cubicBezTo>
                    <a:close/>
                    <a:moveTo>
                      <a:pt x="18880" y="1"/>
                    </a:moveTo>
                    <a:cubicBezTo>
                      <a:pt x="17865" y="1"/>
                      <a:pt x="16835" y="90"/>
                      <a:pt x="15801" y="275"/>
                    </a:cubicBezTo>
                    <a:cubicBezTo>
                      <a:pt x="6327" y="1970"/>
                      <a:pt x="0" y="11054"/>
                      <a:pt x="1694" y="20527"/>
                    </a:cubicBezTo>
                    <a:cubicBezTo>
                      <a:pt x="2515" y="25115"/>
                      <a:pt x="5074" y="29108"/>
                      <a:pt x="8899" y="31773"/>
                    </a:cubicBezTo>
                    <a:cubicBezTo>
                      <a:pt x="11860" y="33835"/>
                      <a:pt x="15304" y="34909"/>
                      <a:pt x="18836" y="34909"/>
                    </a:cubicBezTo>
                    <a:cubicBezTo>
                      <a:pt x="19868" y="34909"/>
                      <a:pt x="20909" y="34817"/>
                      <a:pt x="21946" y="34632"/>
                    </a:cubicBezTo>
                    <a:cubicBezTo>
                      <a:pt x="26534" y="33811"/>
                      <a:pt x="30529" y="31252"/>
                      <a:pt x="33192" y="27427"/>
                    </a:cubicBezTo>
                    <a:cubicBezTo>
                      <a:pt x="35857" y="23602"/>
                      <a:pt x="36872" y="18968"/>
                      <a:pt x="36051" y="14380"/>
                    </a:cubicBezTo>
                    <a:cubicBezTo>
                      <a:pt x="34542" y="5943"/>
                      <a:pt x="27168" y="1"/>
                      <a:pt x="188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5634412" y="1726824"/>
                <a:ext cx="120574" cy="1467090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30504" extrusionOk="0">
                    <a:moveTo>
                      <a:pt x="2437" y="1"/>
                    </a:moveTo>
                    <a:cubicBezTo>
                      <a:pt x="2400" y="1"/>
                      <a:pt x="2369" y="28"/>
                      <a:pt x="2366" y="65"/>
                    </a:cubicBezTo>
                    <a:lnTo>
                      <a:pt x="2" y="30429"/>
                    </a:lnTo>
                    <a:cubicBezTo>
                      <a:pt x="0" y="30467"/>
                      <a:pt x="28" y="30500"/>
                      <a:pt x="66" y="30504"/>
                    </a:cubicBezTo>
                    <a:lnTo>
                      <a:pt x="71" y="30504"/>
                    </a:lnTo>
                    <a:cubicBezTo>
                      <a:pt x="108" y="30504"/>
                      <a:pt x="137" y="30476"/>
                      <a:pt x="141" y="30440"/>
                    </a:cubicBezTo>
                    <a:lnTo>
                      <a:pt x="2503" y="75"/>
                    </a:lnTo>
                    <a:cubicBezTo>
                      <a:pt x="2506" y="37"/>
                      <a:pt x="2478" y="4"/>
                      <a:pt x="2440" y="1"/>
                    </a:cubicBezTo>
                    <a:cubicBezTo>
                      <a:pt x="2439" y="1"/>
                      <a:pt x="2438" y="1"/>
                      <a:pt x="24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4971188" y="2400964"/>
                <a:ext cx="1459250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30341" h="2489" extrusionOk="0">
                    <a:moveTo>
                      <a:pt x="73" y="1"/>
                    </a:moveTo>
                    <a:cubicBezTo>
                      <a:pt x="37" y="1"/>
                      <a:pt x="6" y="28"/>
                      <a:pt x="2" y="65"/>
                    </a:cubicBezTo>
                    <a:cubicBezTo>
                      <a:pt x="1" y="103"/>
                      <a:pt x="28" y="136"/>
                      <a:pt x="66" y="139"/>
                    </a:cubicBezTo>
                    <a:lnTo>
                      <a:pt x="30263" y="2489"/>
                    </a:lnTo>
                    <a:lnTo>
                      <a:pt x="30268" y="2489"/>
                    </a:lnTo>
                    <a:cubicBezTo>
                      <a:pt x="30304" y="2489"/>
                      <a:pt x="30334" y="2461"/>
                      <a:pt x="30337" y="2425"/>
                    </a:cubicBezTo>
                    <a:cubicBezTo>
                      <a:pt x="30341" y="2387"/>
                      <a:pt x="30311" y="2354"/>
                      <a:pt x="30273" y="2350"/>
                    </a:cubicBezTo>
                    <a:lnTo>
                      <a:pt x="77" y="1"/>
                    </a:lnTo>
                    <a:cubicBezTo>
                      <a:pt x="76" y="1"/>
                      <a:pt x="74" y="1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5141635" y="1980330"/>
                <a:ext cx="1106089" cy="960072"/>
              </a:xfrm>
              <a:custGeom>
                <a:avLst/>
                <a:gdLst/>
                <a:ahLst/>
                <a:cxnLst/>
                <a:rect l="l" t="t" r="r" b="b"/>
                <a:pathLst>
                  <a:path w="22998" h="19962" extrusionOk="0">
                    <a:moveTo>
                      <a:pt x="22920" y="1"/>
                    </a:moveTo>
                    <a:cubicBezTo>
                      <a:pt x="22904" y="1"/>
                      <a:pt x="22888" y="6"/>
                      <a:pt x="22875" y="18"/>
                    </a:cubicBezTo>
                    <a:lnTo>
                      <a:pt x="32" y="19841"/>
                    </a:lnTo>
                    <a:cubicBezTo>
                      <a:pt x="3" y="19865"/>
                      <a:pt x="1" y="19908"/>
                      <a:pt x="25" y="19938"/>
                    </a:cubicBezTo>
                    <a:cubicBezTo>
                      <a:pt x="39" y="19953"/>
                      <a:pt x="58" y="19962"/>
                      <a:pt x="77" y="19962"/>
                    </a:cubicBezTo>
                    <a:cubicBezTo>
                      <a:pt x="93" y="19962"/>
                      <a:pt x="110" y="19957"/>
                      <a:pt x="122" y="19945"/>
                    </a:cubicBezTo>
                    <a:lnTo>
                      <a:pt x="22965" y="122"/>
                    </a:lnTo>
                    <a:cubicBezTo>
                      <a:pt x="22994" y="96"/>
                      <a:pt x="22998" y="53"/>
                      <a:pt x="22972" y="25"/>
                    </a:cubicBezTo>
                    <a:cubicBezTo>
                      <a:pt x="22958" y="9"/>
                      <a:pt x="22939" y="1"/>
                      <a:pt x="229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5221953" y="1901118"/>
                <a:ext cx="945403" cy="1118497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23256" extrusionOk="0">
                    <a:moveTo>
                      <a:pt x="78" y="0"/>
                    </a:moveTo>
                    <a:cubicBezTo>
                      <a:pt x="62" y="0"/>
                      <a:pt x="46" y="6"/>
                      <a:pt x="33" y="17"/>
                    </a:cubicBezTo>
                    <a:cubicBezTo>
                      <a:pt x="5" y="41"/>
                      <a:pt x="0" y="84"/>
                      <a:pt x="24" y="114"/>
                    </a:cubicBezTo>
                    <a:lnTo>
                      <a:pt x="19527" y="23231"/>
                    </a:lnTo>
                    <a:cubicBezTo>
                      <a:pt x="19541" y="23249"/>
                      <a:pt x="19560" y="23256"/>
                      <a:pt x="19580" y="23256"/>
                    </a:cubicBezTo>
                    <a:cubicBezTo>
                      <a:pt x="19594" y="23256"/>
                      <a:pt x="19612" y="23250"/>
                      <a:pt x="19624" y="23240"/>
                    </a:cubicBezTo>
                    <a:cubicBezTo>
                      <a:pt x="19653" y="23216"/>
                      <a:pt x="19657" y="23172"/>
                      <a:pt x="19632" y="23143"/>
                    </a:cubicBezTo>
                    <a:lnTo>
                      <a:pt x="130" y="24"/>
                    </a:lnTo>
                    <a:cubicBezTo>
                      <a:pt x="117" y="8"/>
                      <a:pt x="98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5499843" y="1750390"/>
                <a:ext cx="389714" cy="1419957"/>
              </a:xfrm>
              <a:custGeom>
                <a:avLst/>
                <a:gdLst/>
                <a:ahLst/>
                <a:cxnLst/>
                <a:rect l="l" t="t" r="r" b="b"/>
                <a:pathLst>
                  <a:path w="8103" h="29524" extrusionOk="0">
                    <a:moveTo>
                      <a:pt x="8025" y="0"/>
                    </a:moveTo>
                    <a:cubicBezTo>
                      <a:pt x="7995" y="0"/>
                      <a:pt x="7967" y="21"/>
                      <a:pt x="7958" y="51"/>
                    </a:cubicBezTo>
                    <a:lnTo>
                      <a:pt x="9" y="29437"/>
                    </a:lnTo>
                    <a:cubicBezTo>
                      <a:pt x="0" y="29473"/>
                      <a:pt x="21" y="29511"/>
                      <a:pt x="57" y="29522"/>
                    </a:cubicBezTo>
                    <a:cubicBezTo>
                      <a:pt x="64" y="29524"/>
                      <a:pt x="70" y="29524"/>
                      <a:pt x="77" y="29524"/>
                    </a:cubicBezTo>
                    <a:cubicBezTo>
                      <a:pt x="106" y="29524"/>
                      <a:pt x="134" y="29503"/>
                      <a:pt x="142" y="29473"/>
                    </a:cubicBezTo>
                    <a:lnTo>
                      <a:pt x="8092" y="88"/>
                    </a:lnTo>
                    <a:cubicBezTo>
                      <a:pt x="8102" y="51"/>
                      <a:pt x="8080" y="13"/>
                      <a:pt x="8043" y="3"/>
                    </a:cubicBezTo>
                    <a:cubicBezTo>
                      <a:pt x="8037" y="1"/>
                      <a:pt x="8031" y="0"/>
                      <a:pt x="8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4994417" y="2264712"/>
                <a:ext cx="1400478" cy="391301"/>
              </a:xfrm>
              <a:custGeom>
                <a:avLst/>
                <a:gdLst/>
                <a:ahLst/>
                <a:cxnLst/>
                <a:rect l="l" t="t" r="r" b="b"/>
                <a:pathLst>
                  <a:path w="29119" h="8136" extrusionOk="0">
                    <a:moveTo>
                      <a:pt x="78" y="0"/>
                    </a:moveTo>
                    <a:cubicBezTo>
                      <a:pt x="48" y="0"/>
                      <a:pt x="20" y="21"/>
                      <a:pt x="11" y="51"/>
                    </a:cubicBezTo>
                    <a:cubicBezTo>
                      <a:pt x="1" y="88"/>
                      <a:pt x="23" y="126"/>
                      <a:pt x="60" y="136"/>
                    </a:cubicBezTo>
                    <a:lnTo>
                      <a:pt x="29023" y="8132"/>
                    </a:lnTo>
                    <a:cubicBezTo>
                      <a:pt x="29030" y="8134"/>
                      <a:pt x="29037" y="8136"/>
                      <a:pt x="29042" y="8136"/>
                    </a:cubicBezTo>
                    <a:cubicBezTo>
                      <a:pt x="29073" y="8136"/>
                      <a:pt x="29101" y="8115"/>
                      <a:pt x="29108" y="8084"/>
                    </a:cubicBezTo>
                    <a:cubicBezTo>
                      <a:pt x="29118" y="8047"/>
                      <a:pt x="29097" y="8009"/>
                      <a:pt x="29061" y="7999"/>
                    </a:cubicBezTo>
                    <a:lnTo>
                      <a:pt x="96" y="3"/>
                    </a:lnTo>
                    <a:cubicBezTo>
                      <a:pt x="90" y="1"/>
                      <a:pt x="84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5063193" y="2093352"/>
                <a:ext cx="1262975" cy="734074"/>
              </a:xfrm>
              <a:custGeom>
                <a:avLst/>
                <a:gdLst/>
                <a:ahLst/>
                <a:cxnLst/>
                <a:rect l="l" t="t" r="r" b="b"/>
                <a:pathLst>
                  <a:path w="26260" h="15263" extrusionOk="0">
                    <a:moveTo>
                      <a:pt x="26181" y="0"/>
                    </a:moveTo>
                    <a:cubicBezTo>
                      <a:pt x="26169" y="0"/>
                      <a:pt x="26158" y="3"/>
                      <a:pt x="26147" y="9"/>
                    </a:cubicBezTo>
                    <a:lnTo>
                      <a:pt x="44" y="15134"/>
                    </a:lnTo>
                    <a:cubicBezTo>
                      <a:pt x="11" y="15153"/>
                      <a:pt x="1" y="15195"/>
                      <a:pt x="20" y="15228"/>
                    </a:cubicBezTo>
                    <a:cubicBezTo>
                      <a:pt x="32" y="15250"/>
                      <a:pt x="55" y="15262"/>
                      <a:pt x="79" y="15262"/>
                    </a:cubicBezTo>
                    <a:cubicBezTo>
                      <a:pt x="91" y="15262"/>
                      <a:pt x="103" y="15259"/>
                      <a:pt x="113" y="15253"/>
                    </a:cubicBezTo>
                    <a:lnTo>
                      <a:pt x="26215" y="129"/>
                    </a:lnTo>
                    <a:cubicBezTo>
                      <a:pt x="26247" y="110"/>
                      <a:pt x="26260" y="68"/>
                      <a:pt x="26241" y="35"/>
                    </a:cubicBezTo>
                    <a:cubicBezTo>
                      <a:pt x="26228" y="13"/>
                      <a:pt x="26204" y="0"/>
                      <a:pt x="26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5333532" y="1821426"/>
                <a:ext cx="722339" cy="1277884"/>
              </a:xfrm>
              <a:custGeom>
                <a:avLst/>
                <a:gdLst/>
                <a:ahLst/>
                <a:cxnLst/>
                <a:rect l="l" t="t" r="r" b="b"/>
                <a:pathLst>
                  <a:path w="15019" h="26570" extrusionOk="0">
                    <a:moveTo>
                      <a:pt x="79" y="1"/>
                    </a:moveTo>
                    <a:cubicBezTo>
                      <a:pt x="68" y="1"/>
                      <a:pt x="56" y="4"/>
                      <a:pt x="45" y="10"/>
                    </a:cubicBezTo>
                    <a:cubicBezTo>
                      <a:pt x="13" y="27"/>
                      <a:pt x="0" y="70"/>
                      <a:pt x="20" y="103"/>
                    </a:cubicBezTo>
                    <a:lnTo>
                      <a:pt x="14880" y="26535"/>
                    </a:lnTo>
                    <a:cubicBezTo>
                      <a:pt x="14892" y="26557"/>
                      <a:pt x="14914" y="26570"/>
                      <a:pt x="14938" y="26570"/>
                    </a:cubicBezTo>
                    <a:cubicBezTo>
                      <a:pt x="14951" y="26570"/>
                      <a:pt x="14963" y="26568"/>
                      <a:pt x="14973" y="26561"/>
                    </a:cubicBezTo>
                    <a:cubicBezTo>
                      <a:pt x="15006" y="26544"/>
                      <a:pt x="15018" y="26500"/>
                      <a:pt x="14999" y="26467"/>
                    </a:cubicBezTo>
                    <a:lnTo>
                      <a:pt x="139" y="36"/>
                    </a:lnTo>
                    <a:cubicBezTo>
                      <a:pt x="126" y="13"/>
                      <a:pt x="103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5247491" y="1877985"/>
                <a:ext cx="894375" cy="1164765"/>
              </a:xfrm>
              <a:custGeom>
                <a:avLst/>
                <a:gdLst/>
                <a:ahLst/>
                <a:cxnLst/>
                <a:rect l="l" t="t" r="r" b="b"/>
                <a:pathLst>
                  <a:path w="18596" h="24218" extrusionOk="0">
                    <a:moveTo>
                      <a:pt x="18518" y="1"/>
                    </a:moveTo>
                    <a:cubicBezTo>
                      <a:pt x="18497" y="1"/>
                      <a:pt x="18477" y="10"/>
                      <a:pt x="18464" y="27"/>
                    </a:cubicBezTo>
                    <a:lnTo>
                      <a:pt x="23" y="24107"/>
                    </a:lnTo>
                    <a:cubicBezTo>
                      <a:pt x="1" y="24136"/>
                      <a:pt x="6" y="24180"/>
                      <a:pt x="35" y="24202"/>
                    </a:cubicBezTo>
                    <a:cubicBezTo>
                      <a:pt x="49" y="24213"/>
                      <a:pt x="63" y="24218"/>
                      <a:pt x="79" y="24218"/>
                    </a:cubicBezTo>
                    <a:cubicBezTo>
                      <a:pt x="99" y="24218"/>
                      <a:pt x="119" y="24207"/>
                      <a:pt x="132" y="24190"/>
                    </a:cubicBezTo>
                    <a:lnTo>
                      <a:pt x="18573" y="112"/>
                    </a:lnTo>
                    <a:cubicBezTo>
                      <a:pt x="18596" y="80"/>
                      <a:pt x="18591" y="37"/>
                      <a:pt x="18559" y="15"/>
                    </a:cubicBezTo>
                    <a:cubicBezTo>
                      <a:pt x="18547" y="5"/>
                      <a:pt x="18532" y="1"/>
                      <a:pt x="185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5120762" y="2008657"/>
                <a:ext cx="1147787" cy="903465"/>
              </a:xfrm>
              <a:custGeom>
                <a:avLst/>
                <a:gdLst/>
                <a:ahLst/>
                <a:cxnLst/>
                <a:rect l="l" t="t" r="r" b="b"/>
                <a:pathLst>
                  <a:path w="23865" h="18785" extrusionOk="0">
                    <a:moveTo>
                      <a:pt x="79" y="1"/>
                    </a:moveTo>
                    <a:cubicBezTo>
                      <a:pt x="59" y="1"/>
                      <a:pt x="38" y="10"/>
                      <a:pt x="25" y="26"/>
                    </a:cubicBezTo>
                    <a:cubicBezTo>
                      <a:pt x="0" y="58"/>
                      <a:pt x="6" y="101"/>
                      <a:pt x="37" y="123"/>
                    </a:cubicBezTo>
                    <a:lnTo>
                      <a:pt x="23745" y="18769"/>
                    </a:lnTo>
                    <a:cubicBezTo>
                      <a:pt x="23757" y="18779"/>
                      <a:pt x="23773" y="18784"/>
                      <a:pt x="23786" y="18784"/>
                    </a:cubicBezTo>
                    <a:cubicBezTo>
                      <a:pt x="23807" y="18784"/>
                      <a:pt x="23828" y="18774"/>
                      <a:pt x="23842" y="18756"/>
                    </a:cubicBezTo>
                    <a:cubicBezTo>
                      <a:pt x="23864" y="18727"/>
                      <a:pt x="23859" y="18684"/>
                      <a:pt x="23830" y="18661"/>
                    </a:cubicBezTo>
                    <a:lnTo>
                      <a:pt x="122" y="16"/>
                    </a:lnTo>
                    <a:cubicBezTo>
                      <a:pt x="109" y="6"/>
                      <a:pt x="94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4974458" y="2364653"/>
                <a:ext cx="1440493" cy="191418"/>
              </a:xfrm>
              <a:custGeom>
                <a:avLst/>
                <a:gdLst/>
                <a:ahLst/>
                <a:cxnLst/>
                <a:rect l="l" t="t" r="r" b="b"/>
                <a:pathLst>
                  <a:path w="29951" h="3980" extrusionOk="0">
                    <a:moveTo>
                      <a:pt x="29877" y="0"/>
                    </a:moveTo>
                    <a:cubicBezTo>
                      <a:pt x="29874" y="0"/>
                      <a:pt x="29871" y="0"/>
                      <a:pt x="29867" y="1"/>
                    </a:cubicBezTo>
                    <a:lnTo>
                      <a:pt x="64" y="3843"/>
                    </a:lnTo>
                    <a:cubicBezTo>
                      <a:pt x="26" y="3848"/>
                      <a:pt x="0" y="3883"/>
                      <a:pt x="5" y="3919"/>
                    </a:cubicBezTo>
                    <a:cubicBezTo>
                      <a:pt x="9" y="3956"/>
                      <a:pt x="40" y="3980"/>
                      <a:pt x="73" y="3980"/>
                    </a:cubicBezTo>
                    <a:lnTo>
                      <a:pt x="81" y="3980"/>
                    </a:lnTo>
                    <a:lnTo>
                      <a:pt x="29885" y="138"/>
                    </a:lnTo>
                    <a:cubicBezTo>
                      <a:pt x="29923" y="132"/>
                      <a:pt x="29950" y="98"/>
                      <a:pt x="29945" y="60"/>
                    </a:cubicBezTo>
                    <a:cubicBezTo>
                      <a:pt x="29940" y="25"/>
                      <a:pt x="29911" y="0"/>
                      <a:pt x="298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5601611" y="1730575"/>
                <a:ext cx="186176" cy="1459587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0348" extrusionOk="0">
                    <a:moveTo>
                      <a:pt x="71" y="1"/>
                    </a:moveTo>
                    <a:cubicBezTo>
                      <a:pt x="69" y="1"/>
                      <a:pt x="67" y="1"/>
                      <a:pt x="64" y="1"/>
                    </a:cubicBezTo>
                    <a:cubicBezTo>
                      <a:pt x="26" y="4"/>
                      <a:pt x="0" y="39"/>
                      <a:pt x="4" y="77"/>
                    </a:cubicBezTo>
                    <a:lnTo>
                      <a:pt x="3730" y="30287"/>
                    </a:lnTo>
                    <a:cubicBezTo>
                      <a:pt x="3733" y="30322"/>
                      <a:pt x="3763" y="30348"/>
                      <a:pt x="3798" y="30348"/>
                    </a:cubicBezTo>
                    <a:lnTo>
                      <a:pt x="3806" y="30348"/>
                    </a:lnTo>
                    <a:cubicBezTo>
                      <a:pt x="3844" y="30342"/>
                      <a:pt x="3870" y="30308"/>
                      <a:pt x="3865" y="30270"/>
                    </a:cubicBezTo>
                    <a:lnTo>
                      <a:pt x="141" y="60"/>
                    </a:lnTo>
                    <a:cubicBezTo>
                      <a:pt x="137" y="26"/>
                      <a:pt x="105" y="1"/>
                      <a:pt x="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5363014" y="1803775"/>
                <a:ext cx="663374" cy="1313186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27304" extrusionOk="0">
                    <a:moveTo>
                      <a:pt x="13712" y="0"/>
                    </a:moveTo>
                    <a:cubicBezTo>
                      <a:pt x="13687" y="0"/>
                      <a:pt x="13663" y="15"/>
                      <a:pt x="13652" y="39"/>
                    </a:cubicBezTo>
                    <a:lnTo>
                      <a:pt x="18" y="27203"/>
                    </a:lnTo>
                    <a:cubicBezTo>
                      <a:pt x="0" y="27238"/>
                      <a:pt x="14" y="27279"/>
                      <a:pt x="49" y="27297"/>
                    </a:cubicBezTo>
                    <a:cubicBezTo>
                      <a:pt x="58" y="27302"/>
                      <a:pt x="68" y="27304"/>
                      <a:pt x="78" y="27304"/>
                    </a:cubicBezTo>
                    <a:lnTo>
                      <a:pt x="80" y="27304"/>
                    </a:lnTo>
                    <a:cubicBezTo>
                      <a:pt x="104" y="27304"/>
                      <a:pt x="129" y="27290"/>
                      <a:pt x="141" y="27266"/>
                    </a:cubicBezTo>
                    <a:lnTo>
                      <a:pt x="13775" y="100"/>
                    </a:lnTo>
                    <a:cubicBezTo>
                      <a:pt x="13792" y="67"/>
                      <a:pt x="13778" y="25"/>
                      <a:pt x="13744" y="8"/>
                    </a:cubicBezTo>
                    <a:cubicBezTo>
                      <a:pt x="13733" y="3"/>
                      <a:pt x="13723" y="0"/>
                      <a:pt x="137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>
                <a:off x="5047321" y="2126056"/>
                <a:ext cx="1294765" cy="668617"/>
              </a:xfrm>
              <a:custGeom>
                <a:avLst/>
                <a:gdLst/>
                <a:ahLst/>
                <a:cxnLst/>
                <a:rect l="l" t="t" r="r" b="b"/>
                <a:pathLst>
                  <a:path w="26921" h="13902" extrusionOk="0">
                    <a:moveTo>
                      <a:pt x="78" y="0"/>
                    </a:moveTo>
                    <a:cubicBezTo>
                      <a:pt x="53" y="0"/>
                      <a:pt x="30" y="13"/>
                      <a:pt x="17" y="37"/>
                    </a:cubicBezTo>
                    <a:cubicBezTo>
                      <a:pt x="0" y="70"/>
                      <a:pt x="14" y="112"/>
                      <a:pt x="47" y="131"/>
                    </a:cubicBezTo>
                    <a:lnTo>
                      <a:pt x="26810" y="13895"/>
                    </a:lnTo>
                    <a:cubicBezTo>
                      <a:pt x="26820" y="13900"/>
                      <a:pt x="26830" y="13902"/>
                      <a:pt x="26841" y="13902"/>
                    </a:cubicBezTo>
                    <a:cubicBezTo>
                      <a:pt x="26867" y="13902"/>
                      <a:pt x="26891" y="13890"/>
                      <a:pt x="26903" y="13865"/>
                    </a:cubicBezTo>
                    <a:cubicBezTo>
                      <a:pt x="26920" y="13831"/>
                      <a:pt x="26906" y="13789"/>
                      <a:pt x="26874" y="13772"/>
                    </a:cubicBezTo>
                    <a:lnTo>
                      <a:pt x="111" y="8"/>
                    </a:lnTo>
                    <a:cubicBezTo>
                      <a:pt x="100" y="3"/>
                      <a:pt x="8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5003988" y="2229170"/>
                <a:ext cx="1381288" cy="462433"/>
              </a:xfrm>
              <a:custGeom>
                <a:avLst/>
                <a:gdLst/>
                <a:ahLst/>
                <a:cxnLst/>
                <a:rect l="l" t="t" r="r" b="b"/>
                <a:pathLst>
                  <a:path w="28720" h="9615" extrusionOk="0">
                    <a:moveTo>
                      <a:pt x="28644" y="0"/>
                    </a:moveTo>
                    <a:cubicBezTo>
                      <a:pt x="28636" y="0"/>
                      <a:pt x="28629" y="2"/>
                      <a:pt x="28621" y="4"/>
                    </a:cubicBezTo>
                    <a:lnTo>
                      <a:pt x="56" y="9479"/>
                    </a:lnTo>
                    <a:cubicBezTo>
                      <a:pt x="22" y="9491"/>
                      <a:pt x="1" y="9531"/>
                      <a:pt x="13" y="9567"/>
                    </a:cubicBezTo>
                    <a:cubicBezTo>
                      <a:pt x="23" y="9595"/>
                      <a:pt x="49" y="9614"/>
                      <a:pt x="79" y="9614"/>
                    </a:cubicBezTo>
                    <a:cubicBezTo>
                      <a:pt x="86" y="9614"/>
                      <a:pt x="94" y="9612"/>
                      <a:pt x="101" y="9611"/>
                    </a:cubicBezTo>
                    <a:lnTo>
                      <a:pt x="28665" y="136"/>
                    </a:lnTo>
                    <a:cubicBezTo>
                      <a:pt x="28701" y="124"/>
                      <a:pt x="28720" y="84"/>
                      <a:pt x="28710" y="47"/>
                    </a:cubicBezTo>
                    <a:cubicBezTo>
                      <a:pt x="28700" y="18"/>
                      <a:pt x="28673" y="0"/>
                      <a:pt x="28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5467668" y="1761019"/>
                <a:ext cx="454017" cy="1398651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29081" extrusionOk="0">
                    <a:moveTo>
                      <a:pt x="78" y="1"/>
                    </a:moveTo>
                    <a:cubicBezTo>
                      <a:pt x="71" y="1"/>
                      <a:pt x="65" y="2"/>
                      <a:pt x="58" y="3"/>
                    </a:cubicBezTo>
                    <a:cubicBezTo>
                      <a:pt x="22" y="16"/>
                      <a:pt x="1" y="55"/>
                      <a:pt x="13" y="92"/>
                    </a:cubicBezTo>
                    <a:lnTo>
                      <a:pt x="9296" y="29032"/>
                    </a:lnTo>
                    <a:cubicBezTo>
                      <a:pt x="9306" y="29062"/>
                      <a:pt x="9332" y="29081"/>
                      <a:pt x="9362" y="29081"/>
                    </a:cubicBezTo>
                    <a:cubicBezTo>
                      <a:pt x="9369" y="29081"/>
                      <a:pt x="9375" y="29079"/>
                      <a:pt x="9382" y="29077"/>
                    </a:cubicBezTo>
                    <a:cubicBezTo>
                      <a:pt x="9419" y="29065"/>
                      <a:pt x="9440" y="29027"/>
                      <a:pt x="9427" y="28991"/>
                    </a:cubicBezTo>
                    <a:lnTo>
                      <a:pt x="145" y="48"/>
                    </a:lnTo>
                    <a:cubicBezTo>
                      <a:pt x="135" y="19"/>
                      <a:pt x="108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5574534" y="1733942"/>
                <a:ext cx="240283" cy="1452806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30207" extrusionOk="0">
                    <a:moveTo>
                      <a:pt x="4920" y="1"/>
                    </a:moveTo>
                    <a:cubicBezTo>
                      <a:pt x="4888" y="1"/>
                      <a:pt x="4859" y="25"/>
                      <a:pt x="4854" y="59"/>
                    </a:cubicBezTo>
                    <a:lnTo>
                      <a:pt x="6" y="30127"/>
                    </a:lnTo>
                    <a:cubicBezTo>
                      <a:pt x="1" y="30165"/>
                      <a:pt x="26" y="30200"/>
                      <a:pt x="63" y="30207"/>
                    </a:cubicBezTo>
                    <a:lnTo>
                      <a:pt x="75" y="30207"/>
                    </a:lnTo>
                    <a:cubicBezTo>
                      <a:pt x="108" y="30207"/>
                      <a:pt x="137" y="30182"/>
                      <a:pt x="143" y="30150"/>
                    </a:cubicBezTo>
                    <a:lnTo>
                      <a:pt x="4989" y="82"/>
                    </a:lnTo>
                    <a:cubicBezTo>
                      <a:pt x="4996" y="43"/>
                      <a:pt x="4970" y="9"/>
                      <a:pt x="4932" y="2"/>
                    </a:cubicBezTo>
                    <a:cubicBezTo>
                      <a:pt x="4928" y="1"/>
                      <a:pt x="4924" y="1"/>
                      <a:pt x="49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4978113" y="2342048"/>
                <a:ext cx="1445255" cy="238503"/>
              </a:xfrm>
              <a:custGeom>
                <a:avLst/>
                <a:gdLst/>
                <a:ahLst/>
                <a:cxnLst/>
                <a:rect l="l" t="t" r="r" b="b"/>
                <a:pathLst>
                  <a:path w="30050" h="4959" extrusionOk="0">
                    <a:moveTo>
                      <a:pt x="75" y="1"/>
                    </a:moveTo>
                    <a:cubicBezTo>
                      <a:pt x="41" y="1"/>
                      <a:pt x="12" y="25"/>
                      <a:pt x="5" y="59"/>
                    </a:cubicBezTo>
                    <a:cubicBezTo>
                      <a:pt x="0" y="97"/>
                      <a:pt x="26" y="131"/>
                      <a:pt x="63" y="138"/>
                    </a:cubicBezTo>
                    <a:lnTo>
                      <a:pt x="29964" y="4959"/>
                    </a:lnTo>
                    <a:lnTo>
                      <a:pt x="29975" y="4959"/>
                    </a:lnTo>
                    <a:cubicBezTo>
                      <a:pt x="30008" y="4959"/>
                      <a:pt x="30037" y="4935"/>
                      <a:pt x="30042" y="4902"/>
                    </a:cubicBezTo>
                    <a:cubicBezTo>
                      <a:pt x="30049" y="4864"/>
                      <a:pt x="30023" y="4829"/>
                      <a:pt x="29987" y="4822"/>
                    </a:cubicBezTo>
                    <a:lnTo>
                      <a:pt x="85" y="2"/>
                    </a:lnTo>
                    <a:cubicBezTo>
                      <a:pt x="82" y="1"/>
                      <a:pt x="79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5104265" y="2027030"/>
                <a:ext cx="1180780" cy="866672"/>
              </a:xfrm>
              <a:custGeom>
                <a:avLst/>
                <a:gdLst/>
                <a:ahLst/>
                <a:cxnLst/>
                <a:rect l="l" t="t" r="r" b="b"/>
                <a:pathLst>
                  <a:path w="24551" h="18020" extrusionOk="0">
                    <a:moveTo>
                      <a:pt x="24473" y="0"/>
                    </a:moveTo>
                    <a:cubicBezTo>
                      <a:pt x="24459" y="0"/>
                      <a:pt x="24445" y="4"/>
                      <a:pt x="24432" y="13"/>
                    </a:cubicBezTo>
                    <a:lnTo>
                      <a:pt x="39" y="17895"/>
                    </a:lnTo>
                    <a:cubicBezTo>
                      <a:pt x="7" y="17917"/>
                      <a:pt x="1" y="17961"/>
                      <a:pt x="23" y="17992"/>
                    </a:cubicBezTo>
                    <a:cubicBezTo>
                      <a:pt x="37" y="18009"/>
                      <a:pt x="58" y="18019"/>
                      <a:pt x="80" y="18019"/>
                    </a:cubicBezTo>
                    <a:cubicBezTo>
                      <a:pt x="94" y="18019"/>
                      <a:pt x="108" y="18016"/>
                      <a:pt x="120" y="18006"/>
                    </a:cubicBezTo>
                    <a:lnTo>
                      <a:pt x="24514" y="126"/>
                    </a:lnTo>
                    <a:cubicBezTo>
                      <a:pt x="24545" y="102"/>
                      <a:pt x="24550" y="60"/>
                      <a:pt x="24528" y="29"/>
                    </a:cubicBezTo>
                    <a:cubicBezTo>
                      <a:pt x="24514" y="10"/>
                      <a:pt x="24494" y="0"/>
                      <a:pt x="24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5269133" y="1864470"/>
                <a:ext cx="851089" cy="1191794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24780" extrusionOk="0">
                    <a:moveTo>
                      <a:pt x="79" y="1"/>
                    </a:moveTo>
                    <a:cubicBezTo>
                      <a:pt x="65" y="1"/>
                      <a:pt x="51" y="5"/>
                      <a:pt x="39" y="13"/>
                    </a:cubicBezTo>
                    <a:cubicBezTo>
                      <a:pt x="8" y="36"/>
                      <a:pt x="1" y="79"/>
                      <a:pt x="23" y="110"/>
                    </a:cubicBezTo>
                    <a:lnTo>
                      <a:pt x="17560" y="24750"/>
                    </a:lnTo>
                    <a:cubicBezTo>
                      <a:pt x="17574" y="24769"/>
                      <a:pt x="17595" y="24779"/>
                      <a:pt x="17618" y="24779"/>
                    </a:cubicBezTo>
                    <a:cubicBezTo>
                      <a:pt x="17631" y="24779"/>
                      <a:pt x="17645" y="24776"/>
                      <a:pt x="17657" y="24767"/>
                    </a:cubicBezTo>
                    <a:cubicBezTo>
                      <a:pt x="17689" y="24745"/>
                      <a:pt x="17696" y="24701"/>
                      <a:pt x="17673" y="24670"/>
                    </a:cubicBezTo>
                    <a:lnTo>
                      <a:pt x="134" y="29"/>
                    </a:lnTo>
                    <a:cubicBezTo>
                      <a:pt x="122" y="11"/>
                      <a:pt x="100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5442370" y="1768474"/>
                <a:ext cx="504565" cy="1383789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28772" extrusionOk="0">
                    <a:moveTo>
                      <a:pt x="10413" y="0"/>
                    </a:moveTo>
                    <a:cubicBezTo>
                      <a:pt x="10385" y="0"/>
                      <a:pt x="10359" y="17"/>
                      <a:pt x="10348" y="46"/>
                    </a:cubicBezTo>
                    <a:lnTo>
                      <a:pt x="14" y="28678"/>
                    </a:lnTo>
                    <a:cubicBezTo>
                      <a:pt x="1" y="28715"/>
                      <a:pt x="20" y="28755"/>
                      <a:pt x="56" y="28767"/>
                    </a:cubicBezTo>
                    <a:cubicBezTo>
                      <a:pt x="63" y="28770"/>
                      <a:pt x="72" y="28772"/>
                      <a:pt x="78" y="28772"/>
                    </a:cubicBezTo>
                    <a:cubicBezTo>
                      <a:pt x="108" y="28772"/>
                      <a:pt x="134" y="28755"/>
                      <a:pt x="144" y="28725"/>
                    </a:cubicBezTo>
                    <a:lnTo>
                      <a:pt x="10478" y="93"/>
                    </a:lnTo>
                    <a:cubicBezTo>
                      <a:pt x="10490" y="56"/>
                      <a:pt x="10473" y="18"/>
                      <a:pt x="10437" y="4"/>
                    </a:cubicBezTo>
                    <a:cubicBezTo>
                      <a:pt x="10429" y="2"/>
                      <a:pt x="10421" y="0"/>
                      <a:pt x="104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5012501" y="2208201"/>
                <a:ext cx="1364311" cy="504372"/>
              </a:xfrm>
              <a:custGeom>
                <a:avLst/>
                <a:gdLst/>
                <a:ahLst/>
                <a:cxnLst/>
                <a:rect l="l" t="t" r="r" b="b"/>
                <a:pathLst>
                  <a:path w="28367" h="10487" extrusionOk="0">
                    <a:moveTo>
                      <a:pt x="79" y="1"/>
                    </a:moveTo>
                    <a:cubicBezTo>
                      <a:pt x="51" y="1"/>
                      <a:pt x="25" y="18"/>
                      <a:pt x="14" y="45"/>
                    </a:cubicBezTo>
                    <a:cubicBezTo>
                      <a:pt x="0" y="82"/>
                      <a:pt x="19" y="121"/>
                      <a:pt x="56" y="135"/>
                    </a:cubicBezTo>
                    <a:lnTo>
                      <a:pt x="28266" y="10481"/>
                    </a:lnTo>
                    <a:cubicBezTo>
                      <a:pt x="28273" y="10485"/>
                      <a:pt x="28282" y="10485"/>
                      <a:pt x="28288" y="10485"/>
                    </a:cubicBezTo>
                    <a:lnTo>
                      <a:pt x="28288" y="10486"/>
                    </a:lnTo>
                    <a:cubicBezTo>
                      <a:pt x="28318" y="10486"/>
                      <a:pt x="28344" y="10469"/>
                      <a:pt x="28354" y="10440"/>
                    </a:cubicBezTo>
                    <a:cubicBezTo>
                      <a:pt x="28366" y="10405"/>
                      <a:pt x="28349" y="10365"/>
                      <a:pt x="28313" y="10351"/>
                    </a:cubicBezTo>
                    <a:lnTo>
                      <a:pt x="103" y="5"/>
                    </a:lnTo>
                    <a:cubicBezTo>
                      <a:pt x="95" y="2"/>
                      <a:pt x="87" y="1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5035490" y="2146111"/>
                <a:ext cx="1318428" cy="628602"/>
              </a:xfrm>
              <a:custGeom>
                <a:avLst/>
                <a:gdLst/>
                <a:ahLst/>
                <a:cxnLst/>
                <a:rect l="l" t="t" r="r" b="b"/>
                <a:pathLst>
                  <a:path w="27413" h="13070" extrusionOk="0">
                    <a:moveTo>
                      <a:pt x="27333" y="0"/>
                    </a:moveTo>
                    <a:cubicBezTo>
                      <a:pt x="27323" y="0"/>
                      <a:pt x="27313" y="2"/>
                      <a:pt x="27303" y="6"/>
                    </a:cubicBezTo>
                    <a:lnTo>
                      <a:pt x="49" y="12937"/>
                    </a:lnTo>
                    <a:cubicBezTo>
                      <a:pt x="14" y="12953"/>
                      <a:pt x="0" y="12995"/>
                      <a:pt x="16" y="13029"/>
                    </a:cubicBezTo>
                    <a:cubicBezTo>
                      <a:pt x="28" y="13054"/>
                      <a:pt x="52" y="13069"/>
                      <a:pt x="78" y="13069"/>
                    </a:cubicBezTo>
                    <a:cubicBezTo>
                      <a:pt x="89" y="13069"/>
                      <a:pt x="99" y="13066"/>
                      <a:pt x="108" y="13062"/>
                    </a:cubicBezTo>
                    <a:lnTo>
                      <a:pt x="27364" y="131"/>
                    </a:lnTo>
                    <a:cubicBezTo>
                      <a:pt x="27397" y="116"/>
                      <a:pt x="27412" y="74"/>
                      <a:pt x="27395" y="39"/>
                    </a:cubicBezTo>
                    <a:cubicBezTo>
                      <a:pt x="27384" y="14"/>
                      <a:pt x="27359" y="0"/>
                      <a:pt x="27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5386917" y="1794252"/>
                <a:ext cx="615472" cy="1332280"/>
              </a:xfrm>
              <a:custGeom>
                <a:avLst/>
                <a:gdLst/>
                <a:ahLst/>
                <a:cxnLst/>
                <a:rect l="l" t="t" r="r" b="b"/>
                <a:pathLst>
                  <a:path w="12797" h="27701" extrusionOk="0">
                    <a:moveTo>
                      <a:pt x="80" y="0"/>
                    </a:moveTo>
                    <a:cubicBezTo>
                      <a:pt x="70" y="0"/>
                      <a:pt x="60" y="2"/>
                      <a:pt x="51" y="7"/>
                    </a:cubicBezTo>
                    <a:cubicBezTo>
                      <a:pt x="16" y="22"/>
                      <a:pt x="0" y="62"/>
                      <a:pt x="16" y="97"/>
                    </a:cubicBezTo>
                    <a:lnTo>
                      <a:pt x="12656" y="27661"/>
                    </a:lnTo>
                    <a:cubicBezTo>
                      <a:pt x="12668" y="27685"/>
                      <a:pt x="12693" y="27701"/>
                      <a:pt x="12718" y="27701"/>
                    </a:cubicBezTo>
                    <a:cubicBezTo>
                      <a:pt x="12729" y="27701"/>
                      <a:pt x="12738" y="27699"/>
                      <a:pt x="12748" y="27694"/>
                    </a:cubicBezTo>
                    <a:cubicBezTo>
                      <a:pt x="12783" y="27678"/>
                      <a:pt x="12796" y="27637"/>
                      <a:pt x="12781" y="27602"/>
                    </a:cubicBezTo>
                    <a:lnTo>
                      <a:pt x="142" y="40"/>
                    </a:lnTo>
                    <a:cubicBezTo>
                      <a:pt x="131" y="15"/>
                      <a:pt x="106" y="0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5201512" y="1916364"/>
                <a:ext cx="986332" cy="1088005"/>
              </a:xfrm>
              <a:custGeom>
                <a:avLst/>
                <a:gdLst/>
                <a:ahLst/>
                <a:cxnLst/>
                <a:rect l="l" t="t" r="r" b="b"/>
                <a:pathLst>
                  <a:path w="20508" h="22622" extrusionOk="0">
                    <a:moveTo>
                      <a:pt x="20431" y="0"/>
                    </a:moveTo>
                    <a:cubicBezTo>
                      <a:pt x="20412" y="0"/>
                      <a:pt x="20393" y="8"/>
                      <a:pt x="20379" y="23"/>
                    </a:cubicBezTo>
                    <a:lnTo>
                      <a:pt x="25" y="22507"/>
                    </a:lnTo>
                    <a:cubicBezTo>
                      <a:pt x="1" y="22535"/>
                      <a:pt x="3" y="22578"/>
                      <a:pt x="30" y="22604"/>
                    </a:cubicBezTo>
                    <a:cubicBezTo>
                      <a:pt x="44" y="22616"/>
                      <a:pt x="60" y="22622"/>
                      <a:pt x="77" y="22622"/>
                    </a:cubicBezTo>
                    <a:cubicBezTo>
                      <a:pt x="96" y="22622"/>
                      <a:pt x="115" y="22615"/>
                      <a:pt x="127" y="22599"/>
                    </a:cubicBezTo>
                    <a:lnTo>
                      <a:pt x="20482" y="115"/>
                    </a:lnTo>
                    <a:cubicBezTo>
                      <a:pt x="20508" y="88"/>
                      <a:pt x="20506" y="44"/>
                      <a:pt x="20478" y="18"/>
                    </a:cubicBezTo>
                    <a:cubicBezTo>
                      <a:pt x="20464" y="6"/>
                      <a:pt x="20447" y="0"/>
                      <a:pt x="204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5159574" y="1963401"/>
                <a:ext cx="1070162" cy="993931"/>
              </a:xfrm>
              <a:custGeom>
                <a:avLst/>
                <a:gdLst/>
                <a:ahLst/>
                <a:cxnLst/>
                <a:rect l="l" t="t" r="r" b="b"/>
                <a:pathLst>
                  <a:path w="22251" h="20666" extrusionOk="0">
                    <a:moveTo>
                      <a:pt x="77" y="0"/>
                    </a:moveTo>
                    <a:cubicBezTo>
                      <a:pt x="58" y="0"/>
                      <a:pt x="40" y="8"/>
                      <a:pt x="26" y="22"/>
                    </a:cubicBezTo>
                    <a:cubicBezTo>
                      <a:pt x="0" y="50"/>
                      <a:pt x="2" y="93"/>
                      <a:pt x="30" y="119"/>
                    </a:cubicBezTo>
                    <a:lnTo>
                      <a:pt x="22128" y="20648"/>
                    </a:lnTo>
                    <a:cubicBezTo>
                      <a:pt x="22141" y="20660"/>
                      <a:pt x="22157" y="20665"/>
                      <a:pt x="22174" y="20665"/>
                    </a:cubicBezTo>
                    <a:cubicBezTo>
                      <a:pt x="22193" y="20665"/>
                      <a:pt x="22212" y="20658"/>
                      <a:pt x="22225" y="20645"/>
                    </a:cubicBezTo>
                    <a:cubicBezTo>
                      <a:pt x="22251" y="20617"/>
                      <a:pt x="22251" y="20572"/>
                      <a:pt x="22221" y="20546"/>
                    </a:cubicBezTo>
                    <a:lnTo>
                      <a:pt x="123" y="19"/>
                    </a:lnTo>
                    <a:cubicBezTo>
                      <a:pt x="110" y="6"/>
                      <a:pt x="93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4969360" y="2423761"/>
                <a:ext cx="1450593" cy="73201"/>
              </a:xfrm>
              <a:custGeom>
                <a:avLst/>
                <a:gdLst/>
                <a:ahLst/>
                <a:cxnLst/>
                <a:rect l="l" t="t" r="r" b="b"/>
                <a:pathLst>
                  <a:path w="30161" h="1522" extrusionOk="0">
                    <a:moveTo>
                      <a:pt x="30095" y="1"/>
                    </a:moveTo>
                    <a:cubicBezTo>
                      <a:pt x="30092" y="1"/>
                      <a:pt x="30090" y="1"/>
                      <a:pt x="30088" y="1"/>
                    </a:cubicBezTo>
                    <a:lnTo>
                      <a:pt x="70" y="1385"/>
                    </a:lnTo>
                    <a:cubicBezTo>
                      <a:pt x="32" y="1386"/>
                      <a:pt x="0" y="1418"/>
                      <a:pt x="2" y="1456"/>
                    </a:cubicBezTo>
                    <a:cubicBezTo>
                      <a:pt x="4" y="1494"/>
                      <a:pt x="35" y="1521"/>
                      <a:pt x="71" y="1521"/>
                    </a:cubicBezTo>
                    <a:lnTo>
                      <a:pt x="75" y="1521"/>
                    </a:lnTo>
                    <a:lnTo>
                      <a:pt x="30093" y="138"/>
                    </a:lnTo>
                    <a:cubicBezTo>
                      <a:pt x="30131" y="136"/>
                      <a:pt x="30160" y="105"/>
                      <a:pt x="30159" y="67"/>
                    </a:cubicBezTo>
                    <a:cubicBezTo>
                      <a:pt x="30157" y="32"/>
                      <a:pt x="30127" y="1"/>
                      <a:pt x="300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5661633" y="1725670"/>
                <a:ext cx="66083" cy="1469398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0552" extrusionOk="0">
                    <a:moveTo>
                      <a:pt x="74" y="0"/>
                    </a:moveTo>
                    <a:cubicBezTo>
                      <a:pt x="71" y="0"/>
                      <a:pt x="69" y="0"/>
                      <a:pt x="67" y="1"/>
                    </a:cubicBezTo>
                    <a:cubicBezTo>
                      <a:pt x="30" y="1"/>
                      <a:pt x="1" y="34"/>
                      <a:pt x="1" y="72"/>
                    </a:cubicBezTo>
                    <a:lnTo>
                      <a:pt x="1234" y="30486"/>
                    </a:lnTo>
                    <a:cubicBezTo>
                      <a:pt x="1235" y="30522"/>
                      <a:pt x="1266" y="30552"/>
                      <a:pt x="1303" y="30552"/>
                    </a:cubicBezTo>
                    <a:lnTo>
                      <a:pt x="1306" y="30552"/>
                    </a:lnTo>
                    <a:cubicBezTo>
                      <a:pt x="1344" y="30550"/>
                      <a:pt x="1374" y="30519"/>
                      <a:pt x="1372" y="30479"/>
                    </a:cubicBezTo>
                    <a:lnTo>
                      <a:pt x="139" y="67"/>
                    </a:lnTo>
                    <a:cubicBezTo>
                      <a:pt x="138" y="31"/>
                      <a:pt x="105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5310447" y="1832920"/>
                <a:ext cx="768366" cy="1254895"/>
              </a:xfrm>
              <a:custGeom>
                <a:avLst/>
                <a:gdLst/>
                <a:ahLst/>
                <a:cxnLst/>
                <a:rect l="l" t="t" r="r" b="b"/>
                <a:pathLst>
                  <a:path w="15976" h="26092" extrusionOk="0">
                    <a:moveTo>
                      <a:pt x="15899" y="0"/>
                    </a:moveTo>
                    <a:cubicBezTo>
                      <a:pt x="15875" y="0"/>
                      <a:pt x="15852" y="12"/>
                      <a:pt x="15839" y="32"/>
                    </a:cubicBezTo>
                    <a:lnTo>
                      <a:pt x="22" y="25988"/>
                    </a:lnTo>
                    <a:cubicBezTo>
                      <a:pt x="1" y="26021"/>
                      <a:pt x="11" y="26062"/>
                      <a:pt x="44" y="26083"/>
                    </a:cubicBezTo>
                    <a:cubicBezTo>
                      <a:pt x="56" y="26088"/>
                      <a:pt x="68" y="26092"/>
                      <a:pt x="80" y="26092"/>
                    </a:cubicBezTo>
                    <a:cubicBezTo>
                      <a:pt x="103" y="26092"/>
                      <a:pt x="125" y="26081"/>
                      <a:pt x="139" y="26059"/>
                    </a:cubicBezTo>
                    <a:lnTo>
                      <a:pt x="15957" y="105"/>
                    </a:lnTo>
                    <a:cubicBezTo>
                      <a:pt x="15976" y="72"/>
                      <a:pt x="15966" y="30"/>
                      <a:pt x="15934" y="10"/>
                    </a:cubicBezTo>
                    <a:cubicBezTo>
                      <a:pt x="15923" y="3"/>
                      <a:pt x="15911" y="0"/>
                      <a:pt x="15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5076611" y="2074306"/>
                <a:ext cx="1236090" cy="772069"/>
              </a:xfrm>
              <a:custGeom>
                <a:avLst/>
                <a:gdLst/>
                <a:ahLst/>
                <a:cxnLst/>
                <a:rect l="l" t="t" r="r" b="b"/>
                <a:pathLst>
                  <a:path w="25701" h="16053" extrusionOk="0">
                    <a:moveTo>
                      <a:pt x="81" y="1"/>
                    </a:moveTo>
                    <a:cubicBezTo>
                      <a:pt x="57" y="1"/>
                      <a:pt x="34" y="12"/>
                      <a:pt x="21" y="33"/>
                    </a:cubicBezTo>
                    <a:cubicBezTo>
                      <a:pt x="1" y="66"/>
                      <a:pt x="11" y="107"/>
                      <a:pt x="44" y="128"/>
                    </a:cubicBezTo>
                    <a:lnTo>
                      <a:pt x="25586" y="16043"/>
                    </a:lnTo>
                    <a:cubicBezTo>
                      <a:pt x="25596" y="16049"/>
                      <a:pt x="25610" y="16053"/>
                      <a:pt x="25622" y="16053"/>
                    </a:cubicBezTo>
                    <a:cubicBezTo>
                      <a:pt x="25645" y="16053"/>
                      <a:pt x="25667" y="16043"/>
                      <a:pt x="25681" y="16022"/>
                    </a:cubicBezTo>
                    <a:cubicBezTo>
                      <a:pt x="25700" y="15989"/>
                      <a:pt x="25691" y="15946"/>
                      <a:pt x="25659" y="15927"/>
                    </a:cubicBezTo>
                    <a:lnTo>
                      <a:pt x="117" y="10"/>
                    </a:lnTo>
                    <a:cubicBezTo>
                      <a:pt x="105" y="4"/>
                      <a:pt x="9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4987684" y="2286307"/>
                <a:ext cx="1413945" cy="348160"/>
              </a:xfrm>
              <a:custGeom>
                <a:avLst/>
                <a:gdLst/>
                <a:ahLst/>
                <a:cxnLst/>
                <a:rect l="l" t="t" r="r" b="b"/>
                <a:pathLst>
                  <a:path w="29399" h="7239" extrusionOk="0">
                    <a:moveTo>
                      <a:pt x="29322" y="0"/>
                    </a:moveTo>
                    <a:cubicBezTo>
                      <a:pt x="29317" y="0"/>
                      <a:pt x="29312" y="1"/>
                      <a:pt x="29307" y="2"/>
                    </a:cubicBezTo>
                    <a:lnTo>
                      <a:pt x="61" y="7101"/>
                    </a:lnTo>
                    <a:cubicBezTo>
                      <a:pt x="23" y="7110"/>
                      <a:pt x="0" y="7148"/>
                      <a:pt x="11" y="7185"/>
                    </a:cubicBezTo>
                    <a:cubicBezTo>
                      <a:pt x="18" y="7216"/>
                      <a:pt x="45" y="7238"/>
                      <a:pt x="77" y="7238"/>
                    </a:cubicBezTo>
                    <a:cubicBezTo>
                      <a:pt x="82" y="7238"/>
                      <a:pt x="89" y="7236"/>
                      <a:pt x="94" y="7235"/>
                    </a:cubicBezTo>
                    <a:lnTo>
                      <a:pt x="29340" y="137"/>
                    </a:lnTo>
                    <a:cubicBezTo>
                      <a:pt x="29376" y="127"/>
                      <a:pt x="29398" y="90"/>
                      <a:pt x="29390" y="54"/>
                    </a:cubicBezTo>
                    <a:cubicBezTo>
                      <a:pt x="29382" y="21"/>
                      <a:pt x="29353" y="0"/>
                      <a:pt x="293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5525670" y="1745100"/>
                <a:ext cx="338060" cy="1430586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29745" extrusionOk="0">
                    <a:moveTo>
                      <a:pt x="76" y="0"/>
                    </a:moveTo>
                    <a:cubicBezTo>
                      <a:pt x="71" y="0"/>
                      <a:pt x="66" y="1"/>
                      <a:pt x="61" y="2"/>
                    </a:cubicBezTo>
                    <a:cubicBezTo>
                      <a:pt x="23" y="11"/>
                      <a:pt x="0" y="47"/>
                      <a:pt x="9" y="85"/>
                    </a:cubicBezTo>
                    <a:lnTo>
                      <a:pt x="6885" y="29691"/>
                    </a:lnTo>
                    <a:cubicBezTo>
                      <a:pt x="6892" y="29722"/>
                      <a:pt x="6921" y="29744"/>
                      <a:pt x="6952" y="29744"/>
                    </a:cubicBezTo>
                    <a:cubicBezTo>
                      <a:pt x="6957" y="29744"/>
                      <a:pt x="6963" y="29743"/>
                      <a:pt x="6968" y="29743"/>
                    </a:cubicBezTo>
                    <a:cubicBezTo>
                      <a:pt x="7004" y="29734"/>
                      <a:pt x="7028" y="29696"/>
                      <a:pt x="7020" y="29660"/>
                    </a:cubicBezTo>
                    <a:lnTo>
                      <a:pt x="142" y="54"/>
                    </a:lnTo>
                    <a:cubicBezTo>
                      <a:pt x="135" y="21"/>
                      <a:pt x="10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4876586" y="2451511"/>
                <a:ext cx="816990" cy="380383"/>
              </a:xfrm>
              <a:custGeom>
                <a:avLst/>
                <a:gdLst/>
                <a:ahLst/>
                <a:cxnLst/>
                <a:rect l="l" t="t" r="r" b="b"/>
                <a:pathLst>
                  <a:path w="16987" h="7909" extrusionOk="0">
                    <a:moveTo>
                      <a:pt x="16706" y="1"/>
                    </a:moveTo>
                    <a:lnTo>
                      <a:pt x="1" y="7265"/>
                    </a:lnTo>
                    <a:lnTo>
                      <a:pt x="281" y="7909"/>
                    </a:lnTo>
                    <a:lnTo>
                      <a:pt x="16987" y="645"/>
                    </a:lnTo>
                    <a:lnTo>
                      <a:pt x="1670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4872401" y="2446942"/>
                <a:ext cx="825503" cy="387934"/>
              </a:xfrm>
              <a:custGeom>
                <a:avLst/>
                <a:gdLst/>
                <a:ahLst/>
                <a:cxnLst/>
                <a:rect l="l" t="t" r="r" b="b"/>
                <a:pathLst>
                  <a:path w="17164" h="8066" extrusionOk="0">
                    <a:moveTo>
                      <a:pt x="16754" y="182"/>
                    </a:moveTo>
                    <a:lnTo>
                      <a:pt x="16972" y="683"/>
                    </a:lnTo>
                    <a:lnTo>
                      <a:pt x="411" y="7884"/>
                    </a:lnTo>
                    <a:lnTo>
                      <a:pt x="193" y="7385"/>
                    </a:lnTo>
                    <a:lnTo>
                      <a:pt x="193" y="7384"/>
                    </a:lnTo>
                    <a:lnTo>
                      <a:pt x="16754" y="182"/>
                    </a:lnTo>
                    <a:close/>
                    <a:moveTo>
                      <a:pt x="16795" y="1"/>
                    </a:moveTo>
                    <a:cubicBezTo>
                      <a:pt x="16785" y="1"/>
                      <a:pt x="16774" y="3"/>
                      <a:pt x="16764" y="7"/>
                    </a:cubicBezTo>
                    <a:lnTo>
                      <a:pt x="58" y="7271"/>
                    </a:lnTo>
                    <a:cubicBezTo>
                      <a:pt x="18" y="7289"/>
                      <a:pt x="1" y="7335"/>
                      <a:pt x="18" y="7375"/>
                    </a:cubicBezTo>
                    <a:lnTo>
                      <a:pt x="299" y="8019"/>
                    </a:lnTo>
                    <a:cubicBezTo>
                      <a:pt x="306" y="8038"/>
                      <a:pt x="321" y="8054"/>
                      <a:pt x="342" y="8061"/>
                    </a:cubicBezTo>
                    <a:cubicBezTo>
                      <a:pt x="351" y="8064"/>
                      <a:pt x="361" y="8066"/>
                      <a:pt x="370" y="8066"/>
                    </a:cubicBezTo>
                    <a:cubicBezTo>
                      <a:pt x="380" y="8066"/>
                      <a:pt x="392" y="8064"/>
                      <a:pt x="401" y="8059"/>
                    </a:cubicBezTo>
                    <a:lnTo>
                      <a:pt x="17107" y="795"/>
                    </a:lnTo>
                    <a:cubicBezTo>
                      <a:pt x="17147" y="778"/>
                      <a:pt x="17164" y="731"/>
                      <a:pt x="17147" y="691"/>
                    </a:cubicBezTo>
                    <a:lnTo>
                      <a:pt x="16868" y="47"/>
                    </a:lnTo>
                    <a:cubicBezTo>
                      <a:pt x="16859" y="28"/>
                      <a:pt x="16844" y="13"/>
                      <a:pt x="16825" y="6"/>
                    </a:cubicBezTo>
                    <a:cubicBezTo>
                      <a:pt x="16815" y="2"/>
                      <a:pt x="16805" y="1"/>
                      <a:pt x="16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4662565" y="1552049"/>
                <a:ext cx="947760" cy="1619214"/>
              </a:xfrm>
              <a:custGeom>
                <a:avLst/>
                <a:gdLst/>
                <a:ahLst/>
                <a:cxnLst/>
                <a:rect l="l" t="t" r="r" b="b"/>
                <a:pathLst>
                  <a:path w="19706" h="33667" extrusionOk="0">
                    <a:moveTo>
                      <a:pt x="19241" y="1"/>
                    </a:moveTo>
                    <a:cubicBezTo>
                      <a:pt x="19222" y="1"/>
                      <a:pt x="19204" y="2"/>
                      <a:pt x="19186" y="4"/>
                    </a:cubicBezTo>
                    <a:cubicBezTo>
                      <a:pt x="15877" y="395"/>
                      <a:pt x="12616" y="1654"/>
                      <a:pt x="9758" y="3851"/>
                    </a:cubicBezTo>
                    <a:cubicBezTo>
                      <a:pt x="1995" y="9822"/>
                      <a:pt x="0" y="20819"/>
                      <a:pt x="5160" y="29140"/>
                    </a:cubicBezTo>
                    <a:cubicBezTo>
                      <a:pt x="6217" y="30846"/>
                      <a:pt x="7496" y="32318"/>
                      <a:pt x="8927" y="33554"/>
                    </a:cubicBezTo>
                    <a:cubicBezTo>
                      <a:pt x="9013" y="33629"/>
                      <a:pt x="9121" y="33666"/>
                      <a:pt x="9229" y="33666"/>
                    </a:cubicBezTo>
                    <a:cubicBezTo>
                      <a:pt x="9323" y="33666"/>
                      <a:pt x="9418" y="33638"/>
                      <a:pt x="9500" y="33582"/>
                    </a:cubicBezTo>
                    <a:cubicBezTo>
                      <a:pt x="9749" y="33407"/>
                      <a:pt x="9772" y="33045"/>
                      <a:pt x="9541" y="32848"/>
                    </a:cubicBezTo>
                    <a:cubicBezTo>
                      <a:pt x="8229" y="31713"/>
                      <a:pt x="7053" y="30373"/>
                      <a:pt x="6068" y="28827"/>
                    </a:cubicBezTo>
                    <a:cubicBezTo>
                      <a:pt x="1024" y="20890"/>
                      <a:pt x="2897" y="10279"/>
                      <a:pt x="10367" y="4565"/>
                    </a:cubicBezTo>
                    <a:cubicBezTo>
                      <a:pt x="13074" y="2494"/>
                      <a:pt x="16157" y="1308"/>
                      <a:pt x="19286" y="934"/>
                    </a:cubicBezTo>
                    <a:cubicBezTo>
                      <a:pt x="19524" y="906"/>
                      <a:pt x="19704" y="709"/>
                      <a:pt x="19704" y="470"/>
                    </a:cubicBezTo>
                    <a:cubicBezTo>
                      <a:pt x="19705" y="211"/>
                      <a:pt x="19494" y="1"/>
                      <a:pt x="192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4668625" y="1548201"/>
                <a:ext cx="945452" cy="1626910"/>
              </a:xfrm>
              <a:custGeom>
                <a:avLst/>
                <a:gdLst/>
                <a:ahLst/>
                <a:cxnLst/>
                <a:rect l="l" t="t" r="r" b="b"/>
                <a:pathLst>
                  <a:path w="19658" h="33827" extrusionOk="0">
                    <a:moveTo>
                      <a:pt x="19115" y="158"/>
                    </a:moveTo>
                    <a:cubicBezTo>
                      <a:pt x="19209" y="158"/>
                      <a:pt x="19297" y="193"/>
                      <a:pt x="19368" y="257"/>
                    </a:cubicBezTo>
                    <a:cubicBezTo>
                      <a:pt x="19451" y="332"/>
                      <a:pt x="19500" y="439"/>
                      <a:pt x="19500" y="550"/>
                    </a:cubicBezTo>
                    <a:cubicBezTo>
                      <a:pt x="19500" y="747"/>
                      <a:pt x="19349" y="912"/>
                      <a:pt x="19152" y="936"/>
                    </a:cubicBezTo>
                    <a:cubicBezTo>
                      <a:pt x="15905" y="1324"/>
                      <a:pt x="12806" y="2584"/>
                      <a:pt x="10193" y="4583"/>
                    </a:cubicBezTo>
                    <a:cubicBezTo>
                      <a:pt x="2721" y="10300"/>
                      <a:pt x="823" y="21003"/>
                      <a:pt x="5876" y="28949"/>
                    </a:cubicBezTo>
                    <a:cubicBezTo>
                      <a:pt x="6835" y="30458"/>
                      <a:pt x="8009" y="31816"/>
                      <a:pt x="9365" y="32986"/>
                    </a:cubicBezTo>
                    <a:cubicBezTo>
                      <a:pt x="9453" y="33064"/>
                      <a:pt x="9502" y="33177"/>
                      <a:pt x="9495" y="33296"/>
                    </a:cubicBezTo>
                    <a:cubicBezTo>
                      <a:pt x="9490" y="33418"/>
                      <a:pt x="9429" y="33527"/>
                      <a:pt x="9329" y="33596"/>
                    </a:cubicBezTo>
                    <a:cubicBezTo>
                      <a:pt x="9260" y="33644"/>
                      <a:pt x="9181" y="33668"/>
                      <a:pt x="9102" y="33668"/>
                    </a:cubicBezTo>
                    <a:cubicBezTo>
                      <a:pt x="9012" y="33668"/>
                      <a:pt x="8924" y="33637"/>
                      <a:pt x="8852" y="33575"/>
                    </a:cubicBezTo>
                    <a:cubicBezTo>
                      <a:pt x="7384" y="32306"/>
                      <a:pt x="6122" y="30827"/>
                      <a:pt x="5100" y="29179"/>
                    </a:cubicBezTo>
                    <a:cubicBezTo>
                      <a:pt x="1" y="20952"/>
                      <a:pt x="2013" y="9890"/>
                      <a:pt x="9680" y="3994"/>
                    </a:cubicBezTo>
                    <a:cubicBezTo>
                      <a:pt x="12416" y="1890"/>
                      <a:pt x="15663" y="565"/>
                      <a:pt x="19070" y="162"/>
                    </a:cubicBezTo>
                    <a:cubicBezTo>
                      <a:pt x="19086" y="160"/>
                      <a:pt x="19100" y="158"/>
                      <a:pt x="19115" y="158"/>
                    </a:cubicBezTo>
                    <a:close/>
                    <a:moveTo>
                      <a:pt x="19112" y="1"/>
                    </a:moveTo>
                    <a:cubicBezTo>
                      <a:pt x="19092" y="1"/>
                      <a:pt x="19072" y="2"/>
                      <a:pt x="19051" y="4"/>
                    </a:cubicBezTo>
                    <a:cubicBezTo>
                      <a:pt x="15616" y="411"/>
                      <a:pt x="12343" y="1748"/>
                      <a:pt x="9583" y="3869"/>
                    </a:cubicBezTo>
                    <a:cubicBezTo>
                      <a:pt x="5815" y="6768"/>
                      <a:pt x="3267" y="10961"/>
                      <a:pt x="2409" y="15680"/>
                    </a:cubicBezTo>
                    <a:cubicBezTo>
                      <a:pt x="1552" y="20397"/>
                      <a:pt x="2461" y="25219"/>
                      <a:pt x="4967" y="29262"/>
                    </a:cubicBezTo>
                    <a:cubicBezTo>
                      <a:pt x="5997" y="30924"/>
                      <a:pt x="7270" y="32415"/>
                      <a:pt x="8749" y="33695"/>
                    </a:cubicBezTo>
                    <a:cubicBezTo>
                      <a:pt x="8851" y="33781"/>
                      <a:pt x="8975" y="33826"/>
                      <a:pt x="9104" y="33826"/>
                    </a:cubicBezTo>
                    <a:cubicBezTo>
                      <a:pt x="9213" y="33826"/>
                      <a:pt x="9323" y="33793"/>
                      <a:pt x="9419" y="33726"/>
                    </a:cubicBezTo>
                    <a:cubicBezTo>
                      <a:pt x="9559" y="33627"/>
                      <a:pt x="9644" y="33475"/>
                      <a:pt x="9652" y="33303"/>
                    </a:cubicBezTo>
                    <a:cubicBezTo>
                      <a:pt x="9661" y="33135"/>
                      <a:pt x="9594" y="32976"/>
                      <a:pt x="9467" y="32867"/>
                    </a:cubicBezTo>
                    <a:cubicBezTo>
                      <a:pt x="8124" y="31707"/>
                      <a:pt x="6960" y="30360"/>
                      <a:pt x="6009" y="28864"/>
                    </a:cubicBezTo>
                    <a:cubicBezTo>
                      <a:pt x="1000" y="20985"/>
                      <a:pt x="2880" y="10374"/>
                      <a:pt x="10288" y="4707"/>
                    </a:cubicBezTo>
                    <a:cubicBezTo>
                      <a:pt x="12880" y="2726"/>
                      <a:pt x="15950" y="1476"/>
                      <a:pt x="19171" y="1092"/>
                    </a:cubicBezTo>
                    <a:cubicBezTo>
                      <a:pt x="19448" y="1059"/>
                      <a:pt x="19656" y="827"/>
                      <a:pt x="19657" y="552"/>
                    </a:cubicBezTo>
                    <a:cubicBezTo>
                      <a:pt x="19657" y="394"/>
                      <a:pt x="19590" y="243"/>
                      <a:pt x="19472" y="138"/>
                    </a:cubicBezTo>
                    <a:cubicBezTo>
                      <a:pt x="19373" y="49"/>
                      <a:pt x="19244" y="1"/>
                      <a:pt x="191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4116259" y="2662453"/>
                <a:ext cx="167852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136" extrusionOk="0">
                    <a:moveTo>
                      <a:pt x="1746" y="1"/>
                    </a:moveTo>
                    <a:cubicBezTo>
                      <a:pt x="1604" y="1"/>
                      <a:pt x="1460" y="20"/>
                      <a:pt x="1317" y="61"/>
                    </a:cubicBezTo>
                    <a:cubicBezTo>
                      <a:pt x="484" y="297"/>
                      <a:pt x="1" y="1164"/>
                      <a:pt x="238" y="1997"/>
                    </a:cubicBezTo>
                    <a:cubicBezTo>
                      <a:pt x="434" y="2687"/>
                      <a:pt x="1062" y="3136"/>
                      <a:pt x="1745" y="3136"/>
                    </a:cubicBezTo>
                    <a:cubicBezTo>
                      <a:pt x="1887" y="3136"/>
                      <a:pt x="2031" y="3116"/>
                      <a:pt x="2174" y="3076"/>
                    </a:cubicBezTo>
                    <a:cubicBezTo>
                      <a:pt x="3007" y="2839"/>
                      <a:pt x="3490" y="1971"/>
                      <a:pt x="3252" y="1138"/>
                    </a:cubicBezTo>
                    <a:cubicBezTo>
                      <a:pt x="3056" y="450"/>
                      <a:pt x="2428" y="1"/>
                      <a:pt x="17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4119241" y="2659616"/>
                <a:ext cx="167948" cy="156453"/>
              </a:xfrm>
              <a:custGeom>
                <a:avLst/>
                <a:gdLst/>
                <a:ahLst/>
                <a:cxnLst/>
                <a:rect l="l" t="t" r="r" b="b"/>
                <a:pathLst>
                  <a:path w="3492" h="3253" extrusionOk="0">
                    <a:moveTo>
                      <a:pt x="1682" y="119"/>
                    </a:moveTo>
                    <a:cubicBezTo>
                      <a:pt x="2340" y="119"/>
                      <a:pt x="2946" y="551"/>
                      <a:pt x="3133" y="1215"/>
                    </a:cubicBezTo>
                    <a:cubicBezTo>
                      <a:pt x="3362" y="2015"/>
                      <a:pt x="2896" y="2849"/>
                      <a:pt x="2096" y="3078"/>
                    </a:cubicBezTo>
                    <a:cubicBezTo>
                      <a:pt x="1959" y="3117"/>
                      <a:pt x="1820" y="3135"/>
                      <a:pt x="1684" y="3135"/>
                    </a:cubicBezTo>
                    <a:cubicBezTo>
                      <a:pt x="1027" y="3135"/>
                      <a:pt x="421" y="2703"/>
                      <a:pt x="233" y="2039"/>
                    </a:cubicBezTo>
                    <a:cubicBezTo>
                      <a:pt x="122" y="1653"/>
                      <a:pt x="169" y="1244"/>
                      <a:pt x="365" y="893"/>
                    </a:cubicBezTo>
                    <a:cubicBezTo>
                      <a:pt x="560" y="541"/>
                      <a:pt x="882" y="287"/>
                      <a:pt x="1270" y="176"/>
                    </a:cubicBezTo>
                    <a:cubicBezTo>
                      <a:pt x="1407" y="136"/>
                      <a:pt x="1545" y="119"/>
                      <a:pt x="1682" y="119"/>
                    </a:cubicBezTo>
                    <a:close/>
                    <a:moveTo>
                      <a:pt x="1682" y="1"/>
                    </a:moveTo>
                    <a:cubicBezTo>
                      <a:pt x="1535" y="1"/>
                      <a:pt x="1386" y="21"/>
                      <a:pt x="1237" y="63"/>
                    </a:cubicBezTo>
                    <a:cubicBezTo>
                      <a:pt x="820" y="183"/>
                      <a:pt x="474" y="456"/>
                      <a:pt x="262" y="835"/>
                    </a:cubicBezTo>
                    <a:cubicBezTo>
                      <a:pt x="51" y="1215"/>
                      <a:pt x="1" y="1654"/>
                      <a:pt x="119" y="2072"/>
                    </a:cubicBezTo>
                    <a:cubicBezTo>
                      <a:pt x="323" y="2785"/>
                      <a:pt x="976" y="3253"/>
                      <a:pt x="1684" y="3253"/>
                    </a:cubicBezTo>
                    <a:cubicBezTo>
                      <a:pt x="1829" y="3253"/>
                      <a:pt x="1980" y="3232"/>
                      <a:pt x="2127" y="3190"/>
                    </a:cubicBezTo>
                    <a:cubicBezTo>
                      <a:pt x="2990" y="2944"/>
                      <a:pt x="3492" y="2044"/>
                      <a:pt x="3246" y="1182"/>
                    </a:cubicBezTo>
                    <a:cubicBezTo>
                      <a:pt x="3042" y="468"/>
                      <a:pt x="2390" y="1"/>
                      <a:pt x="16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4150069" y="2692801"/>
                <a:ext cx="100230" cy="9013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874" extrusionOk="0">
                    <a:moveTo>
                      <a:pt x="1042" y="0"/>
                    </a:moveTo>
                    <a:cubicBezTo>
                      <a:pt x="957" y="0"/>
                      <a:pt x="871" y="12"/>
                      <a:pt x="785" y="36"/>
                    </a:cubicBezTo>
                    <a:cubicBezTo>
                      <a:pt x="288" y="178"/>
                      <a:pt x="1" y="696"/>
                      <a:pt x="141" y="1193"/>
                    </a:cubicBezTo>
                    <a:cubicBezTo>
                      <a:pt x="258" y="1604"/>
                      <a:pt x="633" y="1873"/>
                      <a:pt x="1041" y="1873"/>
                    </a:cubicBezTo>
                    <a:cubicBezTo>
                      <a:pt x="1126" y="1873"/>
                      <a:pt x="1212" y="1862"/>
                      <a:pt x="1298" y="1837"/>
                    </a:cubicBezTo>
                    <a:cubicBezTo>
                      <a:pt x="1794" y="1695"/>
                      <a:pt x="2084" y="1177"/>
                      <a:pt x="1942" y="680"/>
                    </a:cubicBezTo>
                    <a:cubicBezTo>
                      <a:pt x="1826" y="269"/>
                      <a:pt x="1450" y="0"/>
                      <a:pt x="1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4150646" y="2690011"/>
                <a:ext cx="102731" cy="95757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991" extrusionOk="0">
                    <a:moveTo>
                      <a:pt x="1031" y="117"/>
                    </a:moveTo>
                    <a:cubicBezTo>
                      <a:pt x="1178" y="117"/>
                      <a:pt x="1324" y="155"/>
                      <a:pt x="1457" y="228"/>
                    </a:cubicBezTo>
                    <a:cubicBezTo>
                      <a:pt x="1661" y="342"/>
                      <a:pt x="1810" y="529"/>
                      <a:pt x="1874" y="754"/>
                    </a:cubicBezTo>
                    <a:cubicBezTo>
                      <a:pt x="2006" y="1220"/>
                      <a:pt x="1736" y="1706"/>
                      <a:pt x="1270" y="1840"/>
                    </a:cubicBezTo>
                    <a:cubicBezTo>
                      <a:pt x="1191" y="1862"/>
                      <a:pt x="1110" y="1874"/>
                      <a:pt x="1029" y="1874"/>
                    </a:cubicBezTo>
                    <a:cubicBezTo>
                      <a:pt x="882" y="1874"/>
                      <a:pt x="736" y="1836"/>
                      <a:pt x="603" y="1762"/>
                    </a:cubicBezTo>
                    <a:cubicBezTo>
                      <a:pt x="397" y="1648"/>
                      <a:pt x="250" y="1461"/>
                      <a:pt x="186" y="1235"/>
                    </a:cubicBezTo>
                    <a:cubicBezTo>
                      <a:pt x="122" y="1010"/>
                      <a:pt x="148" y="773"/>
                      <a:pt x="262" y="569"/>
                    </a:cubicBezTo>
                    <a:cubicBezTo>
                      <a:pt x="376" y="363"/>
                      <a:pt x="563" y="216"/>
                      <a:pt x="789" y="152"/>
                    </a:cubicBezTo>
                    <a:cubicBezTo>
                      <a:pt x="870" y="129"/>
                      <a:pt x="950" y="117"/>
                      <a:pt x="1031" y="117"/>
                    </a:cubicBezTo>
                    <a:close/>
                    <a:moveTo>
                      <a:pt x="1031" y="0"/>
                    </a:moveTo>
                    <a:cubicBezTo>
                      <a:pt x="940" y="0"/>
                      <a:pt x="848" y="13"/>
                      <a:pt x="757" y="39"/>
                    </a:cubicBezTo>
                    <a:cubicBezTo>
                      <a:pt x="501" y="112"/>
                      <a:pt x="290" y="280"/>
                      <a:pt x="160" y="512"/>
                    </a:cubicBezTo>
                    <a:cubicBezTo>
                      <a:pt x="32" y="744"/>
                      <a:pt x="1" y="1012"/>
                      <a:pt x="73" y="1267"/>
                    </a:cubicBezTo>
                    <a:cubicBezTo>
                      <a:pt x="146" y="1523"/>
                      <a:pt x="314" y="1734"/>
                      <a:pt x="546" y="1864"/>
                    </a:cubicBezTo>
                    <a:cubicBezTo>
                      <a:pt x="695" y="1947"/>
                      <a:pt x="861" y="1990"/>
                      <a:pt x="1028" y="1990"/>
                    </a:cubicBezTo>
                    <a:cubicBezTo>
                      <a:pt x="1119" y="1990"/>
                      <a:pt x="1211" y="1977"/>
                      <a:pt x="1301" y="1951"/>
                    </a:cubicBezTo>
                    <a:cubicBezTo>
                      <a:pt x="1829" y="1802"/>
                      <a:pt x="2136" y="1249"/>
                      <a:pt x="1987" y="723"/>
                    </a:cubicBezTo>
                    <a:cubicBezTo>
                      <a:pt x="1914" y="467"/>
                      <a:pt x="1746" y="255"/>
                      <a:pt x="1514" y="126"/>
                    </a:cubicBezTo>
                    <a:cubicBezTo>
                      <a:pt x="1364" y="43"/>
                      <a:pt x="1199" y="0"/>
                      <a:pt x="1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3100598" y="2944431"/>
                <a:ext cx="1155723" cy="60119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1250" extrusionOk="0">
                    <a:moveTo>
                      <a:pt x="23969" y="1"/>
                    </a:moveTo>
                    <a:cubicBezTo>
                      <a:pt x="23853" y="4"/>
                      <a:pt x="23799" y="86"/>
                      <a:pt x="23754" y="150"/>
                    </a:cubicBezTo>
                    <a:cubicBezTo>
                      <a:pt x="23714" y="210"/>
                      <a:pt x="23688" y="245"/>
                      <a:pt x="23635" y="247"/>
                    </a:cubicBezTo>
                    <a:cubicBezTo>
                      <a:pt x="23632" y="247"/>
                      <a:pt x="23630" y="247"/>
                      <a:pt x="23627" y="247"/>
                    </a:cubicBezTo>
                    <a:cubicBezTo>
                      <a:pt x="23580" y="247"/>
                      <a:pt x="23549" y="214"/>
                      <a:pt x="23506" y="158"/>
                    </a:cubicBezTo>
                    <a:cubicBezTo>
                      <a:pt x="23458" y="98"/>
                      <a:pt x="23402" y="27"/>
                      <a:pt x="23285" y="27"/>
                    </a:cubicBezTo>
                    <a:cubicBezTo>
                      <a:pt x="23284" y="27"/>
                      <a:pt x="23283" y="27"/>
                      <a:pt x="23281" y="27"/>
                    </a:cubicBezTo>
                    <a:cubicBezTo>
                      <a:pt x="23167" y="30"/>
                      <a:pt x="23112" y="111"/>
                      <a:pt x="23068" y="176"/>
                    </a:cubicBezTo>
                    <a:cubicBezTo>
                      <a:pt x="23027" y="236"/>
                      <a:pt x="23001" y="271"/>
                      <a:pt x="22947" y="274"/>
                    </a:cubicBezTo>
                    <a:cubicBezTo>
                      <a:pt x="22946" y="274"/>
                      <a:pt x="22944" y="274"/>
                      <a:pt x="22943" y="274"/>
                    </a:cubicBezTo>
                    <a:cubicBezTo>
                      <a:pt x="22889" y="274"/>
                      <a:pt x="22865" y="242"/>
                      <a:pt x="22821" y="186"/>
                    </a:cubicBezTo>
                    <a:cubicBezTo>
                      <a:pt x="22774" y="126"/>
                      <a:pt x="22715" y="52"/>
                      <a:pt x="22610" y="52"/>
                    </a:cubicBezTo>
                    <a:cubicBezTo>
                      <a:pt x="22605" y="52"/>
                      <a:pt x="22600" y="52"/>
                      <a:pt x="22596" y="53"/>
                    </a:cubicBezTo>
                    <a:cubicBezTo>
                      <a:pt x="22481" y="58"/>
                      <a:pt x="22426" y="137"/>
                      <a:pt x="22383" y="202"/>
                    </a:cubicBezTo>
                    <a:cubicBezTo>
                      <a:pt x="22343" y="264"/>
                      <a:pt x="22317" y="298"/>
                      <a:pt x="22263" y="300"/>
                    </a:cubicBezTo>
                    <a:cubicBezTo>
                      <a:pt x="22261" y="300"/>
                      <a:pt x="22258" y="300"/>
                      <a:pt x="22255" y="300"/>
                    </a:cubicBezTo>
                    <a:cubicBezTo>
                      <a:pt x="22204" y="300"/>
                      <a:pt x="22180" y="266"/>
                      <a:pt x="22135" y="212"/>
                    </a:cubicBezTo>
                    <a:cubicBezTo>
                      <a:pt x="22087" y="152"/>
                      <a:pt x="22031" y="79"/>
                      <a:pt x="21916" y="79"/>
                    </a:cubicBezTo>
                    <a:cubicBezTo>
                      <a:pt x="21914" y="79"/>
                      <a:pt x="21913" y="79"/>
                      <a:pt x="21912" y="79"/>
                    </a:cubicBezTo>
                    <a:cubicBezTo>
                      <a:pt x="21797" y="84"/>
                      <a:pt x="21742" y="163"/>
                      <a:pt x="21699" y="228"/>
                    </a:cubicBezTo>
                    <a:cubicBezTo>
                      <a:pt x="21659" y="290"/>
                      <a:pt x="21633" y="324"/>
                      <a:pt x="21579" y="326"/>
                    </a:cubicBezTo>
                    <a:cubicBezTo>
                      <a:pt x="21577" y="326"/>
                      <a:pt x="21574" y="326"/>
                      <a:pt x="21572" y="326"/>
                    </a:cubicBezTo>
                    <a:cubicBezTo>
                      <a:pt x="21521" y="326"/>
                      <a:pt x="21496" y="292"/>
                      <a:pt x="21451" y="238"/>
                    </a:cubicBezTo>
                    <a:cubicBezTo>
                      <a:pt x="21404" y="179"/>
                      <a:pt x="21345" y="104"/>
                      <a:pt x="21235" y="104"/>
                    </a:cubicBezTo>
                    <a:cubicBezTo>
                      <a:pt x="21233" y="104"/>
                      <a:pt x="21230" y="104"/>
                      <a:pt x="21228" y="105"/>
                    </a:cubicBezTo>
                    <a:cubicBezTo>
                      <a:pt x="21113" y="110"/>
                      <a:pt x="21058" y="189"/>
                      <a:pt x="21015" y="255"/>
                    </a:cubicBezTo>
                    <a:cubicBezTo>
                      <a:pt x="20973" y="316"/>
                      <a:pt x="20947" y="350"/>
                      <a:pt x="20895" y="352"/>
                    </a:cubicBezTo>
                    <a:cubicBezTo>
                      <a:pt x="20894" y="352"/>
                      <a:pt x="20892" y="352"/>
                      <a:pt x="20891" y="352"/>
                    </a:cubicBezTo>
                    <a:cubicBezTo>
                      <a:pt x="20837" y="352"/>
                      <a:pt x="20813" y="320"/>
                      <a:pt x="20767" y="264"/>
                    </a:cubicBezTo>
                    <a:cubicBezTo>
                      <a:pt x="20720" y="205"/>
                      <a:pt x="20662" y="130"/>
                      <a:pt x="20551" y="130"/>
                    </a:cubicBezTo>
                    <a:cubicBezTo>
                      <a:pt x="20549" y="130"/>
                      <a:pt x="20546" y="130"/>
                      <a:pt x="20544" y="131"/>
                    </a:cubicBezTo>
                    <a:cubicBezTo>
                      <a:pt x="20429" y="136"/>
                      <a:pt x="20374" y="215"/>
                      <a:pt x="20331" y="281"/>
                    </a:cubicBezTo>
                    <a:cubicBezTo>
                      <a:pt x="20289" y="342"/>
                      <a:pt x="20263" y="376"/>
                      <a:pt x="20211" y="378"/>
                    </a:cubicBezTo>
                    <a:cubicBezTo>
                      <a:pt x="20210" y="378"/>
                      <a:pt x="20208" y="378"/>
                      <a:pt x="20207" y="378"/>
                    </a:cubicBezTo>
                    <a:cubicBezTo>
                      <a:pt x="20153" y="378"/>
                      <a:pt x="20127" y="346"/>
                      <a:pt x="20083" y="290"/>
                    </a:cubicBezTo>
                    <a:cubicBezTo>
                      <a:pt x="20036" y="231"/>
                      <a:pt x="19978" y="156"/>
                      <a:pt x="19867" y="156"/>
                    </a:cubicBezTo>
                    <a:cubicBezTo>
                      <a:pt x="19865" y="156"/>
                      <a:pt x="19862" y="156"/>
                      <a:pt x="19860" y="157"/>
                    </a:cubicBezTo>
                    <a:cubicBezTo>
                      <a:pt x="19744" y="162"/>
                      <a:pt x="19690" y="241"/>
                      <a:pt x="19647" y="307"/>
                    </a:cubicBezTo>
                    <a:cubicBezTo>
                      <a:pt x="19605" y="368"/>
                      <a:pt x="19579" y="402"/>
                      <a:pt x="19527" y="404"/>
                    </a:cubicBezTo>
                    <a:cubicBezTo>
                      <a:pt x="19525" y="404"/>
                      <a:pt x="19522" y="404"/>
                      <a:pt x="19519" y="404"/>
                    </a:cubicBezTo>
                    <a:cubicBezTo>
                      <a:pt x="19466" y="404"/>
                      <a:pt x="19442" y="370"/>
                      <a:pt x="19399" y="316"/>
                    </a:cubicBezTo>
                    <a:cubicBezTo>
                      <a:pt x="19352" y="257"/>
                      <a:pt x="19294" y="182"/>
                      <a:pt x="19183" y="182"/>
                    </a:cubicBezTo>
                    <a:cubicBezTo>
                      <a:pt x="19181" y="182"/>
                      <a:pt x="19178" y="182"/>
                      <a:pt x="19176" y="182"/>
                    </a:cubicBezTo>
                    <a:cubicBezTo>
                      <a:pt x="19060" y="188"/>
                      <a:pt x="19006" y="267"/>
                      <a:pt x="18963" y="333"/>
                    </a:cubicBezTo>
                    <a:cubicBezTo>
                      <a:pt x="18921" y="394"/>
                      <a:pt x="18895" y="428"/>
                      <a:pt x="18843" y="430"/>
                    </a:cubicBezTo>
                    <a:cubicBezTo>
                      <a:pt x="18841" y="430"/>
                      <a:pt x="18838" y="430"/>
                      <a:pt x="18836" y="430"/>
                    </a:cubicBezTo>
                    <a:cubicBezTo>
                      <a:pt x="18786" y="430"/>
                      <a:pt x="18760" y="396"/>
                      <a:pt x="18715" y="342"/>
                    </a:cubicBezTo>
                    <a:cubicBezTo>
                      <a:pt x="18669" y="282"/>
                      <a:pt x="18608" y="208"/>
                      <a:pt x="18496" y="208"/>
                    </a:cubicBezTo>
                    <a:cubicBezTo>
                      <a:pt x="18494" y="208"/>
                      <a:pt x="18493" y="208"/>
                      <a:pt x="18492" y="208"/>
                    </a:cubicBezTo>
                    <a:cubicBezTo>
                      <a:pt x="18378" y="214"/>
                      <a:pt x="18324" y="293"/>
                      <a:pt x="18279" y="359"/>
                    </a:cubicBezTo>
                    <a:cubicBezTo>
                      <a:pt x="18239" y="420"/>
                      <a:pt x="18213" y="454"/>
                      <a:pt x="18159" y="456"/>
                    </a:cubicBezTo>
                    <a:cubicBezTo>
                      <a:pt x="18158" y="456"/>
                      <a:pt x="18156" y="456"/>
                      <a:pt x="18155" y="456"/>
                    </a:cubicBezTo>
                    <a:cubicBezTo>
                      <a:pt x="18099" y="456"/>
                      <a:pt x="18077" y="423"/>
                      <a:pt x="18033" y="368"/>
                    </a:cubicBezTo>
                    <a:cubicBezTo>
                      <a:pt x="17986" y="308"/>
                      <a:pt x="17928" y="234"/>
                      <a:pt x="17817" y="234"/>
                    </a:cubicBezTo>
                    <a:cubicBezTo>
                      <a:pt x="17815" y="234"/>
                      <a:pt x="17812" y="234"/>
                      <a:pt x="17810" y="234"/>
                    </a:cubicBezTo>
                    <a:cubicBezTo>
                      <a:pt x="17694" y="240"/>
                      <a:pt x="17640" y="319"/>
                      <a:pt x="17597" y="385"/>
                    </a:cubicBezTo>
                    <a:cubicBezTo>
                      <a:pt x="17555" y="446"/>
                      <a:pt x="17529" y="480"/>
                      <a:pt x="17475" y="482"/>
                    </a:cubicBezTo>
                    <a:cubicBezTo>
                      <a:pt x="17474" y="482"/>
                      <a:pt x="17473" y="482"/>
                      <a:pt x="17471" y="482"/>
                    </a:cubicBezTo>
                    <a:cubicBezTo>
                      <a:pt x="17419" y="482"/>
                      <a:pt x="17393" y="449"/>
                      <a:pt x="17349" y="394"/>
                    </a:cubicBezTo>
                    <a:cubicBezTo>
                      <a:pt x="17302" y="334"/>
                      <a:pt x="17244" y="260"/>
                      <a:pt x="17133" y="260"/>
                    </a:cubicBezTo>
                    <a:cubicBezTo>
                      <a:pt x="17131" y="260"/>
                      <a:pt x="17128" y="260"/>
                      <a:pt x="17126" y="260"/>
                    </a:cubicBezTo>
                    <a:cubicBezTo>
                      <a:pt x="17011" y="266"/>
                      <a:pt x="16958" y="345"/>
                      <a:pt x="16913" y="411"/>
                    </a:cubicBezTo>
                    <a:cubicBezTo>
                      <a:pt x="16873" y="472"/>
                      <a:pt x="16847" y="506"/>
                      <a:pt x="16793" y="508"/>
                    </a:cubicBezTo>
                    <a:cubicBezTo>
                      <a:pt x="16791" y="508"/>
                      <a:pt x="16788" y="508"/>
                      <a:pt x="16786" y="508"/>
                    </a:cubicBezTo>
                    <a:cubicBezTo>
                      <a:pt x="16737" y="508"/>
                      <a:pt x="16710" y="474"/>
                      <a:pt x="16667" y="420"/>
                    </a:cubicBezTo>
                    <a:cubicBezTo>
                      <a:pt x="16620" y="361"/>
                      <a:pt x="16562" y="286"/>
                      <a:pt x="16454" y="286"/>
                    </a:cubicBezTo>
                    <a:cubicBezTo>
                      <a:pt x="16451" y="286"/>
                      <a:pt x="16447" y="286"/>
                      <a:pt x="16443" y="286"/>
                    </a:cubicBezTo>
                    <a:cubicBezTo>
                      <a:pt x="16329" y="292"/>
                      <a:pt x="16274" y="371"/>
                      <a:pt x="16230" y="437"/>
                    </a:cubicBezTo>
                    <a:cubicBezTo>
                      <a:pt x="16189" y="498"/>
                      <a:pt x="16163" y="532"/>
                      <a:pt x="16111" y="534"/>
                    </a:cubicBezTo>
                    <a:cubicBezTo>
                      <a:pt x="16108" y="534"/>
                      <a:pt x="16106" y="534"/>
                      <a:pt x="16104" y="534"/>
                    </a:cubicBezTo>
                    <a:cubicBezTo>
                      <a:pt x="16053" y="534"/>
                      <a:pt x="16027" y="500"/>
                      <a:pt x="15983" y="446"/>
                    </a:cubicBezTo>
                    <a:cubicBezTo>
                      <a:pt x="15937" y="386"/>
                      <a:pt x="15875" y="312"/>
                      <a:pt x="15767" y="312"/>
                    </a:cubicBezTo>
                    <a:cubicBezTo>
                      <a:pt x="15764" y="312"/>
                      <a:pt x="15762" y="312"/>
                      <a:pt x="15760" y="312"/>
                    </a:cubicBezTo>
                    <a:cubicBezTo>
                      <a:pt x="15645" y="318"/>
                      <a:pt x="15592" y="397"/>
                      <a:pt x="15548" y="463"/>
                    </a:cubicBezTo>
                    <a:cubicBezTo>
                      <a:pt x="15507" y="524"/>
                      <a:pt x="15481" y="558"/>
                      <a:pt x="15429" y="560"/>
                    </a:cubicBezTo>
                    <a:cubicBezTo>
                      <a:pt x="15427" y="560"/>
                      <a:pt x="15426" y="560"/>
                      <a:pt x="15425" y="560"/>
                    </a:cubicBezTo>
                    <a:cubicBezTo>
                      <a:pt x="15374" y="560"/>
                      <a:pt x="15345" y="527"/>
                      <a:pt x="15301" y="472"/>
                    </a:cubicBezTo>
                    <a:cubicBezTo>
                      <a:pt x="15254" y="413"/>
                      <a:pt x="15197" y="338"/>
                      <a:pt x="15088" y="338"/>
                    </a:cubicBezTo>
                    <a:cubicBezTo>
                      <a:pt x="15085" y="338"/>
                      <a:pt x="15081" y="338"/>
                      <a:pt x="15077" y="338"/>
                    </a:cubicBezTo>
                    <a:cubicBezTo>
                      <a:pt x="14963" y="344"/>
                      <a:pt x="14908" y="423"/>
                      <a:pt x="14864" y="489"/>
                    </a:cubicBezTo>
                    <a:cubicBezTo>
                      <a:pt x="14823" y="550"/>
                      <a:pt x="14797" y="584"/>
                      <a:pt x="14745" y="586"/>
                    </a:cubicBezTo>
                    <a:cubicBezTo>
                      <a:pt x="14742" y="586"/>
                      <a:pt x="14740" y="586"/>
                      <a:pt x="14737" y="586"/>
                    </a:cubicBezTo>
                    <a:cubicBezTo>
                      <a:pt x="14687" y="586"/>
                      <a:pt x="14661" y="552"/>
                      <a:pt x="14617" y="498"/>
                    </a:cubicBezTo>
                    <a:cubicBezTo>
                      <a:pt x="14571" y="438"/>
                      <a:pt x="14512" y="364"/>
                      <a:pt x="14401" y="364"/>
                    </a:cubicBezTo>
                    <a:cubicBezTo>
                      <a:pt x="14398" y="364"/>
                      <a:pt x="14396" y="364"/>
                      <a:pt x="14393" y="364"/>
                    </a:cubicBezTo>
                    <a:cubicBezTo>
                      <a:pt x="14279" y="369"/>
                      <a:pt x="14225" y="449"/>
                      <a:pt x="14182" y="515"/>
                    </a:cubicBezTo>
                    <a:cubicBezTo>
                      <a:pt x="14141" y="576"/>
                      <a:pt x="14115" y="610"/>
                      <a:pt x="14061" y="612"/>
                    </a:cubicBezTo>
                    <a:cubicBezTo>
                      <a:pt x="14058" y="612"/>
                      <a:pt x="14056" y="612"/>
                      <a:pt x="14054" y="612"/>
                    </a:cubicBezTo>
                    <a:cubicBezTo>
                      <a:pt x="14005" y="612"/>
                      <a:pt x="13977" y="578"/>
                      <a:pt x="13934" y="524"/>
                    </a:cubicBezTo>
                    <a:cubicBezTo>
                      <a:pt x="13888" y="465"/>
                      <a:pt x="13831" y="390"/>
                      <a:pt x="13722" y="390"/>
                    </a:cubicBezTo>
                    <a:cubicBezTo>
                      <a:pt x="13718" y="390"/>
                      <a:pt x="13715" y="390"/>
                      <a:pt x="13711" y="390"/>
                    </a:cubicBezTo>
                    <a:cubicBezTo>
                      <a:pt x="13595" y="395"/>
                      <a:pt x="13541" y="475"/>
                      <a:pt x="13498" y="541"/>
                    </a:cubicBezTo>
                    <a:cubicBezTo>
                      <a:pt x="13457" y="602"/>
                      <a:pt x="13431" y="636"/>
                      <a:pt x="13377" y="638"/>
                    </a:cubicBezTo>
                    <a:cubicBezTo>
                      <a:pt x="13374" y="638"/>
                      <a:pt x="13372" y="638"/>
                      <a:pt x="13370" y="638"/>
                    </a:cubicBezTo>
                    <a:cubicBezTo>
                      <a:pt x="13321" y="638"/>
                      <a:pt x="13293" y="604"/>
                      <a:pt x="13251" y="550"/>
                    </a:cubicBezTo>
                    <a:cubicBezTo>
                      <a:pt x="13203" y="490"/>
                      <a:pt x="13146" y="416"/>
                      <a:pt x="13035" y="416"/>
                    </a:cubicBezTo>
                    <a:cubicBezTo>
                      <a:pt x="13032" y="416"/>
                      <a:pt x="13030" y="416"/>
                      <a:pt x="13027" y="416"/>
                    </a:cubicBezTo>
                    <a:cubicBezTo>
                      <a:pt x="12913" y="421"/>
                      <a:pt x="12857" y="501"/>
                      <a:pt x="12814" y="567"/>
                    </a:cubicBezTo>
                    <a:cubicBezTo>
                      <a:pt x="12773" y="627"/>
                      <a:pt x="12747" y="662"/>
                      <a:pt x="12695" y="664"/>
                    </a:cubicBezTo>
                    <a:cubicBezTo>
                      <a:pt x="12692" y="664"/>
                      <a:pt x="12689" y="664"/>
                      <a:pt x="12687" y="664"/>
                    </a:cubicBezTo>
                    <a:cubicBezTo>
                      <a:pt x="12637" y="664"/>
                      <a:pt x="12611" y="632"/>
                      <a:pt x="12568" y="576"/>
                    </a:cubicBezTo>
                    <a:cubicBezTo>
                      <a:pt x="12520" y="516"/>
                      <a:pt x="12462" y="444"/>
                      <a:pt x="12349" y="444"/>
                    </a:cubicBezTo>
                    <a:cubicBezTo>
                      <a:pt x="12348" y="444"/>
                      <a:pt x="12346" y="444"/>
                      <a:pt x="12345" y="444"/>
                    </a:cubicBezTo>
                    <a:cubicBezTo>
                      <a:pt x="12229" y="447"/>
                      <a:pt x="12175" y="529"/>
                      <a:pt x="12132" y="593"/>
                    </a:cubicBezTo>
                    <a:cubicBezTo>
                      <a:pt x="12090" y="653"/>
                      <a:pt x="12064" y="688"/>
                      <a:pt x="12011" y="690"/>
                    </a:cubicBezTo>
                    <a:cubicBezTo>
                      <a:pt x="12008" y="690"/>
                      <a:pt x="12006" y="690"/>
                      <a:pt x="12004" y="690"/>
                    </a:cubicBezTo>
                    <a:cubicBezTo>
                      <a:pt x="11958" y="690"/>
                      <a:pt x="11927" y="658"/>
                      <a:pt x="11884" y="602"/>
                    </a:cubicBezTo>
                    <a:cubicBezTo>
                      <a:pt x="11837" y="543"/>
                      <a:pt x="11779" y="470"/>
                      <a:pt x="11672" y="470"/>
                    </a:cubicBezTo>
                    <a:cubicBezTo>
                      <a:pt x="11668" y="470"/>
                      <a:pt x="11665" y="470"/>
                      <a:pt x="11661" y="470"/>
                    </a:cubicBezTo>
                    <a:cubicBezTo>
                      <a:pt x="11545" y="473"/>
                      <a:pt x="11491" y="555"/>
                      <a:pt x="11448" y="619"/>
                    </a:cubicBezTo>
                    <a:cubicBezTo>
                      <a:pt x="11406" y="679"/>
                      <a:pt x="11382" y="714"/>
                      <a:pt x="11329" y="716"/>
                    </a:cubicBezTo>
                    <a:cubicBezTo>
                      <a:pt x="11326" y="716"/>
                      <a:pt x="11323" y="716"/>
                      <a:pt x="11321" y="716"/>
                    </a:cubicBezTo>
                    <a:cubicBezTo>
                      <a:pt x="11271" y="716"/>
                      <a:pt x="11245" y="684"/>
                      <a:pt x="11202" y="627"/>
                    </a:cubicBezTo>
                    <a:cubicBezTo>
                      <a:pt x="11155" y="568"/>
                      <a:pt x="11096" y="496"/>
                      <a:pt x="10986" y="496"/>
                    </a:cubicBezTo>
                    <a:cubicBezTo>
                      <a:pt x="10984" y="496"/>
                      <a:pt x="10981" y="496"/>
                      <a:pt x="10979" y="496"/>
                    </a:cubicBezTo>
                    <a:cubicBezTo>
                      <a:pt x="10863" y="499"/>
                      <a:pt x="10809" y="581"/>
                      <a:pt x="10766" y="645"/>
                    </a:cubicBezTo>
                    <a:cubicBezTo>
                      <a:pt x="10724" y="705"/>
                      <a:pt x="10698" y="740"/>
                      <a:pt x="10646" y="742"/>
                    </a:cubicBezTo>
                    <a:cubicBezTo>
                      <a:pt x="10645" y="742"/>
                      <a:pt x="10643" y="742"/>
                      <a:pt x="10642" y="742"/>
                    </a:cubicBezTo>
                    <a:cubicBezTo>
                      <a:pt x="10589" y="742"/>
                      <a:pt x="10564" y="711"/>
                      <a:pt x="10518" y="653"/>
                    </a:cubicBezTo>
                    <a:cubicBezTo>
                      <a:pt x="10471" y="594"/>
                      <a:pt x="10413" y="522"/>
                      <a:pt x="10303" y="522"/>
                    </a:cubicBezTo>
                    <a:cubicBezTo>
                      <a:pt x="10300" y="522"/>
                      <a:pt x="10297" y="522"/>
                      <a:pt x="10295" y="522"/>
                    </a:cubicBezTo>
                    <a:cubicBezTo>
                      <a:pt x="10181" y="525"/>
                      <a:pt x="10125" y="607"/>
                      <a:pt x="10082" y="671"/>
                    </a:cubicBezTo>
                    <a:cubicBezTo>
                      <a:pt x="10042" y="731"/>
                      <a:pt x="10016" y="766"/>
                      <a:pt x="9962" y="768"/>
                    </a:cubicBezTo>
                    <a:cubicBezTo>
                      <a:pt x="9960" y="768"/>
                      <a:pt x="9957" y="768"/>
                      <a:pt x="9955" y="768"/>
                    </a:cubicBezTo>
                    <a:cubicBezTo>
                      <a:pt x="9908" y="768"/>
                      <a:pt x="9879" y="735"/>
                      <a:pt x="9836" y="679"/>
                    </a:cubicBezTo>
                    <a:cubicBezTo>
                      <a:pt x="9788" y="620"/>
                      <a:pt x="9728" y="548"/>
                      <a:pt x="9617" y="548"/>
                    </a:cubicBezTo>
                    <a:cubicBezTo>
                      <a:pt x="9615" y="548"/>
                      <a:pt x="9614" y="548"/>
                      <a:pt x="9613" y="548"/>
                    </a:cubicBezTo>
                    <a:cubicBezTo>
                      <a:pt x="9497" y="551"/>
                      <a:pt x="9443" y="633"/>
                      <a:pt x="9400" y="697"/>
                    </a:cubicBezTo>
                    <a:cubicBezTo>
                      <a:pt x="9358" y="757"/>
                      <a:pt x="9332" y="792"/>
                      <a:pt x="9280" y="794"/>
                    </a:cubicBezTo>
                    <a:cubicBezTo>
                      <a:pt x="9279" y="794"/>
                      <a:pt x="9277" y="794"/>
                      <a:pt x="9276" y="794"/>
                    </a:cubicBezTo>
                    <a:cubicBezTo>
                      <a:pt x="9223" y="794"/>
                      <a:pt x="9197" y="763"/>
                      <a:pt x="9152" y="705"/>
                    </a:cubicBezTo>
                    <a:cubicBezTo>
                      <a:pt x="9106" y="647"/>
                      <a:pt x="9051" y="573"/>
                      <a:pt x="8943" y="573"/>
                    </a:cubicBezTo>
                    <a:cubicBezTo>
                      <a:pt x="8938" y="573"/>
                      <a:pt x="8934" y="574"/>
                      <a:pt x="8929" y="574"/>
                    </a:cubicBezTo>
                    <a:cubicBezTo>
                      <a:pt x="8814" y="577"/>
                      <a:pt x="8761" y="659"/>
                      <a:pt x="8717" y="723"/>
                    </a:cubicBezTo>
                    <a:cubicBezTo>
                      <a:pt x="8676" y="783"/>
                      <a:pt x="8650" y="818"/>
                      <a:pt x="8596" y="820"/>
                    </a:cubicBezTo>
                    <a:cubicBezTo>
                      <a:pt x="8594" y="820"/>
                      <a:pt x="8591" y="820"/>
                      <a:pt x="8589" y="820"/>
                    </a:cubicBezTo>
                    <a:cubicBezTo>
                      <a:pt x="8543" y="820"/>
                      <a:pt x="8513" y="787"/>
                      <a:pt x="8470" y="731"/>
                    </a:cubicBezTo>
                    <a:cubicBezTo>
                      <a:pt x="8423" y="673"/>
                      <a:pt x="8367" y="599"/>
                      <a:pt x="8261" y="599"/>
                    </a:cubicBezTo>
                    <a:cubicBezTo>
                      <a:pt x="8256" y="599"/>
                      <a:pt x="8251" y="599"/>
                      <a:pt x="8246" y="600"/>
                    </a:cubicBezTo>
                    <a:cubicBezTo>
                      <a:pt x="8132" y="603"/>
                      <a:pt x="8077" y="685"/>
                      <a:pt x="8033" y="749"/>
                    </a:cubicBezTo>
                    <a:cubicBezTo>
                      <a:pt x="7992" y="809"/>
                      <a:pt x="7968" y="844"/>
                      <a:pt x="7914" y="846"/>
                    </a:cubicBezTo>
                    <a:cubicBezTo>
                      <a:pt x="7911" y="846"/>
                      <a:pt x="7909" y="846"/>
                      <a:pt x="7906" y="846"/>
                    </a:cubicBezTo>
                    <a:cubicBezTo>
                      <a:pt x="7856" y="846"/>
                      <a:pt x="7830" y="813"/>
                      <a:pt x="7786" y="757"/>
                    </a:cubicBezTo>
                    <a:cubicBezTo>
                      <a:pt x="7740" y="698"/>
                      <a:pt x="7678" y="626"/>
                      <a:pt x="7570" y="626"/>
                    </a:cubicBezTo>
                    <a:cubicBezTo>
                      <a:pt x="7567" y="626"/>
                      <a:pt x="7565" y="626"/>
                      <a:pt x="7562" y="626"/>
                    </a:cubicBezTo>
                    <a:cubicBezTo>
                      <a:pt x="7448" y="629"/>
                      <a:pt x="7394" y="711"/>
                      <a:pt x="7351" y="775"/>
                    </a:cubicBezTo>
                    <a:cubicBezTo>
                      <a:pt x="7310" y="835"/>
                      <a:pt x="7284" y="870"/>
                      <a:pt x="7230" y="872"/>
                    </a:cubicBezTo>
                    <a:cubicBezTo>
                      <a:pt x="7227" y="872"/>
                      <a:pt x="7225" y="872"/>
                      <a:pt x="7223" y="872"/>
                    </a:cubicBezTo>
                    <a:cubicBezTo>
                      <a:pt x="7175" y="872"/>
                      <a:pt x="7146" y="839"/>
                      <a:pt x="7104" y="783"/>
                    </a:cubicBezTo>
                    <a:cubicBezTo>
                      <a:pt x="7057" y="725"/>
                      <a:pt x="6998" y="651"/>
                      <a:pt x="6891" y="651"/>
                    </a:cubicBezTo>
                    <a:cubicBezTo>
                      <a:pt x="6888" y="651"/>
                      <a:pt x="6884" y="652"/>
                      <a:pt x="6880" y="652"/>
                    </a:cubicBezTo>
                    <a:cubicBezTo>
                      <a:pt x="6766" y="655"/>
                      <a:pt x="6711" y="737"/>
                      <a:pt x="6667" y="801"/>
                    </a:cubicBezTo>
                    <a:cubicBezTo>
                      <a:pt x="6627" y="861"/>
                      <a:pt x="6601" y="896"/>
                      <a:pt x="6548" y="898"/>
                    </a:cubicBezTo>
                    <a:cubicBezTo>
                      <a:pt x="6544" y="898"/>
                      <a:pt x="6541" y="898"/>
                      <a:pt x="6537" y="898"/>
                    </a:cubicBezTo>
                    <a:cubicBezTo>
                      <a:pt x="6489" y="898"/>
                      <a:pt x="6463" y="864"/>
                      <a:pt x="6421" y="809"/>
                    </a:cubicBezTo>
                    <a:cubicBezTo>
                      <a:pt x="6375" y="752"/>
                      <a:pt x="6317" y="677"/>
                      <a:pt x="6215" y="677"/>
                    </a:cubicBezTo>
                    <a:cubicBezTo>
                      <a:pt x="6209" y="677"/>
                      <a:pt x="6204" y="677"/>
                      <a:pt x="6198" y="678"/>
                    </a:cubicBezTo>
                    <a:cubicBezTo>
                      <a:pt x="6084" y="681"/>
                      <a:pt x="6028" y="763"/>
                      <a:pt x="5985" y="827"/>
                    </a:cubicBezTo>
                    <a:cubicBezTo>
                      <a:pt x="5945" y="887"/>
                      <a:pt x="5919" y="922"/>
                      <a:pt x="5866" y="924"/>
                    </a:cubicBezTo>
                    <a:cubicBezTo>
                      <a:pt x="5863" y="924"/>
                      <a:pt x="5860" y="924"/>
                      <a:pt x="5858" y="924"/>
                    </a:cubicBezTo>
                    <a:cubicBezTo>
                      <a:pt x="5809" y="924"/>
                      <a:pt x="5782" y="891"/>
                      <a:pt x="5739" y="835"/>
                    </a:cubicBezTo>
                    <a:cubicBezTo>
                      <a:pt x="5692" y="776"/>
                      <a:pt x="5634" y="704"/>
                      <a:pt x="5524" y="704"/>
                    </a:cubicBezTo>
                    <a:cubicBezTo>
                      <a:pt x="5521" y="704"/>
                      <a:pt x="5518" y="704"/>
                      <a:pt x="5516" y="704"/>
                    </a:cubicBezTo>
                    <a:cubicBezTo>
                      <a:pt x="5401" y="707"/>
                      <a:pt x="5346" y="789"/>
                      <a:pt x="5303" y="853"/>
                    </a:cubicBezTo>
                    <a:cubicBezTo>
                      <a:pt x="5263" y="913"/>
                      <a:pt x="5237" y="948"/>
                      <a:pt x="5183" y="950"/>
                    </a:cubicBezTo>
                    <a:cubicBezTo>
                      <a:pt x="5181" y="950"/>
                      <a:pt x="5178" y="950"/>
                      <a:pt x="5176" y="950"/>
                    </a:cubicBezTo>
                    <a:cubicBezTo>
                      <a:pt x="5127" y="950"/>
                      <a:pt x="5100" y="917"/>
                      <a:pt x="5057" y="861"/>
                    </a:cubicBezTo>
                    <a:cubicBezTo>
                      <a:pt x="5010" y="802"/>
                      <a:pt x="4952" y="730"/>
                      <a:pt x="4841" y="730"/>
                    </a:cubicBezTo>
                    <a:cubicBezTo>
                      <a:pt x="4839" y="730"/>
                      <a:pt x="4836" y="730"/>
                      <a:pt x="4834" y="730"/>
                    </a:cubicBezTo>
                    <a:cubicBezTo>
                      <a:pt x="4718" y="733"/>
                      <a:pt x="4664" y="814"/>
                      <a:pt x="4621" y="879"/>
                    </a:cubicBezTo>
                    <a:cubicBezTo>
                      <a:pt x="4579" y="939"/>
                      <a:pt x="4553" y="974"/>
                      <a:pt x="4501" y="976"/>
                    </a:cubicBezTo>
                    <a:cubicBezTo>
                      <a:pt x="4500" y="976"/>
                      <a:pt x="4498" y="976"/>
                      <a:pt x="4497" y="976"/>
                    </a:cubicBezTo>
                    <a:cubicBezTo>
                      <a:pt x="4444" y="976"/>
                      <a:pt x="4418" y="945"/>
                      <a:pt x="4373" y="887"/>
                    </a:cubicBezTo>
                    <a:cubicBezTo>
                      <a:pt x="4328" y="829"/>
                      <a:pt x="4270" y="755"/>
                      <a:pt x="4161" y="755"/>
                    </a:cubicBezTo>
                    <a:cubicBezTo>
                      <a:pt x="4157" y="755"/>
                      <a:pt x="4153" y="755"/>
                      <a:pt x="4150" y="756"/>
                    </a:cubicBezTo>
                    <a:cubicBezTo>
                      <a:pt x="4035" y="759"/>
                      <a:pt x="3982" y="840"/>
                      <a:pt x="3938" y="905"/>
                    </a:cubicBezTo>
                    <a:cubicBezTo>
                      <a:pt x="3897" y="965"/>
                      <a:pt x="3871" y="1000"/>
                      <a:pt x="3817" y="1001"/>
                    </a:cubicBezTo>
                    <a:cubicBezTo>
                      <a:pt x="3815" y="1002"/>
                      <a:pt x="3812" y="1002"/>
                      <a:pt x="3810" y="1002"/>
                    </a:cubicBezTo>
                    <a:cubicBezTo>
                      <a:pt x="3761" y="1002"/>
                      <a:pt x="3734" y="969"/>
                      <a:pt x="3691" y="913"/>
                    </a:cubicBezTo>
                    <a:cubicBezTo>
                      <a:pt x="3643" y="854"/>
                      <a:pt x="3586" y="781"/>
                      <a:pt x="3475" y="781"/>
                    </a:cubicBezTo>
                    <a:cubicBezTo>
                      <a:pt x="3473" y="781"/>
                      <a:pt x="3470" y="782"/>
                      <a:pt x="3467" y="782"/>
                    </a:cubicBezTo>
                    <a:cubicBezTo>
                      <a:pt x="3353" y="785"/>
                      <a:pt x="3299" y="866"/>
                      <a:pt x="3254" y="930"/>
                    </a:cubicBezTo>
                    <a:cubicBezTo>
                      <a:pt x="3215" y="991"/>
                      <a:pt x="3189" y="1026"/>
                      <a:pt x="3135" y="1027"/>
                    </a:cubicBezTo>
                    <a:cubicBezTo>
                      <a:pt x="3132" y="1028"/>
                      <a:pt x="3130" y="1028"/>
                      <a:pt x="3128" y="1028"/>
                    </a:cubicBezTo>
                    <a:cubicBezTo>
                      <a:pt x="3080" y="1028"/>
                      <a:pt x="3053" y="995"/>
                      <a:pt x="3008" y="939"/>
                    </a:cubicBezTo>
                    <a:cubicBezTo>
                      <a:pt x="2962" y="881"/>
                      <a:pt x="2902" y="807"/>
                      <a:pt x="2796" y="807"/>
                    </a:cubicBezTo>
                    <a:cubicBezTo>
                      <a:pt x="2792" y="807"/>
                      <a:pt x="2789" y="807"/>
                      <a:pt x="2785" y="808"/>
                    </a:cubicBezTo>
                    <a:cubicBezTo>
                      <a:pt x="2671" y="811"/>
                      <a:pt x="2617" y="892"/>
                      <a:pt x="2574" y="956"/>
                    </a:cubicBezTo>
                    <a:cubicBezTo>
                      <a:pt x="2532" y="1017"/>
                      <a:pt x="2506" y="1052"/>
                      <a:pt x="2454" y="1053"/>
                    </a:cubicBezTo>
                    <a:cubicBezTo>
                      <a:pt x="2452" y="1054"/>
                      <a:pt x="2449" y="1054"/>
                      <a:pt x="2447" y="1054"/>
                    </a:cubicBezTo>
                    <a:cubicBezTo>
                      <a:pt x="2396" y="1054"/>
                      <a:pt x="2371" y="1021"/>
                      <a:pt x="2328" y="965"/>
                    </a:cubicBezTo>
                    <a:cubicBezTo>
                      <a:pt x="2281" y="906"/>
                      <a:pt x="2222" y="833"/>
                      <a:pt x="2112" y="833"/>
                    </a:cubicBezTo>
                    <a:cubicBezTo>
                      <a:pt x="2110" y="833"/>
                      <a:pt x="2107" y="833"/>
                      <a:pt x="2105" y="834"/>
                    </a:cubicBezTo>
                    <a:cubicBezTo>
                      <a:pt x="1990" y="837"/>
                      <a:pt x="1935" y="918"/>
                      <a:pt x="1892" y="982"/>
                    </a:cubicBezTo>
                    <a:cubicBezTo>
                      <a:pt x="1852" y="1043"/>
                      <a:pt x="1826" y="1078"/>
                      <a:pt x="1772" y="1079"/>
                    </a:cubicBezTo>
                    <a:cubicBezTo>
                      <a:pt x="1769" y="1080"/>
                      <a:pt x="1765" y="1080"/>
                      <a:pt x="1762" y="1080"/>
                    </a:cubicBezTo>
                    <a:cubicBezTo>
                      <a:pt x="1715" y="1080"/>
                      <a:pt x="1688" y="1046"/>
                      <a:pt x="1646" y="991"/>
                    </a:cubicBezTo>
                    <a:cubicBezTo>
                      <a:pt x="1599" y="932"/>
                      <a:pt x="1541" y="859"/>
                      <a:pt x="1433" y="859"/>
                    </a:cubicBezTo>
                    <a:cubicBezTo>
                      <a:pt x="1430" y="859"/>
                      <a:pt x="1426" y="859"/>
                      <a:pt x="1422" y="860"/>
                    </a:cubicBezTo>
                    <a:cubicBezTo>
                      <a:pt x="1308" y="863"/>
                      <a:pt x="1254" y="944"/>
                      <a:pt x="1211" y="1008"/>
                    </a:cubicBezTo>
                    <a:cubicBezTo>
                      <a:pt x="1170" y="1069"/>
                      <a:pt x="1144" y="1104"/>
                      <a:pt x="1092" y="1105"/>
                    </a:cubicBezTo>
                    <a:cubicBezTo>
                      <a:pt x="1089" y="1106"/>
                      <a:pt x="1087" y="1106"/>
                      <a:pt x="1084" y="1106"/>
                    </a:cubicBezTo>
                    <a:cubicBezTo>
                      <a:pt x="1035" y="1106"/>
                      <a:pt x="1008" y="1073"/>
                      <a:pt x="964" y="1017"/>
                    </a:cubicBezTo>
                    <a:cubicBezTo>
                      <a:pt x="918" y="958"/>
                      <a:pt x="857" y="885"/>
                      <a:pt x="749" y="885"/>
                    </a:cubicBezTo>
                    <a:cubicBezTo>
                      <a:pt x="747" y="885"/>
                      <a:pt x="744" y="885"/>
                      <a:pt x="742" y="885"/>
                    </a:cubicBezTo>
                    <a:cubicBezTo>
                      <a:pt x="626" y="889"/>
                      <a:pt x="572" y="970"/>
                      <a:pt x="529" y="1034"/>
                    </a:cubicBezTo>
                    <a:cubicBezTo>
                      <a:pt x="487" y="1095"/>
                      <a:pt x="461" y="1130"/>
                      <a:pt x="409" y="1131"/>
                    </a:cubicBezTo>
                    <a:cubicBezTo>
                      <a:pt x="407" y="1132"/>
                      <a:pt x="404" y="1132"/>
                      <a:pt x="402" y="1132"/>
                    </a:cubicBezTo>
                    <a:cubicBezTo>
                      <a:pt x="352" y="1132"/>
                      <a:pt x="326" y="1099"/>
                      <a:pt x="281" y="1043"/>
                    </a:cubicBezTo>
                    <a:cubicBezTo>
                      <a:pt x="236" y="984"/>
                      <a:pt x="177" y="911"/>
                      <a:pt x="66" y="911"/>
                    </a:cubicBezTo>
                    <a:cubicBezTo>
                      <a:pt x="63" y="911"/>
                      <a:pt x="61" y="911"/>
                      <a:pt x="58" y="911"/>
                    </a:cubicBezTo>
                    <a:cubicBezTo>
                      <a:pt x="27" y="911"/>
                      <a:pt x="1" y="939"/>
                      <a:pt x="3" y="972"/>
                    </a:cubicBezTo>
                    <a:cubicBezTo>
                      <a:pt x="4" y="1005"/>
                      <a:pt x="35" y="1027"/>
                      <a:pt x="63" y="1027"/>
                    </a:cubicBezTo>
                    <a:cubicBezTo>
                      <a:pt x="66" y="1027"/>
                      <a:pt x="68" y="1027"/>
                      <a:pt x="70" y="1027"/>
                    </a:cubicBezTo>
                    <a:cubicBezTo>
                      <a:pt x="119" y="1027"/>
                      <a:pt x="147" y="1061"/>
                      <a:pt x="190" y="1116"/>
                    </a:cubicBezTo>
                    <a:cubicBezTo>
                      <a:pt x="236" y="1176"/>
                      <a:pt x="295" y="1249"/>
                      <a:pt x="404" y="1249"/>
                    </a:cubicBezTo>
                    <a:lnTo>
                      <a:pt x="413" y="1249"/>
                    </a:lnTo>
                    <a:cubicBezTo>
                      <a:pt x="529" y="1244"/>
                      <a:pt x="583" y="1164"/>
                      <a:pt x="626" y="1098"/>
                    </a:cubicBezTo>
                    <a:cubicBezTo>
                      <a:pt x="667" y="1038"/>
                      <a:pt x="693" y="1003"/>
                      <a:pt x="745" y="1001"/>
                    </a:cubicBezTo>
                    <a:cubicBezTo>
                      <a:pt x="747" y="1001"/>
                      <a:pt x="748" y="1001"/>
                      <a:pt x="749" y="1001"/>
                    </a:cubicBezTo>
                    <a:cubicBezTo>
                      <a:pt x="800" y="1001"/>
                      <a:pt x="828" y="1034"/>
                      <a:pt x="874" y="1090"/>
                    </a:cubicBezTo>
                    <a:cubicBezTo>
                      <a:pt x="920" y="1150"/>
                      <a:pt x="978" y="1223"/>
                      <a:pt x="1091" y="1223"/>
                    </a:cubicBezTo>
                    <a:cubicBezTo>
                      <a:pt x="1092" y="1223"/>
                      <a:pt x="1094" y="1223"/>
                      <a:pt x="1095" y="1223"/>
                    </a:cubicBezTo>
                    <a:cubicBezTo>
                      <a:pt x="1211" y="1218"/>
                      <a:pt x="1265" y="1138"/>
                      <a:pt x="1308" y="1072"/>
                    </a:cubicBezTo>
                    <a:cubicBezTo>
                      <a:pt x="1350" y="1012"/>
                      <a:pt x="1376" y="977"/>
                      <a:pt x="1428" y="976"/>
                    </a:cubicBezTo>
                    <a:cubicBezTo>
                      <a:pt x="1430" y="975"/>
                      <a:pt x="1433" y="975"/>
                      <a:pt x="1435" y="975"/>
                    </a:cubicBezTo>
                    <a:cubicBezTo>
                      <a:pt x="1484" y="975"/>
                      <a:pt x="1511" y="1008"/>
                      <a:pt x="1554" y="1064"/>
                    </a:cubicBezTo>
                    <a:cubicBezTo>
                      <a:pt x="1601" y="1122"/>
                      <a:pt x="1659" y="1197"/>
                      <a:pt x="1767" y="1197"/>
                    </a:cubicBezTo>
                    <a:cubicBezTo>
                      <a:pt x="1770" y="1197"/>
                      <a:pt x="1774" y="1197"/>
                      <a:pt x="1777" y="1197"/>
                    </a:cubicBezTo>
                    <a:cubicBezTo>
                      <a:pt x="1893" y="1192"/>
                      <a:pt x="1947" y="1112"/>
                      <a:pt x="1990" y="1047"/>
                    </a:cubicBezTo>
                    <a:cubicBezTo>
                      <a:pt x="2032" y="986"/>
                      <a:pt x="2056" y="951"/>
                      <a:pt x="2110" y="950"/>
                    </a:cubicBezTo>
                    <a:cubicBezTo>
                      <a:pt x="2111" y="950"/>
                      <a:pt x="2112" y="949"/>
                      <a:pt x="2114" y="949"/>
                    </a:cubicBezTo>
                    <a:cubicBezTo>
                      <a:pt x="2165" y="949"/>
                      <a:pt x="2192" y="982"/>
                      <a:pt x="2236" y="1038"/>
                    </a:cubicBezTo>
                    <a:cubicBezTo>
                      <a:pt x="2284" y="1098"/>
                      <a:pt x="2342" y="1171"/>
                      <a:pt x="2456" y="1171"/>
                    </a:cubicBezTo>
                    <a:cubicBezTo>
                      <a:pt x="2457" y="1171"/>
                      <a:pt x="2458" y="1171"/>
                      <a:pt x="2460" y="1171"/>
                    </a:cubicBezTo>
                    <a:cubicBezTo>
                      <a:pt x="2574" y="1166"/>
                      <a:pt x="2628" y="1086"/>
                      <a:pt x="2671" y="1021"/>
                    </a:cubicBezTo>
                    <a:cubicBezTo>
                      <a:pt x="2712" y="960"/>
                      <a:pt x="2738" y="925"/>
                      <a:pt x="2790" y="924"/>
                    </a:cubicBezTo>
                    <a:cubicBezTo>
                      <a:pt x="2792" y="924"/>
                      <a:pt x="2793" y="924"/>
                      <a:pt x="2794" y="924"/>
                    </a:cubicBezTo>
                    <a:cubicBezTo>
                      <a:pt x="2845" y="924"/>
                      <a:pt x="2873" y="956"/>
                      <a:pt x="2918" y="1012"/>
                    </a:cubicBezTo>
                    <a:cubicBezTo>
                      <a:pt x="2964" y="1071"/>
                      <a:pt x="3025" y="1145"/>
                      <a:pt x="3133" y="1145"/>
                    </a:cubicBezTo>
                    <a:cubicBezTo>
                      <a:pt x="3135" y="1145"/>
                      <a:pt x="3138" y="1145"/>
                      <a:pt x="3140" y="1145"/>
                    </a:cubicBezTo>
                    <a:cubicBezTo>
                      <a:pt x="3256" y="1140"/>
                      <a:pt x="3310" y="1060"/>
                      <a:pt x="3353" y="995"/>
                    </a:cubicBezTo>
                    <a:cubicBezTo>
                      <a:pt x="3395" y="934"/>
                      <a:pt x="3421" y="899"/>
                      <a:pt x="3473" y="898"/>
                    </a:cubicBezTo>
                    <a:cubicBezTo>
                      <a:pt x="3475" y="897"/>
                      <a:pt x="3478" y="897"/>
                      <a:pt x="3480" y="897"/>
                    </a:cubicBezTo>
                    <a:cubicBezTo>
                      <a:pt x="3530" y="897"/>
                      <a:pt x="3556" y="931"/>
                      <a:pt x="3599" y="986"/>
                    </a:cubicBezTo>
                    <a:cubicBezTo>
                      <a:pt x="3646" y="1045"/>
                      <a:pt x="3707" y="1119"/>
                      <a:pt x="3815" y="1119"/>
                    </a:cubicBezTo>
                    <a:cubicBezTo>
                      <a:pt x="3817" y="1119"/>
                      <a:pt x="3820" y="1119"/>
                      <a:pt x="3822" y="1119"/>
                    </a:cubicBezTo>
                    <a:cubicBezTo>
                      <a:pt x="3938" y="1114"/>
                      <a:pt x="3992" y="1034"/>
                      <a:pt x="4035" y="969"/>
                    </a:cubicBezTo>
                    <a:cubicBezTo>
                      <a:pt x="4077" y="908"/>
                      <a:pt x="4103" y="873"/>
                      <a:pt x="4155" y="872"/>
                    </a:cubicBezTo>
                    <a:cubicBezTo>
                      <a:pt x="4157" y="871"/>
                      <a:pt x="4159" y="871"/>
                      <a:pt x="4162" y="871"/>
                    </a:cubicBezTo>
                    <a:cubicBezTo>
                      <a:pt x="4209" y="871"/>
                      <a:pt x="4238" y="905"/>
                      <a:pt x="4283" y="960"/>
                    </a:cubicBezTo>
                    <a:cubicBezTo>
                      <a:pt x="4330" y="1019"/>
                      <a:pt x="4389" y="1093"/>
                      <a:pt x="4499" y="1093"/>
                    </a:cubicBezTo>
                    <a:cubicBezTo>
                      <a:pt x="4501" y="1093"/>
                      <a:pt x="4504" y="1093"/>
                      <a:pt x="4506" y="1093"/>
                    </a:cubicBezTo>
                    <a:cubicBezTo>
                      <a:pt x="4621" y="1088"/>
                      <a:pt x="4674" y="1008"/>
                      <a:pt x="4719" y="943"/>
                    </a:cubicBezTo>
                    <a:cubicBezTo>
                      <a:pt x="4759" y="882"/>
                      <a:pt x="4785" y="847"/>
                      <a:pt x="4839" y="846"/>
                    </a:cubicBezTo>
                    <a:cubicBezTo>
                      <a:pt x="4841" y="845"/>
                      <a:pt x="4844" y="845"/>
                      <a:pt x="4846" y="845"/>
                    </a:cubicBezTo>
                    <a:cubicBezTo>
                      <a:pt x="4895" y="845"/>
                      <a:pt x="4922" y="879"/>
                      <a:pt x="4965" y="934"/>
                    </a:cubicBezTo>
                    <a:cubicBezTo>
                      <a:pt x="5012" y="993"/>
                      <a:pt x="5070" y="1068"/>
                      <a:pt x="5178" y="1068"/>
                    </a:cubicBezTo>
                    <a:cubicBezTo>
                      <a:pt x="5181" y="1068"/>
                      <a:pt x="5185" y="1067"/>
                      <a:pt x="5188" y="1067"/>
                    </a:cubicBezTo>
                    <a:cubicBezTo>
                      <a:pt x="5305" y="1062"/>
                      <a:pt x="5358" y="982"/>
                      <a:pt x="5401" y="917"/>
                    </a:cubicBezTo>
                    <a:cubicBezTo>
                      <a:pt x="5441" y="856"/>
                      <a:pt x="5467" y="821"/>
                      <a:pt x="5521" y="820"/>
                    </a:cubicBezTo>
                    <a:cubicBezTo>
                      <a:pt x="5522" y="820"/>
                      <a:pt x="5524" y="820"/>
                      <a:pt x="5525" y="820"/>
                    </a:cubicBezTo>
                    <a:cubicBezTo>
                      <a:pt x="5578" y="820"/>
                      <a:pt x="5603" y="852"/>
                      <a:pt x="5647" y="908"/>
                    </a:cubicBezTo>
                    <a:cubicBezTo>
                      <a:pt x="5695" y="968"/>
                      <a:pt x="5753" y="1041"/>
                      <a:pt x="5867" y="1041"/>
                    </a:cubicBezTo>
                    <a:cubicBezTo>
                      <a:pt x="5868" y="1041"/>
                      <a:pt x="5869" y="1041"/>
                      <a:pt x="5871" y="1041"/>
                    </a:cubicBezTo>
                    <a:cubicBezTo>
                      <a:pt x="5987" y="1036"/>
                      <a:pt x="6040" y="956"/>
                      <a:pt x="6084" y="891"/>
                    </a:cubicBezTo>
                    <a:cubicBezTo>
                      <a:pt x="6124" y="830"/>
                      <a:pt x="6149" y="795"/>
                      <a:pt x="6203" y="794"/>
                    </a:cubicBezTo>
                    <a:cubicBezTo>
                      <a:pt x="6206" y="794"/>
                      <a:pt x="6208" y="793"/>
                      <a:pt x="6210" y="793"/>
                    </a:cubicBezTo>
                    <a:cubicBezTo>
                      <a:pt x="6259" y="793"/>
                      <a:pt x="6287" y="827"/>
                      <a:pt x="6330" y="882"/>
                    </a:cubicBezTo>
                    <a:cubicBezTo>
                      <a:pt x="6377" y="941"/>
                      <a:pt x="6436" y="1015"/>
                      <a:pt x="6545" y="1015"/>
                    </a:cubicBezTo>
                    <a:cubicBezTo>
                      <a:pt x="6548" y="1015"/>
                      <a:pt x="6550" y="1015"/>
                      <a:pt x="6553" y="1015"/>
                    </a:cubicBezTo>
                    <a:cubicBezTo>
                      <a:pt x="6669" y="1010"/>
                      <a:pt x="6723" y="930"/>
                      <a:pt x="6766" y="865"/>
                    </a:cubicBezTo>
                    <a:cubicBezTo>
                      <a:pt x="6806" y="804"/>
                      <a:pt x="6832" y="769"/>
                      <a:pt x="6885" y="768"/>
                    </a:cubicBezTo>
                    <a:cubicBezTo>
                      <a:pt x="6887" y="768"/>
                      <a:pt x="6888" y="768"/>
                      <a:pt x="6889" y="768"/>
                    </a:cubicBezTo>
                    <a:cubicBezTo>
                      <a:pt x="6940" y="768"/>
                      <a:pt x="6968" y="800"/>
                      <a:pt x="7012" y="856"/>
                    </a:cubicBezTo>
                    <a:cubicBezTo>
                      <a:pt x="7060" y="916"/>
                      <a:pt x="7119" y="989"/>
                      <a:pt x="7231" y="989"/>
                    </a:cubicBezTo>
                    <a:cubicBezTo>
                      <a:pt x="7233" y="989"/>
                      <a:pt x="7234" y="989"/>
                      <a:pt x="7235" y="989"/>
                    </a:cubicBezTo>
                    <a:cubicBezTo>
                      <a:pt x="7351" y="984"/>
                      <a:pt x="7405" y="905"/>
                      <a:pt x="7448" y="839"/>
                    </a:cubicBezTo>
                    <a:cubicBezTo>
                      <a:pt x="7490" y="778"/>
                      <a:pt x="7516" y="743"/>
                      <a:pt x="7568" y="742"/>
                    </a:cubicBezTo>
                    <a:cubicBezTo>
                      <a:pt x="7571" y="741"/>
                      <a:pt x="7575" y="741"/>
                      <a:pt x="7578" y="741"/>
                    </a:cubicBezTo>
                    <a:cubicBezTo>
                      <a:pt x="7625" y="741"/>
                      <a:pt x="7652" y="775"/>
                      <a:pt x="7696" y="830"/>
                    </a:cubicBezTo>
                    <a:cubicBezTo>
                      <a:pt x="7743" y="889"/>
                      <a:pt x="7799" y="962"/>
                      <a:pt x="7908" y="962"/>
                    </a:cubicBezTo>
                    <a:cubicBezTo>
                      <a:pt x="7912" y="962"/>
                      <a:pt x="7915" y="962"/>
                      <a:pt x="7919" y="962"/>
                    </a:cubicBezTo>
                    <a:cubicBezTo>
                      <a:pt x="8033" y="958"/>
                      <a:pt x="8087" y="877"/>
                      <a:pt x="8132" y="813"/>
                    </a:cubicBezTo>
                    <a:cubicBezTo>
                      <a:pt x="8172" y="752"/>
                      <a:pt x="8198" y="718"/>
                      <a:pt x="8252" y="716"/>
                    </a:cubicBezTo>
                    <a:cubicBezTo>
                      <a:pt x="8253" y="716"/>
                      <a:pt x="8254" y="716"/>
                      <a:pt x="8256" y="716"/>
                    </a:cubicBezTo>
                    <a:cubicBezTo>
                      <a:pt x="8308" y="716"/>
                      <a:pt x="8334" y="747"/>
                      <a:pt x="8378" y="804"/>
                    </a:cubicBezTo>
                    <a:cubicBezTo>
                      <a:pt x="8424" y="862"/>
                      <a:pt x="8480" y="936"/>
                      <a:pt x="8587" y="936"/>
                    </a:cubicBezTo>
                    <a:cubicBezTo>
                      <a:pt x="8592" y="936"/>
                      <a:pt x="8596" y="936"/>
                      <a:pt x="8601" y="936"/>
                    </a:cubicBezTo>
                    <a:cubicBezTo>
                      <a:pt x="8717" y="932"/>
                      <a:pt x="8771" y="851"/>
                      <a:pt x="8814" y="787"/>
                    </a:cubicBezTo>
                    <a:cubicBezTo>
                      <a:pt x="8854" y="726"/>
                      <a:pt x="8880" y="692"/>
                      <a:pt x="8934" y="690"/>
                    </a:cubicBezTo>
                    <a:cubicBezTo>
                      <a:pt x="8936" y="690"/>
                      <a:pt x="8939" y="690"/>
                      <a:pt x="8942" y="690"/>
                    </a:cubicBezTo>
                    <a:cubicBezTo>
                      <a:pt x="8992" y="690"/>
                      <a:pt x="9017" y="722"/>
                      <a:pt x="9060" y="778"/>
                    </a:cubicBezTo>
                    <a:cubicBezTo>
                      <a:pt x="9107" y="836"/>
                      <a:pt x="9164" y="910"/>
                      <a:pt x="9269" y="910"/>
                    </a:cubicBezTo>
                    <a:cubicBezTo>
                      <a:pt x="9274" y="910"/>
                      <a:pt x="9279" y="910"/>
                      <a:pt x="9284" y="910"/>
                    </a:cubicBezTo>
                    <a:cubicBezTo>
                      <a:pt x="9400" y="906"/>
                      <a:pt x="9453" y="825"/>
                      <a:pt x="9497" y="761"/>
                    </a:cubicBezTo>
                    <a:cubicBezTo>
                      <a:pt x="9538" y="700"/>
                      <a:pt x="9564" y="666"/>
                      <a:pt x="9616" y="664"/>
                    </a:cubicBezTo>
                    <a:cubicBezTo>
                      <a:pt x="9617" y="664"/>
                      <a:pt x="9619" y="664"/>
                      <a:pt x="9620" y="664"/>
                    </a:cubicBezTo>
                    <a:cubicBezTo>
                      <a:pt x="9673" y="664"/>
                      <a:pt x="9699" y="695"/>
                      <a:pt x="9742" y="752"/>
                    </a:cubicBezTo>
                    <a:cubicBezTo>
                      <a:pt x="9789" y="810"/>
                      <a:pt x="9848" y="884"/>
                      <a:pt x="9952" y="884"/>
                    </a:cubicBezTo>
                    <a:cubicBezTo>
                      <a:pt x="9956" y="884"/>
                      <a:pt x="9961" y="884"/>
                      <a:pt x="9966" y="884"/>
                    </a:cubicBezTo>
                    <a:cubicBezTo>
                      <a:pt x="10082" y="880"/>
                      <a:pt x="10135" y="799"/>
                      <a:pt x="10179" y="735"/>
                    </a:cubicBezTo>
                    <a:cubicBezTo>
                      <a:pt x="10220" y="674"/>
                      <a:pt x="10246" y="640"/>
                      <a:pt x="10300" y="638"/>
                    </a:cubicBezTo>
                    <a:cubicBezTo>
                      <a:pt x="10303" y="638"/>
                      <a:pt x="10305" y="638"/>
                      <a:pt x="10308" y="638"/>
                    </a:cubicBezTo>
                    <a:cubicBezTo>
                      <a:pt x="10356" y="638"/>
                      <a:pt x="10384" y="670"/>
                      <a:pt x="10426" y="726"/>
                    </a:cubicBezTo>
                    <a:cubicBezTo>
                      <a:pt x="10473" y="785"/>
                      <a:pt x="10532" y="858"/>
                      <a:pt x="10639" y="858"/>
                    </a:cubicBezTo>
                    <a:cubicBezTo>
                      <a:pt x="10642" y="858"/>
                      <a:pt x="10646" y="858"/>
                      <a:pt x="10650" y="858"/>
                    </a:cubicBezTo>
                    <a:cubicBezTo>
                      <a:pt x="10766" y="854"/>
                      <a:pt x="10819" y="773"/>
                      <a:pt x="10863" y="709"/>
                    </a:cubicBezTo>
                    <a:cubicBezTo>
                      <a:pt x="10904" y="648"/>
                      <a:pt x="10930" y="614"/>
                      <a:pt x="10982" y="612"/>
                    </a:cubicBezTo>
                    <a:cubicBezTo>
                      <a:pt x="10986" y="612"/>
                      <a:pt x="10989" y="611"/>
                      <a:pt x="10993" y="611"/>
                    </a:cubicBezTo>
                    <a:cubicBezTo>
                      <a:pt x="11041" y="611"/>
                      <a:pt x="11067" y="645"/>
                      <a:pt x="11110" y="700"/>
                    </a:cubicBezTo>
                    <a:cubicBezTo>
                      <a:pt x="11156" y="759"/>
                      <a:pt x="11214" y="832"/>
                      <a:pt x="11321" y="832"/>
                    </a:cubicBezTo>
                    <a:cubicBezTo>
                      <a:pt x="11325" y="832"/>
                      <a:pt x="11328" y="832"/>
                      <a:pt x="11332" y="832"/>
                    </a:cubicBezTo>
                    <a:cubicBezTo>
                      <a:pt x="11448" y="828"/>
                      <a:pt x="11502" y="747"/>
                      <a:pt x="11545" y="683"/>
                    </a:cubicBezTo>
                    <a:cubicBezTo>
                      <a:pt x="11587" y="622"/>
                      <a:pt x="11612" y="588"/>
                      <a:pt x="11664" y="586"/>
                    </a:cubicBezTo>
                    <a:cubicBezTo>
                      <a:pt x="11667" y="586"/>
                      <a:pt x="11670" y="586"/>
                      <a:pt x="11672" y="586"/>
                    </a:cubicBezTo>
                    <a:cubicBezTo>
                      <a:pt x="11722" y="586"/>
                      <a:pt x="11748" y="618"/>
                      <a:pt x="11793" y="674"/>
                    </a:cubicBezTo>
                    <a:cubicBezTo>
                      <a:pt x="11839" y="733"/>
                      <a:pt x="11896" y="806"/>
                      <a:pt x="12005" y="806"/>
                    </a:cubicBezTo>
                    <a:cubicBezTo>
                      <a:pt x="12008" y="806"/>
                      <a:pt x="12012" y="806"/>
                      <a:pt x="12016" y="806"/>
                    </a:cubicBezTo>
                    <a:cubicBezTo>
                      <a:pt x="12130" y="802"/>
                      <a:pt x="12184" y="721"/>
                      <a:pt x="12229" y="657"/>
                    </a:cubicBezTo>
                    <a:cubicBezTo>
                      <a:pt x="12269" y="596"/>
                      <a:pt x="12295" y="562"/>
                      <a:pt x="12348" y="560"/>
                    </a:cubicBezTo>
                    <a:cubicBezTo>
                      <a:pt x="12351" y="560"/>
                      <a:pt x="12353" y="560"/>
                      <a:pt x="12356" y="560"/>
                    </a:cubicBezTo>
                    <a:cubicBezTo>
                      <a:pt x="12405" y="560"/>
                      <a:pt x="12432" y="592"/>
                      <a:pt x="12475" y="648"/>
                    </a:cubicBezTo>
                    <a:cubicBezTo>
                      <a:pt x="12522" y="707"/>
                      <a:pt x="12578" y="780"/>
                      <a:pt x="12687" y="780"/>
                    </a:cubicBezTo>
                    <a:cubicBezTo>
                      <a:pt x="12691" y="780"/>
                      <a:pt x="12694" y="780"/>
                      <a:pt x="12698" y="780"/>
                    </a:cubicBezTo>
                    <a:cubicBezTo>
                      <a:pt x="12814" y="776"/>
                      <a:pt x="12868" y="695"/>
                      <a:pt x="12911" y="631"/>
                    </a:cubicBezTo>
                    <a:cubicBezTo>
                      <a:pt x="12953" y="570"/>
                      <a:pt x="12979" y="536"/>
                      <a:pt x="13031" y="534"/>
                    </a:cubicBezTo>
                    <a:cubicBezTo>
                      <a:pt x="13033" y="534"/>
                      <a:pt x="13036" y="534"/>
                      <a:pt x="13038" y="534"/>
                    </a:cubicBezTo>
                    <a:cubicBezTo>
                      <a:pt x="13087" y="534"/>
                      <a:pt x="13114" y="566"/>
                      <a:pt x="13159" y="622"/>
                    </a:cubicBezTo>
                    <a:cubicBezTo>
                      <a:pt x="13206" y="682"/>
                      <a:pt x="13263" y="754"/>
                      <a:pt x="13374" y="754"/>
                    </a:cubicBezTo>
                    <a:cubicBezTo>
                      <a:pt x="13377" y="754"/>
                      <a:pt x="13380" y="754"/>
                      <a:pt x="13382" y="754"/>
                    </a:cubicBezTo>
                    <a:cubicBezTo>
                      <a:pt x="13496" y="750"/>
                      <a:pt x="13552" y="669"/>
                      <a:pt x="13595" y="605"/>
                    </a:cubicBezTo>
                    <a:cubicBezTo>
                      <a:pt x="13635" y="544"/>
                      <a:pt x="13661" y="510"/>
                      <a:pt x="13715" y="508"/>
                    </a:cubicBezTo>
                    <a:cubicBezTo>
                      <a:pt x="13718" y="508"/>
                      <a:pt x="13721" y="507"/>
                      <a:pt x="13725" y="507"/>
                    </a:cubicBezTo>
                    <a:cubicBezTo>
                      <a:pt x="13770" y="507"/>
                      <a:pt x="13799" y="541"/>
                      <a:pt x="13843" y="596"/>
                    </a:cubicBezTo>
                    <a:cubicBezTo>
                      <a:pt x="13890" y="655"/>
                      <a:pt x="13948" y="728"/>
                      <a:pt x="14055" y="728"/>
                    </a:cubicBezTo>
                    <a:cubicBezTo>
                      <a:pt x="14059" y="728"/>
                      <a:pt x="14062" y="728"/>
                      <a:pt x="14066" y="728"/>
                    </a:cubicBezTo>
                    <a:cubicBezTo>
                      <a:pt x="14180" y="724"/>
                      <a:pt x="14234" y="643"/>
                      <a:pt x="14279" y="579"/>
                    </a:cubicBezTo>
                    <a:cubicBezTo>
                      <a:pt x="14319" y="518"/>
                      <a:pt x="14345" y="484"/>
                      <a:pt x="14399" y="482"/>
                    </a:cubicBezTo>
                    <a:cubicBezTo>
                      <a:pt x="14400" y="482"/>
                      <a:pt x="14401" y="482"/>
                      <a:pt x="14403" y="482"/>
                    </a:cubicBezTo>
                    <a:cubicBezTo>
                      <a:pt x="14454" y="482"/>
                      <a:pt x="14481" y="513"/>
                      <a:pt x="14525" y="570"/>
                    </a:cubicBezTo>
                    <a:cubicBezTo>
                      <a:pt x="14572" y="630"/>
                      <a:pt x="14633" y="702"/>
                      <a:pt x="14741" y="702"/>
                    </a:cubicBezTo>
                    <a:cubicBezTo>
                      <a:pt x="14743" y="702"/>
                      <a:pt x="14746" y="702"/>
                      <a:pt x="14748" y="702"/>
                    </a:cubicBezTo>
                    <a:cubicBezTo>
                      <a:pt x="14864" y="698"/>
                      <a:pt x="14918" y="617"/>
                      <a:pt x="14961" y="553"/>
                    </a:cubicBezTo>
                    <a:cubicBezTo>
                      <a:pt x="15003" y="492"/>
                      <a:pt x="15029" y="458"/>
                      <a:pt x="15082" y="456"/>
                    </a:cubicBezTo>
                    <a:cubicBezTo>
                      <a:pt x="15084" y="456"/>
                      <a:pt x="15085" y="456"/>
                      <a:pt x="15087" y="456"/>
                    </a:cubicBezTo>
                    <a:cubicBezTo>
                      <a:pt x="15141" y="456"/>
                      <a:pt x="15165" y="487"/>
                      <a:pt x="15209" y="544"/>
                    </a:cubicBezTo>
                    <a:cubicBezTo>
                      <a:pt x="15255" y="602"/>
                      <a:pt x="15313" y="676"/>
                      <a:pt x="15418" y="676"/>
                    </a:cubicBezTo>
                    <a:cubicBezTo>
                      <a:pt x="15423" y="676"/>
                      <a:pt x="15427" y="676"/>
                      <a:pt x="15432" y="676"/>
                    </a:cubicBezTo>
                    <a:cubicBezTo>
                      <a:pt x="15548" y="673"/>
                      <a:pt x="15602" y="591"/>
                      <a:pt x="15645" y="527"/>
                    </a:cubicBezTo>
                    <a:cubicBezTo>
                      <a:pt x="15685" y="466"/>
                      <a:pt x="15711" y="432"/>
                      <a:pt x="15765" y="430"/>
                    </a:cubicBezTo>
                    <a:cubicBezTo>
                      <a:pt x="15768" y="430"/>
                      <a:pt x="15772" y="430"/>
                      <a:pt x="15775" y="430"/>
                    </a:cubicBezTo>
                    <a:cubicBezTo>
                      <a:pt x="15822" y="430"/>
                      <a:pt x="15849" y="463"/>
                      <a:pt x="15891" y="518"/>
                    </a:cubicBezTo>
                    <a:cubicBezTo>
                      <a:pt x="15937" y="576"/>
                      <a:pt x="15994" y="651"/>
                      <a:pt x="16098" y="651"/>
                    </a:cubicBezTo>
                    <a:cubicBezTo>
                      <a:pt x="16103" y="651"/>
                      <a:pt x="16109" y="650"/>
                      <a:pt x="16114" y="650"/>
                    </a:cubicBezTo>
                    <a:cubicBezTo>
                      <a:pt x="16230" y="647"/>
                      <a:pt x="16284" y="565"/>
                      <a:pt x="16327" y="501"/>
                    </a:cubicBezTo>
                    <a:cubicBezTo>
                      <a:pt x="16369" y="440"/>
                      <a:pt x="16395" y="406"/>
                      <a:pt x="16447" y="404"/>
                    </a:cubicBezTo>
                    <a:cubicBezTo>
                      <a:pt x="16448" y="404"/>
                      <a:pt x="16450" y="404"/>
                      <a:pt x="16451" y="404"/>
                    </a:cubicBezTo>
                    <a:cubicBezTo>
                      <a:pt x="16502" y="404"/>
                      <a:pt x="16530" y="435"/>
                      <a:pt x="16575" y="492"/>
                    </a:cubicBezTo>
                    <a:cubicBezTo>
                      <a:pt x="16622" y="550"/>
                      <a:pt x="16676" y="624"/>
                      <a:pt x="16784" y="624"/>
                    </a:cubicBezTo>
                    <a:cubicBezTo>
                      <a:pt x="16789" y="624"/>
                      <a:pt x="16794" y="624"/>
                      <a:pt x="16798" y="624"/>
                    </a:cubicBezTo>
                    <a:cubicBezTo>
                      <a:pt x="16913" y="621"/>
                      <a:pt x="16966" y="539"/>
                      <a:pt x="17010" y="475"/>
                    </a:cubicBezTo>
                    <a:cubicBezTo>
                      <a:pt x="17051" y="415"/>
                      <a:pt x="17077" y="380"/>
                      <a:pt x="17129" y="378"/>
                    </a:cubicBezTo>
                    <a:cubicBezTo>
                      <a:pt x="17133" y="378"/>
                      <a:pt x="17136" y="378"/>
                      <a:pt x="17139" y="378"/>
                    </a:cubicBezTo>
                    <a:cubicBezTo>
                      <a:pt x="17187" y="378"/>
                      <a:pt x="17214" y="411"/>
                      <a:pt x="17257" y="466"/>
                    </a:cubicBezTo>
                    <a:cubicBezTo>
                      <a:pt x="17305" y="526"/>
                      <a:pt x="17362" y="598"/>
                      <a:pt x="17473" y="598"/>
                    </a:cubicBezTo>
                    <a:cubicBezTo>
                      <a:pt x="17475" y="598"/>
                      <a:pt x="17478" y="598"/>
                      <a:pt x="17481" y="598"/>
                    </a:cubicBezTo>
                    <a:cubicBezTo>
                      <a:pt x="17595" y="595"/>
                      <a:pt x="17649" y="513"/>
                      <a:pt x="17694" y="449"/>
                    </a:cubicBezTo>
                    <a:cubicBezTo>
                      <a:pt x="17733" y="389"/>
                      <a:pt x="17759" y="354"/>
                      <a:pt x="17813" y="352"/>
                    </a:cubicBezTo>
                    <a:cubicBezTo>
                      <a:pt x="17816" y="352"/>
                      <a:pt x="17818" y="352"/>
                      <a:pt x="17820" y="352"/>
                    </a:cubicBezTo>
                    <a:cubicBezTo>
                      <a:pt x="17868" y="352"/>
                      <a:pt x="17897" y="384"/>
                      <a:pt x="17940" y="440"/>
                    </a:cubicBezTo>
                    <a:cubicBezTo>
                      <a:pt x="17986" y="499"/>
                      <a:pt x="18045" y="572"/>
                      <a:pt x="18152" y="572"/>
                    </a:cubicBezTo>
                    <a:cubicBezTo>
                      <a:pt x="18155" y="572"/>
                      <a:pt x="18159" y="572"/>
                      <a:pt x="18163" y="572"/>
                    </a:cubicBezTo>
                    <a:cubicBezTo>
                      <a:pt x="18279" y="569"/>
                      <a:pt x="18333" y="487"/>
                      <a:pt x="18376" y="423"/>
                    </a:cubicBezTo>
                    <a:cubicBezTo>
                      <a:pt x="18417" y="363"/>
                      <a:pt x="18443" y="328"/>
                      <a:pt x="18497" y="326"/>
                    </a:cubicBezTo>
                    <a:cubicBezTo>
                      <a:pt x="18500" y="326"/>
                      <a:pt x="18502" y="326"/>
                      <a:pt x="18505" y="326"/>
                    </a:cubicBezTo>
                    <a:cubicBezTo>
                      <a:pt x="18553" y="326"/>
                      <a:pt x="18581" y="358"/>
                      <a:pt x="18623" y="415"/>
                    </a:cubicBezTo>
                    <a:cubicBezTo>
                      <a:pt x="18670" y="473"/>
                      <a:pt x="18728" y="547"/>
                      <a:pt x="18833" y="547"/>
                    </a:cubicBezTo>
                    <a:cubicBezTo>
                      <a:pt x="18837" y="547"/>
                      <a:pt x="18842" y="546"/>
                      <a:pt x="18847" y="546"/>
                    </a:cubicBezTo>
                    <a:cubicBezTo>
                      <a:pt x="18961" y="543"/>
                      <a:pt x="19017" y="461"/>
                      <a:pt x="19060" y="397"/>
                    </a:cubicBezTo>
                    <a:cubicBezTo>
                      <a:pt x="19101" y="337"/>
                      <a:pt x="19127" y="302"/>
                      <a:pt x="19179" y="300"/>
                    </a:cubicBezTo>
                    <a:cubicBezTo>
                      <a:pt x="19182" y="300"/>
                      <a:pt x="19185" y="300"/>
                      <a:pt x="19187" y="300"/>
                    </a:cubicBezTo>
                    <a:cubicBezTo>
                      <a:pt x="19237" y="300"/>
                      <a:pt x="19263" y="332"/>
                      <a:pt x="19307" y="389"/>
                    </a:cubicBezTo>
                    <a:cubicBezTo>
                      <a:pt x="19354" y="447"/>
                      <a:pt x="19410" y="521"/>
                      <a:pt x="19517" y="521"/>
                    </a:cubicBezTo>
                    <a:cubicBezTo>
                      <a:pt x="19521" y="521"/>
                      <a:pt x="19526" y="520"/>
                      <a:pt x="19531" y="520"/>
                    </a:cubicBezTo>
                    <a:cubicBezTo>
                      <a:pt x="19645" y="517"/>
                      <a:pt x="19700" y="435"/>
                      <a:pt x="19744" y="371"/>
                    </a:cubicBezTo>
                    <a:cubicBezTo>
                      <a:pt x="19785" y="311"/>
                      <a:pt x="19811" y="276"/>
                      <a:pt x="19863" y="274"/>
                    </a:cubicBezTo>
                    <a:cubicBezTo>
                      <a:pt x="19867" y="274"/>
                      <a:pt x="19870" y="274"/>
                      <a:pt x="19873" y="274"/>
                    </a:cubicBezTo>
                    <a:cubicBezTo>
                      <a:pt x="19919" y="274"/>
                      <a:pt x="19948" y="308"/>
                      <a:pt x="19991" y="363"/>
                    </a:cubicBezTo>
                    <a:cubicBezTo>
                      <a:pt x="20038" y="421"/>
                      <a:pt x="20094" y="495"/>
                      <a:pt x="20200" y="495"/>
                    </a:cubicBezTo>
                    <a:cubicBezTo>
                      <a:pt x="20205" y="495"/>
                      <a:pt x="20210" y="494"/>
                      <a:pt x="20215" y="494"/>
                    </a:cubicBezTo>
                    <a:cubicBezTo>
                      <a:pt x="20331" y="491"/>
                      <a:pt x="20384" y="409"/>
                      <a:pt x="20428" y="345"/>
                    </a:cubicBezTo>
                    <a:cubicBezTo>
                      <a:pt x="20469" y="285"/>
                      <a:pt x="20495" y="250"/>
                      <a:pt x="20549" y="248"/>
                    </a:cubicBezTo>
                    <a:cubicBezTo>
                      <a:pt x="20551" y="248"/>
                      <a:pt x="20554" y="248"/>
                      <a:pt x="20556" y="248"/>
                    </a:cubicBezTo>
                    <a:cubicBezTo>
                      <a:pt x="20604" y="248"/>
                      <a:pt x="20632" y="281"/>
                      <a:pt x="20675" y="337"/>
                    </a:cubicBezTo>
                    <a:cubicBezTo>
                      <a:pt x="20722" y="395"/>
                      <a:pt x="20779" y="469"/>
                      <a:pt x="20885" y="469"/>
                    </a:cubicBezTo>
                    <a:cubicBezTo>
                      <a:pt x="20889" y="469"/>
                      <a:pt x="20894" y="468"/>
                      <a:pt x="20899" y="468"/>
                    </a:cubicBezTo>
                    <a:cubicBezTo>
                      <a:pt x="21015" y="465"/>
                      <a:pt x="21068" y="383"/>
                      <a:pt x="21112" y="319"/>
                    </a:cubicBezTo>
                    <a:cubicBezTo>
                      <a:pt x="21153" y="259"/>
                      <a:pt x="21179" y="224"/>
                      <a:pt x="21233" y="222"/>
                    </a:cubicBezTo>
                    <a:cubicBezTo>
                      <a:pt x="21234" y="222"/>
                      <a:pt x="21236" y="222"/>
                      <a:pt x="21237" y="222"/>
                    </a:cubicBezTo>
                    <a:cubicBezTo>
                      <a:pt x="21291" y="222"/>
                      <a:pt x="21315" y="253"/>
                      <a:pt x="21359" y="311"/>
                    </a:cubicBezTo>
                    <a:cubicBezTo>
                      <a:pt x="21407" y="371"/>
                      <a:pt x="21470" y="442"/>
                      <a:pt x="21580" y="442"/>
                    </a:cubicBezTo>
                    <a:cubicBezTo>
                      <a:pt x="21582" y="442"/>
                      <a:pt x="21583" y="442"/>
                      <a:pt x="21584" y="442"/>
                    </a:cubicBezTo>
                    <a:cubicBezTo>
                      <a:pt x="21699" y="439"/>
                      <a:pt x="21752" y="357"/>
                      <a:pt x="21796" y="293"/>
                    </a:cubicBezTo>
                    <a:cubicBezTo>
                      <a:pt x="21837" y="233"/>
                      <a:pt x="21863" y="198"/>
                      <a:pt x="21917" y="196"/>
                    </a:cubicBezTo>
                    <a:cubicBezTo>
                      <a:pt x="21920" y="196"/>
                      <a:pt x="21922" y="196"/>
                      <a:pt x="21925" y="196"/>
                    </a:cubicBezTo>
                    <a:cubicBezTo>
                      <a:pt x="21976" y="196"/>
                      <a:pt x="22000" y="229"/>
                      <a:pt x="22043" y="285"/>
                    </a:cubicBezTo>
                    <a:cubicBezTo>
                      <a:pt x="22091" y="345"/>
                      <a:pt x="22149" y="416"/>
                      <a:pt x="22263" y="416"/>
                    </a:cubicBezTo>
                    <a:cubicBezTo>
                      <a:pt x="22264" y="416"/>
                      <a:pt x="22265" y="416"/>
                      <a:pt x="22267" y="416"/>
                    </a:cubicBezTo>
                    <a:cubicBezTo>
                      <a:pt x="22383" y="413"/>
                      <a:pt x="22436" y="331"/>
                      <a:pt x="22480" y="267"/>
                    </a:cubicBezTo>
                    <a:cubicBezTo>
                      <a:pt x="22521" y="207"/>
                      <a:pt x="22547" y="172"/>
                      <a:pt x="22601" y="169"/>
                    </a:cubicBezTo>
                    <a:cubicBezTo>
                      <a:pt x="22602" y="169"/>
                      <a:pt x="22603" y="169"/>
                      <a:pt x="22605" y="169"/>
                    </a:cubicBezTo>
                    <a:cubicBezTo>
                      <a:pt x="22656" y="169"/>
                      <a:pt x="22683" y="201"/>
                      <a:pt x="22729" y="257"/>
                    </a:cubicBezTo>
                    <a:cubicBezTo>
                      <a:pt x="22775" y="317"/>
                      <a:pt x="22831" y="391"/>
                      <a:pt x="22938" y="391"/>
                    </a:cubicBezTo>
                    <a:cubicBezTo>
                      <a:pt x="22943" y="391"/>
                      <a:pt x="22947" y="391"/>
                      <a:pt x="22952" y="390"/>
                    </a:cubicBezTo>
                    <a:cubicBezTo>
                      <a:pt x="23068" y="387"/>
                      <a:pt x="23122" y="305"/>
                      <a:pt x="23165" y="241"/>
                    </a:cubicBezTo>
                    <a:cubicBezTo>
                      <a:pt x="23207" y="181"/>
                      <a:pt x="23233" y="146"/>
                      <a:pt x="23286" y="143"/>
                    </a:cubicBezTo>
                    <a:cubicBezTo>
                      <a:pt x="23288" y="143"/>
                      <a:pt x="23289" y="143"/>
                      <a:pt x="23291" y="143"/>
                    </a:cubicBezTo>
                    <a:cubicBezTo>
                      <a:pt x="23343" y="143"/>
                      <a:pt x="23369" y="175"/>
                      <a:pt x="23415" y="231"/>
                    </a:cubicBezTo>
                    <a:cubicBezTo>
                      <a:pt x="23461" y="291"/>
                      <a:pt x="23517" y="365"/>
                      <a:pt x="23624" y="365"/>
                    </a:cubicBezTo>
                    <a:cubicBezTo>
                      <a:pt x="23628" y="365"/>
                      <a:pt x="23633" y="365"/>
                      <a:pt x="23638" y="364"/>
                    </a:cubicBezTo>
                    <a:cubicBezTo>
                      <a:pt x="23754" y="359"/>
                      <a:pt x="23808" y="279"/>
                      <a:pt x="23851" y="215"/>
                    </a:cubicBezTo>
                    <a:cubicBezTo>
                      <a:pt x="23893" y="155"/>
                      <a:pt x="23919" y="118"/>
                      <a:pt x="23972" y="117"/>
                    </a:cubicBezTo>
                    <a:cubicBezTo>
                      <a:pt x="24005" y="117"/>
                      <a:pt x="24029" y="89"/>
                      <a:pt x="24029" y="56"/>
                    </a:cubicBezTo>
                    <a:cubicBezTo>
                      <a:pt x="24028" y="25"/>
                      <a:pt x="24007" y="2"/>
                      <a:pt x="239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3086891" y="2542650"/>
                <a:ext cx="1096951" cy="314734"/>
              </a:xfrm>
              <a:custGeom>
                <a:avLst/>
                <a:gdLst/>
                <a:ahLst/>
                <a:cxnLst/>
                <a:rect l="l" t="t" r="r" b="b"/>
                <a:pathLst>
                  <a:path w="22808" h="6544" extrusionOk="0">
                    <a:moveTo>
                      <a:pt x="22401" y="0"/>
                    </a:moveTo>
                    <a:cubicBezTo>
                      <a:pt x="22382" y="0"/>
                      <a:pt x="22363" y="3"/>
                      <a:pt x="22342" y="9"/>
                    </a:cubicBezTo>
                    <a:cubicBezTo>
                      <a:pt x="22231" y="40"/>
                      <a:pt x="22198" y="130"/>
                      <a:pt x="22172" y="203"/>
                    </a:cubicBezTo>
                    <a:cubicBezTo>
                      <a:pt x="22146" y="272"/>
                      <a:pt x="22129" y="310"/>
                      <a:pt x="22081" y="324"/>
                    </a:cubicBezTo>
                    <a:cubicBezTo>
                      <a:pt x="22071" y="326"/>
                      <a:pt x="22063" y="328"/>
                      <a:pt x="22054" y="328"/>
                    </a:cubicBezTo>
                    <a:cubicBezTo>
                      <a:pt x="22018" y="328"/>
                      <a:pt x="21985" y="305"/>
                      <a:pt x="21940" y="267"/>
                    </a:cubicBezTo>
                    <a:cubicBezTo>
                      <a:pt x="21891" y="227"/>
                      <a:pt x="21832" y="180"/>
                      <a:pt x="21753" y="180"/>
                    </a:cubicBezTo>
                    <a:cubicBezTo>
                      <a:pt x="21735" y="180"/>
                      <a:pt x="21715" y="183"/>
                      <a:pt x="21695" y="189"/>
                    </a:cubicBezTo>
                    <a:cubicBezTo>
                      <a:pt x="21585" y="218"/>
                      <a:pt x="21551" y="310"/>
                      <a:pt x="21525" y="383"/>
                    </a:cubicBezTo>
                    <a:cubicBezTo>
                      <a:pt x="21499" y="450"/>
                      <a:pt x="21483" y="490"/>
                      <a:pt x="21433" y="504"/>
                    </a:cubicBezTo>
                    <a:cubicBezTo>
                      <a:pt x="21424" y="506"/>
                      <a:pt x="21416" y="508"/>
                      <a:pt x="21408" y="508"/>
                    </a:cubicBezTo>
                    <a:cubicBezTo>
                      <a:pt x="21371" y="508"/>
                      <a:pt x="21339" y="484"/>
                      <a:pt x="21293" y="447"/>
                    </a:cubicBezTo>
                    <a:cubicBezTo>
                      <a:pt x="21243" y="407"/>
                      <a:pt x="21184" y="359"/>
                      <a:pt x="21104" y="359"/>
                    </a:cubicBezTo>
                    <a:cubicBezTo>
                      <a:pt x="21086" y="359"/>
                      <a:pt x="21067" y="362"/>
                      <a:pt x="21047" y="367"/>
                    </a:cubicBezTo>
                    <a:cubicBezTo>
                      <a:pt x="20938" y="398"/>
                      <a:pt x="20905" y="488"/>
                      <a:pt x="20877" y="561"/>
                    </a:cubicBezTo>
                    <a:cubicBezTo>
                      <a:pt x="20853" y="630"/>
                      <a:pt x="20836" y="668"/>
                      <a:pt x="20787" y="682"/>
                    </a:cubicBezTo>
                    <a:cubicBezTo>
                      <a:pt x="20778" y="685"/>
                      <a:pt x="20769" y="686"/>
                      <a:pt x="20760" y="686"/>
                    </a:cubicBezTo>
                    <a:cubicBezTo>
                      <a:pt x="20723" y="686"/>
                      <a:pt x="20692" y="663"/>
                      <a:pt x="20647" y="625"/>
                    </a:cubicBezTo>
                    <a:cubicBezTo>
                      <a:pt x="20598" y="586"/>
                      <a:pt x="20539" y="539"/>
                      <a:pt x="20460" y="539"/>
                    </a:cubicBezTo>
                    <a:cubicBezTo>
                      <a:pt x="20441" y="539"/>
                      <a:pt x="20422" y="541"/>
                      <a:pt x="20401" y="547"/>
                    </a:cubicBezTo>
                    <a:cubicBezTo>
                      <a:pt x="20292" y="577"/>
                      <a:pt x="20257" y="668"/>
                      <a:pt x="20231" y="741"/>
                    </a:cubicBezTo>
                    <a:cubicBezTo>
                      <a:pt x="20207" y="809"/>
                      <a:pt x="20190" y="849"/>
                      <a:pt x="20140" y="862"/>
                    </a:cubicBezTo>
                    <a:cubicBezTo>
                      <a:pt x="20131" y="865"/>
                      <a:pt x="20122" y="866"/>
                      <a:pt x="20114" y="866"/>
                    </a:cubicBezTo>
                    <a:cubicBezTo>
                      <a:pt x="20078" y="866"/>
                      <a:pt x="20046" y="842"/>
                      <a:pt x="19999" y="805"/>
                    </a:cubicBezTo>
                    <a:cubicBezTo>
                      <a:pt x="19950" y="766"/>
                      <a:pt x="19891" y="718"/>
                      <a:pt x="19812" y="718"/>
                    </a:cubicBezTo>
                    <a:cubicBezTo>
                      <a:pt x="19794" y="718"/>
                      <a:pt x="19775" y="720"/>
                      <a:pt x="19755" y="726"/>
                    </a:cubicBezTo>
                    <a:cubicBezTo>
                      <a:pt x="19644" y="757"/>
                      <a:pt x="19611" y="847"/>
                      <a:pt x="19585" y="919"/>
                    </a:cubicBezTo>
                    <a:cubicBezTo>
                      <a:pt x="19560" y="989"/>
                      <a:pt x="19544" y="1029"/>
                      <a:pt x="19494" y="1041"/>
                    </a:cubicBezTo>
                    <a:cubicBezTo>
                      <a:pt x="19485" y="1043"/>
                      <a:pt x="19476" y="1045"/>
                      <a:pt x="19467" y="1045"/>
                    </a:cubicBezTo>
                    <a:cubicBezTo>
                      <a:pt x="19431" y="1045"/>
                      <a:pt x="19400" y="1021"/>
                      <a:pt x="19353" y="984"/>
                    </a:cubicBezTo>
                    <a:cubicBezTo>
                      <a:pt x="19304" y="944"/>
                      <a:pt x="19245" y="897"/>
                      <a:pt x="19166" y="897"/>
                    </a:cubicBezTo>
                    <a:cubicBezTo>
                      <a:pt x="19148" y="897"/>
                      <a:pt x="19128" y="900"/>
                      <a:pt x="19108" y="906"/>
                    </a:cubicBezTo>
                    <a:cubicBezTo>
                      <a:pt x="18999" y="937"/>
                      <a:pt x="18964" y="1027"/>
                      <a:pt x="18938" y="1100"/>
                    </a:cubicBezTo>
                    <a:cubicBezTo>
                      <a:pt x="18912" y="1167"/>
                      <a:pt x="18896" y="1207"/>
                      <a:pt x="18846" y="1221"/>
                    </a:cubicBezTo>
                    <a:cubicBezTo>
                      <a:pt x="18837" y="1223"/>
                      <a:pt x="18829" y="1225"/>
                      <a:pt x="18821" y="1225"/>
                    </a:cubicBezTo>
                    <a:cubicBezTo>
                      <a:pt x="18784" y="1225"/>
                      <a:pt x="18753" y="1200"/>
                      <a:pt x="18706" y="1164"/>
                    </a:cubicBezTo>
                    <a:cubicBezTo>
                      <a:pt x="18657" y="1124"/>
                      <a:pt x="18599" y="1077"/>
                      <a:pt x="18519" y="1077"/>
                    </a:cubicBezTo>
                    <a:cubicBezTo>
                      <a:pt x="18501" y="1077"/>
                      <a:pt x="18481" y="1080"/>
                      <a:pt x="18460" y="1086"/>
                    </a:cubicBezTo>
                    <a:cubicBezTo>
                      <a:pt x="18349" y="1115"/>
                      <a:pt x="18316" y="1205"/>
                      <a:pt x="18290" y="1278"/>
                    </a:cubicBezTo>
                    <a:cubicBezTo>
                      <a:pt x="18264" y="1347"/>
                      <a:pt x="18249" y="1387"/>
                      <a:pt x="18199" y="1401"/>
                    </a:cubicBezTo>
                    <a:cubicBezTo>
                      <a:pt x="18189" y="1403"/>
                      <a:pt x="18181" y="1405"/>
                      <a:pt x="18172" y="1405"/>
                    </a:cubicBezTo>
                    <a:cubicBezTo>
                      <a:pt x="18135" y="1405"/>
                      <a:pt x="18104" y="1381"/>
                      <a:pt x="18058" y="1344"/>
                    </a:cubicBezTo>
                    <a:cubicBezTo>
                      <a:pt x="18009" y="1303"/>
                      <a:pt x="17950" y="1256"/>
                      <a:pt x="17871" y="1256"/>
                    </a:cubicBezTo>
                    <a:cubicBezTo>
                      <a:pt x="17853" y="1256"/>
                      <a:pt x="17833" y="1258"/>
                      <a:pt x="17812" y="1264"/>
                    </a:cubicBezTo>
                    <a:cubicBezTo>
                      <a:pt x="17703" y="1295"/>
                      <a:pt x="17669" y="1385"/>
                      <a:pt x="17643" y="1458"/>
                    </a:cubicBezTo>
                    <a:cubicBezTo>
                      <a:pt x="17617" y="1527"/>
                      <a:pt x="17601" y="1565"/>
                      <a:pt x="17551" y="1579"/>
                    </a:cubicBezTo>
                    <a:cubicBezTo>
                      <a:pt x="17542" y="1582"/>
                      <a:pt x="17533" y="1583"/>
                      <a:pt x="17525" y="1583"/>
                    </a:cubicBezTo>
                    <a:cubicBezTo>
                      <a:pt x="17489" y="1583"/>
                      <a:pt x="17457" y="1560"/>
                      <a:pt x="17411" y="1522"/>
                    </a:cubicBezTo>
                    <a:cubicBezTo>
                      <a:pt x="17362" y="1483"/>
                      <a:pt x="17302" y="1436"/>
                      <a:pt x="17224" y="1436"/>
                    </a:cubicBezTo>
                    <a:cubicBezTo>
                      <a:pt x="17205" y="1436"/>
                      <a:pt x="17186" y="1438"/>
                      <a:pt x="17165" y="1444"/>
                    </a:cubicBezTo>
                    <a:cubicBezTo>
                      <a:pt x="17056" y="1474"/>
                      <a:pt x="17023" y="1565"/>
                      <a:pt x="16995" y="1638"/>
                    </a:cubicBezTo>
                    <a:cubicBezTo>
                      <a:pt x="16971" y="1706"/>
                      <a:pt x="16954" y="1745"/>
                      <a:pt x="16905" y="1759"/>
                    </a:cubicBezTo>
                    <a:cubicBezTo>
                      <a:pt x="16896" y="1762"/>
                      <a:pt x="16887" y="1763"/>
                      <a:pt x="16879" y="1763"/>
                    </a:cubicBezTo>
                    <a:cubicBezTo>
                      <a:pt x="16841" y="1763"/>
                      <a:pt x="16810" y="1739"/>
                      <a:pt x="16763" y="1702"/>
                    </a:cubicBezTo>
                    <a:cubicBezTo>
                      <a:pt x="16715" y="1663"/>
                      <a:pt x="16656" y="1614"/>
                      <a:pt x="16577" y="1614"/>
                    </a:cubicBezTo>
                    <a:cubicBezTo>
                      <a:pt x="16559" y="1614"/>
                      <a:pt x="16539" y="1617"/>
                      <a:pt x="16519" y="1622"/>
                    </a:cubicBezTo>
                    <a:cubicBezTo>
                      <a:pt x="16408" y="1654"/>
                      <a:pt x="16375" y="1744"/>
                      <a:pt x="16349" y="1816"/>
                    </a:cubicBezTo>
                    <a:cubicBezTo>
                      <a:pt x="16323" y="1886"/>
                      <a:pt x="16308" y="1926"/>
                      <a:pt x="16257" y="1938"/>
                    </a:cubicBezTo>
                    <a:cubicBezTo>
                      <a:pt x="16248" y="1940"/>
                      <a:pt x="16239" y="1942"/>
                      <a:pt x="16230" y="1942"/>
                    </a:cubicBezTo>
                    <a:cubicBezTo>
                      <a:pt x="16193" y="1942"/>
                      <a:pt x="16162" y="1918"/>
                      <a:pt x="16117" y="1880"/>
                    </a:cubicBezTo>
                    <a:cubicBezTo>
                      <a:pt x="16068" y="1841"/>
                      <a:pt x="16009" y="1794"/>
                      <a:pt x="15930" y="1794"/>
                    </a:cubicBezTo>
                    <a:cubicBezTo>
                      <a:pt x="15912" y="1794"/>
                      <a:pt x="15892" y="1797"/>
                      <a:pt x="15871" y="1803"/>
                    </a:cubicBezTo>
                    <a:cubicBezTo>
                      <a:pt x="15762" y="1832"/>
                      <a:pt x="15728" y="1924"/>
                      <a:pt x="15702" y="1997"/>
                    </a:cubicBezTo>
                    <a:cubicBezTo>
                      <a:pt x="15676" y="2064"/>
                      <a:pt x="15660" y="2104"/>
                      <a:pt x="15610" y="2118"/>
                    </a:cubicBezTo>
                    <a:cubicBezTo>
                      <a:pt x="15601" y="2120"/>
                      <a:pt x="15592" y="2121"/>
                      <a:pt x="15584" y="2121"/>
                    </a:cubicBezTo>
                    <a:cubicBezTo>
                      <a:pt x="15546" y="2121"/>
                      <a:pt x="15515" y="2097"/>
                      <a:pt x="15470" y="2061"/>
                    </a:cubicBezTo>
                    <a:cubicBezTo>
                      <a:pt x="15420" y="2021"/>
                      <a:pt x="15360" y="1973"/>
                      <a:pt x="15280" y="1973"/>
                    </a:cubicBezTo>
                    <a:cubicBezTo>
                      <a:pt x="15262" y="1973"/>
                      <a:pt x="15244" y="1976"/>
                      <a:pt x="15224" y="1981"/>
                    </a:cubicBezTo>
                    <a:cubicBezTo>
                      <a:pt x="15113" y="2012"/>
                      <a:pt x="15080" y="2102"/>
                      <a:pt x="15054" y="2175"/>
                    </a:cubicBezTo>
                    <a:cubicBezTo>
                      <a:pt x="15028" y="2244"/>
                      <a:pt x="15011" y="2284"/>
                      <a:pt x="14962" y="2298"/>
                    </a:cubicBezTo>
                    <a:cubicBezTo>
                      <a:pt x="14953" y="2300"/>
                      <a:pt x="14945" y="2302"/>
                      <a:pt x="14937" y="2302"/>
                    </a:cubicBezTo>
                    <a:cubicBezTo>
                      <a:pt x="14900" y="2302"/>
                      <a:pt x="14867" y="2277"/>
                      <a:pt x="14822" y="2241"/>
                    </a:cubicBezTo>
                    <a:cubicBezTo>
                      <a:pt x="14773" y="2200"/>
                      <a:pt x="14714" y="2152"/>
                      <a:pt x="14635" y="2152"/>
                    </a:cubicBezTo>
                    <a:cubicBezTo>
                      <a:pt x="14616" y="2152"/>
                      <a:pt x="14597" y="2155"/>
                      <a:pt x="14576" y="2161"/>
                    </a:cubicBezTo>
                    <a:cubicBezTo>
                      <a:pt x="14465" y="2192"/>
                      <a:pt x="14432" y="2282"/>
                      <a:pt x="14406" y="2355"/>
                    </a:cubicBezTo>
                    <a:cubicBezTo>
                      <a:pt x="14381" y="2422"/>
                      <a:pt x="14365" y="2462"/>
                      <a:pt x="14315" y="2476"/>
                    </a:cubicBezTo>
                    <a:cubicBezTo>
                      <a:pt x="14306" y="2479"/>
                      <a:pt x="14297" y="2480"/>
                      <a:pt x="14289" y="2480"/>
                    </a:cubicBezTo>
                    <a:cubicBezTo>
                      <a:pt x="14251" y="2480"/>
                      <a:pt x="14220" y="2456"/>
                      <a:pt x="14174" y="2419"/>
                    </a:cubicBezTo>
                    <a:cubicBezTo>
                      <a:pt x="14125" y="2380"/>
                      <a:pt x="14067" y="2333"/>
                      <a:pt x="13988" y="2333"/>
                    </a:cubicBezTo>
                    <a:cubicBezTo>
                      <a:pt x="13969" y="2333"/>
                      <a:pt x="13950" y="2335"/>
                      <a:pt x="13929" y="2341"/>
                    </a:cubicBezTo>
                    <a:cubicBezTo>
                      <a:pt x="13818" y="2371"/>
                      <a:pt x="13785" y="2461"/>
                      <a:pt x="13759" y="2535"/>
                    </a:cubicBezTo>
                    <a:cubicBezTo>
                      <a:pt x="13733" y="2603"/>
                      <a:pt x="13717" y="2642"/>
                      <a:pt x="13667" y="2656"/>
                    </a:cubicBezTo>
                    <a:cubicBezTo>
                      <a:pt x="13658" y="2659"/>
                      <a:pt x="13649" y="2660"/>
                      <a:pt x="13641" y="2660"/>
                    </a:cubicBezTo>
                    <a:cubicBezTo>
                      <a:pt x="13604" y="2660"/>
                      <a:pt x="13572" y="2636"/>
                      <a:pt x="13527" y="2599"/>
                    </a:cubicBezTo>
                    <a:cubicBezTo>
                      <a:pt x="13477" y="2559"/>
                      <a:pt x="13418" y="2512"/>
                      <a:pt x="13338" y="2512"/>
                    </a:cubicBezTo>
                    <a:cubicBezTo>
                      <a:pt x="13320" y="2512"/>
                      <a:pt x="13301" y="2514"/>
                      <a:pt x="13281" y="2519"/>
                    </a:cubicBezTo>
                    <a:cubicBezTo>
                      <a:pt x="13170" y="2551"/>
                      <a:pt x="13137" y="2641"/>
                      <a:pt x="13111" y="2713"/>
                    </a:cubicBezTo>
                    <a:cubicBezTo>
                      <a:pt x="13085" y="2783"/>
                      <a:pt x="13070" y="2821"/>
                      <a:pt x="13020" y="2835"/>
                    </a:cubicBezTo>
                    <a:cubicBezTo>
                      <a:pt x="13010" y="2837"/>
                      <a:pt x="13001" y="2838"/>
                      <a:pt x="12992" y="2838"/>
                    </a:cubicBezTo>
                    <a:cubicBezTo>
                      <a:pt x="12955" y="2838"/>
                      <a:pt x="12924" y="2815"/>
                      <a:pt x="12878" y="2777"/>
                    </a:cubicBezTo>
                    <a:cubicBezTo>
                      <a:pt x="12830" y="2738"/>
                      <a:pt x="12771" y="2691"/>
                      <a:pt x="12692" y="2691"/>
                    </a:cubicBezTo>
                    <a:cubicBezTo>
                      <a:pt x="12674" y="2691"/>
                      <a:pt x="12654" y="2694"/>
                      <a:pt x="12633" y="2700"/>
                    </a:cubicBezTo>
                    <a:cubicBezTo>
                      <a:pt x="12523" y="2729"/>
                      <a:pt x="12490" y="2821"/>
                      <a:pt x="12462" y="2893"/>
                    </a:cubicBezTo>
                    <a:cubicBezTo>
                      <a:pt x="12438" y="2961"/>
                      <a:pt x="12420" y="3001"/>
                      <a:pt x="12372" y="3015"/>
                    </a:cubicBezTo>
                    <a:cubicBezTo>
                      <a:pt x="12363" y="3017"/>
                      <a:pt x="12354" y="3018"/>
                      <a:pt x="12346" y="3018"/>
                    </a:cubicBezTo>
                    <a:cubicBezTo>
                      <a:pt x="12308" y="3018"/>
                      <a:pt x="12277" y="2994"/>
                      <a:pt x="12230" y="2958"/>
                    </a:cubicBezTo>
                    <a:cubicBezTo>
                      <a:pt x="12180" y="2918"/>
                      <a:pt x="12122" y="2870"/>
                      <a:pt x="12042" y="2870"/>
                    </a:cubicBezTo>
                    <a:cubicBezTo>
                      <a:pt x="12024" y="2870"/>
                      <a:pt x="12006" y="2872"/>
                      <a:pt x="11986" y="2878"/>
                    </a:cubicBezTo>
                    <a:cubicBezTo>
                      <a:pt x="11875" y="2909"/>
                      <a:pt x="11842" y="2999"/>
                      <a:pt x="11814" y="3072"/>
                    </a:cubicBezTo>
                    <a:cubicBezTo>
                      <a:pt x="11790" y="3141"/>
                      <a:pt x="11773" y="3181"/>
                      <a:pt x="11724" y="3195"/>
                    </a:cubicBezTo>
                    <a:cubicBezTo>
                      <a:pt x="11715" y="3197"/>
                      <a:pt x="11707" y="3198"/>
                      <a:pt x="11698" y="3198"/>
                    </a:cubicBezTo>
                    <a:cubicBezTo>
                      <a:pt x="11661" y="3198"/>
                      <a:pt x="11629" y="3174"/>
                      <a:pt x="11582" y="3138"/>
                    </a:cubicBezTo>
                    <a:cubicBezTo>
                      <a:pt x="11533" y="3097"/>
                      <a:pt x="11474" y="3050"/>
                      <a:pt x="11395" y="3050"/>
                    </a:cubicBezTo>
                    <a:cubicBezTo>
                      <a:pt x="11376" y="3050"/>
                      <a:pt x="11357" y="3052"/>
                      <a:pt x="11336" y="3058"/>
                    </a:cubicBezTo>
                    <a:cubicBezTo>
                      <a:pt x="11227" y="3089"/>
                      <a:pt x="11194" y="3179"/>
                      <a:pt x="11167" y="3252"/>
                    </a:cubicBezTo>
                    <a:cubicBezTo>
                      <a:pt x="11143" y="3321"/>
                      <a:pt x="11125" y="3359"/>
                      <a:pt x="11075" y="3373"/>
                    </a:cubicBezTo>
                    <a:cubicBezTo>
                      <a:pt x="11066" y="3376"/>
                      <a:pt x="11057" y="3377"/>
                      <a:pt x="11049" y="3377"/>
                    </a:cubicBezTo>
                    <a:cubicBezTo>
                      <a:pt x="11013" y="3377"/>
                      <a:pt x="10981" y="3354"/>
                      <a:pt x="10935" y="3316"/>
                    </a:cubicBezTo>
                    <a:cubicBezTo>
                      <a:pt x="10886" y="3277"/>
                      <a:pt x="10828" y="3229"/>
                      <a:pt x="10748" y="3229"/>
                    </a:cubicBezTo>
                    <a:cubicBezTo>
                      <a:pt x="10730" y="3229"/>
                      <a:pt x="10710" y="3232"/>
                      <a:pt x="10689" y="3238"/>
                    </a:cubicBezTo>
                    <a:cubicBezTo>
                      <a:pt x="10580" y="3267"/>
                      <a:pt x="10545" y="3359"/>
                      <a:pt x="10519" y="3432"/>
                    </a:cubicBezTo>
                    <a:cubicBezTo>
                      <a:pt x="10493" y="3499"/>
                      <a:pt x="10478" y="3539"/>
                      <a:pt x="10427" y="3553"/>
                    </a:cubicBezTo>
                    <a:cubicBezTo>
                      <a:pt x="10418" y="3556"/>
                      <a:pt x="10410" y="3557"/>
                      <a:pt x="10401" y="3557"/>
                    </a:cubicBezTo>
                    <a:cubicBezTo>
                      <a:pt x="10364" y="3557"/>
                      <a:pt x="10332" y="3533"/>
                      <a:pt x="10287" y="3496"/>
                    </a:cubicBezTo>
                    <a:cubicBezTo>
                      <a:pt x="10238" y="3456"/>
                      <a:pt x="10178" y="3409"/>
                      <a:pt x="10098" y="3409"/>
                    </a:cubicBezTo>
                    <a:cubicBezTo>
                      <a:pt x="10080" y="3409"/>
                      <a:pt x="10061" y="3411"/>
                      <a:pt x="10041" y="3416"/>
                    </a:cubicBezTo>
                    <a:cubicBezTo>
                      <a:pt x="9930" y="3448"/>
                      <a:pt x="9898" y="3538"/>
                      <a:pt x="9872" y="3610"/>
                    </a:cubicBezTo>
                    <a:cubicBezTo>
                      <a:pt x="9846" y="3680"/>
                      <a:pt x="9828" y="3719"/>
                      <a:pt x="9780" y="3733"/>
                    </a:cubicBezTo>
                    <a:cubicBezTo>
                      <a:pt x="9771" y="3735"/>
                      <a:pt x="9763" y="3736"/>
                      <a:pt x="9755" y="3736"/>
                    </a:cubicBezTo>
                    <a:cubicBezTo>
                      <a:pt x="9717" y="3736"/>
                      <a:pt x="9685" y="3713"/>
                      <a:pt x="9638" y="3676"/>
                    </a:cubicBezTo>
                    <a:cubicBezTo>
                      <a:pt x="9589" y="3637"/>
                      <a:pt x="9530" y="3588"/>
                      <a:pt x="9450" y="3588"/>
                    </a:cubicBezTo>
                    <a:cubicBezTo>
                      <a:pt x="9432" y="3588"/>
                      <a:pt x="9413" y="3591"/>
                      <a:pt x="9392" y="3596"/>
                    </a:cubicBezTo>
                    <a:cubicBezTo>
                      <a:pt x="9283" y="3628"/>
                      <a:pt x="9250" y="3718"/>
                      <a:pt x="9222" y="3790"/>
                    </a:cubicBezTo>
                    <a:cubicBezTo>
                      <a:pt x="9198" y="3860"/>
                      <a:pt x="9181" y="3898"/>
                      <a:pt x="9130" y="3912"/>
                    </a:cubicBezTo>
                    <a:cubicBezTo>
                      <a:pt x="9121" y="3914"/>
                      <a:pt x="9112" y="3915"/>
                      <a:pt x="9104" y="3915"/>
                    </a:cubicBezTo>
                    <a:cubicBezTo>
                      <a:pt x="9067" y="3915"/>
                      <a:pt x="9037" y="3892"/>
                      <a:pt x="8990" y="3854"/>
                    </a:cubicBezTo>
                    <a:cubicBezTo>
                      <a:pt x="8941" y="3815"/>
                      <a:pt x="8883" y="3768"/>
                      <a:pt x="8804" y="3768"/>
                    </a:cubicBezTo>
                    <a:cubicBezTo>
                      <a:pt x="8785" y="3768"/>
                      <a:pt x="8765" y="3771"/>
                      <a:pt x="8744" y="3777"/>
                    </a:cubicBezTo>
                    <a:cubicBezTo>
                      <a:pt x="8635" y="3806"/>
                      <a:pt x="8601" y="3898"/>
                      <a:pt x="8575" y="3970"/>
                    </a:cubicBezTo>
                    <a:cubicBezTo>
                      <a:pt x="8549" y="4038"/>
                      <a:pt x="8533" y="4078"/>
                      <a:pt x="8483" y="4092"/>
                    </a:cubicBezTo>
                    <a:cubicBezTo>
                      <a:pt x="8474" y="4094"/>
                      <a:pt x="8466" y="4095"/>
                      <a:pt x="8458" y="4095"/>
                    </a:cubicBezTo>
                    <a:cubicBezTo>
                      <a:pt x="8421" y="4095"/>
                      <a:pt x="8389" y="4071"/>
                      <a:pt x="8343" y="4035"/>
                    </a:cubicBezTo>
                    <a:cubicBezTo>
                      <a:pt x="8293" y="3995"/>
                      <a:pt x="8234" y="3947"/>
                      <a:pt x="8155" y="3947"/>
                    </a:cubicBezTo>
                    <a:cubicBezTo>
                      <a:pt x="8137" y="3947"/>
                      <a:pt x="8118" y="3949"/>
                      <a:pt x="8098" y="3955"/>
                    </a:cubicBezTo>
                    <a:cubicBezTo>
                      <a:pt x="7988" y="3986"/>
                      <a:pt x="7955" y="4076"/>
                      <a:pt x="7927" y="4149"/>
                    </a:cubicBezTo>
                    <a:cubicBezTo>
                      <a:pt x="7903" y="4218"/>
                      <a:pt x="7886" y="4258"/>
                      <a:pt x="7837" y="4270"/>
                    </a:cubicBezTo>
                    <a:cubicBezTo>
                      <a:pt x="7828" y="4273"/>
                      <a:pt x="7819" y="4274"/>
                      <a:pt x="7810" y="4274"/>
                    </a:cubicBezTo>
                    <a:cubicBezTo>
                      <a:pt x="7773" y="4274"/>
                      <a:pt x="7741" y="4251"/>
                      <a:pt x="7695" y="4213"/>
                    </a:cubicBezTo>
                    <a:cubicBezTo>
                      <a:pt x="7646" y="4174"/>
                      <a:pt x="7588" y="4126"/>
                      <a:pt x="7510" y="4126"/>
                    </a:cubicBezTo>
                    <a:cubicBezTo>
                      <a:pt x="7491" y="4126"/>
                      <a:pt x="7472" y="4129"/>
                      <a:pt x="7451" y="4135"/>
                    </a:cubicBezTo>
                    <a:cubicBezTo>
                      <a:pt x="7340" y="4166"/>
                      <a:pt x="7307" y="4256"/>
                      <a:pt x="7279" y="4329"/>
                    </a:cubicBezTo>
                    <a:cubicBezTo>
                      <a:pt x="7255" y="4396"/>
                      <a:pt x="7238" y="4436"/>
                      <a:pt x="7188" y="4450"/>
                    </a:cubicBezTo>
                    <a:cubicBezTo>
                      <a:pt x="7179" y="4453"/>
                      <a:pt x="7170" y="4454"/>
                      <a:pt x="7161" y="4454"/>
                    </a:cubicBezTo>
                    <a:cubicBezTo>
                      <a:pt x="7125" y="4454"/>
                      <a:pt x="7094" y="4431"/>
                      <a:pt x="7047" y="4393"/>
                    </a:cubicBezTo>
                    <a:cubicBezTo>
                      <a:pt x="6998" y="4354"/>
                      <a:pt x="6940" y="4306"/>
                      <a:pt x="6861" y="4306"/>
                    </a:cubicBezTo>
                    <a:cubicBezTo>
                      <a:pt x="6842" y="4306"/>
                      <a:pt x="6823" y="4309"/>
                      <a:pt x="6802" y="4315"/>
                    </a:cubicBezTo>
                    <a:cubicBezTo>
                      <a:pt x="6692" y="4344"/>
                      <a:pt x="6660" y="4436"/>
                      <a:pt x="6632" y="4509"/>
                    </a:cubicBezTo>
                    <a:cubicBezTo>
                      <a:pt x="6608" y="4576"/>
                      <a:pt x="6590" y="4616"/>
                      <a:pt x="6542" y="4630"/>
                    </a:cubicBezTo>
                    <a:cubicBezTo>
                      <a:pt x="6533" y="4633"/>
                      <a:pt x="6524" y="4634"/>
                      <a:pt x="6516" y="4634"/>
                    </a:cubicBezTo>
                    <a:cubicBezTo>
                      <a:pt x="6478" y="4634"/>
                      <a:pt x="6447" y="4610"/>
                      <a:pt x="6400" y="4573"/>
                    </a:cubicBezTo>
                    <a:cubicBezTo>
                      <a:pt x="6351" y="4534"/>
                      <a:pt x="6292" y="4485"/>
                      <a:pt x="6212" y="4485"/>
                    </a:cubicBezTo>
                    <a:cubicBezTo>
                      <a:pt x="6194" y="4485"/>
                      <a:pt x="6175" y="4488"/>
                      <a:pt x="6154" y="4493"/>
                    </a:cubicBezTo>
                    <a:cubicBezTo>
                      <a:pt x="6045" y="4525"/>
                      <a:pt x="6012" y="4615"/>
                      <a:pt x="5984" y="4687"/>
                    </a:cubicBezTo>
                    <a:cubicBezTo>
                      <a:pt x="5960" y="4757"/>
                      <a:pt x="5943" y="4796"/>
                      <a:pt x="5893" y="4810"/>
                    </a:cubicBezTo>
                    <a:cubicBezTo>
                      <a:pt x="5884" y="4812"/>
                      <a:pt x="5876" y="4813"/>
                      <a:pt x="5868" y="4813"/>
                    </a:cubicBezTo>
                    <a:cubicBezTo>
                      <a:pt x="5830" y="4813"/>
                      <a:pt x="5800" y="4790"/>
                      <a:pt x="5752" y="4753"/>
                    </a:cubicBezTo>
                    <a:cubicBezTo>
                      <a:pt x="5703" y="4712"/>
                      <a:pt x="5644" y="4666"/>
                      <a:pt x="5564" y="4666"/>
                    </a:cubicBezTo>
                    <a:cubicBezTo>
                      <a:pt x="5546" y="4666"/>
                      <a:pt x="5527" y="4668"/>
                      <a:pt x="5506" y="4673"/>
                    </a:cubicBezTo>
                    <a:cubicBezTo>
                      <a:pt x="5396" y="4705"/>
                      <a:pt x="5363" y="4795"/>
                      <a:pt x="5337" y="4867"/>
                    </a:cubicBezTo>
                    <a:cubicBezTo>
                      <a:pt x="5311" y="4937"/>
                      <a:pt x="5295" y="4975"/>
                      <a:pt x="5245" y="4989"/>
                    </a:cubicBezTo>
                    <a:cubicBezTo>
                      <a:pt x="5235" y="4991"/>
                      <a:pt x="5226" y="4992"/>
                      <a:pt x="5218" y="4992"/>
                    </a:cubicBezTo>
                    <a:cubicBezTo>
                      <a:pt x="5181" y="4992"/>
                      <a:pt x="5149" y="4969"/>
                      <a:pt x="5103" y="4931"/>
                    </a:cubicBezTo>
                    <a:cubicBezTo>
                      <a:pt x="5055" y="4892"/>
                      <a:pt x="4996" y="4845"/>
                      <a:pt x="4917" y="4845"/>
                    </a:cubicBezTo>
                    <a:cubicBezTo>
                      <a:pt x="4898" y="4845"/>
                      <a:pt x="4878" y="4848"/>
                      <a:pt x="4857" y="4854"/>
                    </a:cubicBezTo>
                    <a:cubicBezTo>
                      <a:pt x="4748" y="4883"/>
                      <a:pt x="4715" y="4975"/>
                      <a:pt x="4687" y="5047"/>
                    </a:cubicBezTo>
                    <a:cubicBezTo>
                      <a:pt x="4663" y="5115"/>
                      <a:pt x="4646" y="5155"/>
                      <a:pt x="4596" y="5169"/>
                    </a:cubicBezTo>
                    <a:cubicBezTo>
                      <a:pt x="4586" y="5171"/>
                      <a:pt x="4578" y="5172"/>
                      <a:pt x="4569" y="5172"/>
                    </a:cubicBezTo>
                    <a:cubicBezTo>
                      <a:pt x="4532" y="5172"/>
                      <a:pt x="4501" y="5148"/>
                      <a:pt x="4455" y="5112"/>
                    </a:cubicBezTo>
                    <a:cubicBezTo>
                      <a:pt x="4406" y="5072"/>
                      <a:pt x="4346" y="5024"/>
                      <a:pt x="4266" y="5024"/>
                    </a:cubicBezTo>
                    <a:cubicBezTo>
                      <a:pt x="4248" y="5024"/>
                      <a:pt x="4229" y="5027"/>
                      <a:pt x="4209" y="5032"/>
                    </a:cubicBezTo>
                    <a:cubicBezTo>
                      <a:pt x="4099" y="5063"/>
                      <a:pt x="4066" y="5153"/>
                      <a:pt x="4038" y="5226"/>
                    </a:cubicBezTo>
                    <a:cubicBezTo>
                      <a:pt x="4014" y="5295"/>
                      <a:pt x="3996" y="5335"/>
                      <a:pt x="3946" y="5349"/>
                    </a:cubicBezTo>
                    <a:cubicBezTo>
                      <a:pt x="3938" y="5351"/>
                      <a:pt x="3930" y="5352"/>
                      <a:pt x="3922" y="5352"/>
                    </a:cubicBezTo>
                    <a:cubicBezTo>
                      <a:pt x="3885" y="5352"/>
                      <a:pt x="3853" y="5329"/>
                      <a:pt x="3806" y="5292"/>
                    </a:cubicBezTo>
                    <a:cubicBezTo>
                      <a:pt x="3757" y="5252"/>
                      <a:pt x="3698" y="5204"/>
                      <a:pt x="3619" y="5204"/>
                    </a:cubicBezTo>
                    <a:cubicBezTo>
                      <a:pt x="3600" y="5204"/>
                      <a:pt x="3581" y="5206"/>
                      <a:pt x="3560" y="5212"/>
                    </a:cubicBezTo>
                    <a:cubicBezTo>
                      <a:pt x="3449" y="5243"/>
                      <a:pt x="3416" y="5333"/>
                      <a:pt x="3390" y="5406"/>
                    </a:cubicBezTo>
                    <a:cubicBezTo>
                      <a:pt x="3364" y="5475"/>
                      <a:pt x="3347" y="5515"/>
                      <a:pt x="3297" y="5529"/>
                    </a:cubicBezTo>
                    <a:cubicBezTo>
                      <a:pt x="3289" y="5531"/>
                      <a:pt x="3281" y="5532"/>
                      <a:pt x="3273" y="5532"/>
                    </a:cubicBezTo>
                    <a:cubicBezTo>
                      <a:pt x="3236" y="5532"/>
                      <a:pt x="3204" y="5509"/>
                      <a:pt x="3157" y="5472"/>
                    </a:cubicBezTo>
                    <a:cubicBezTo>
                      <a:pt x="3107" y="5432"/>
                      <a:pt x="3049" y="5384"/>
                      <a:pt x="2969" y="5384"/>
                    </a:cubicBezTo>
                    <a:cubicBezTo>
                      <a:pt x="2951" y="5384"/>
                      <a:pt x="2932" y="5386"/>
                      <a:pt x="2911" y="5392"/>
                    </a:cubicBezTo>
                    <a:cubicBezTo>
                      <a:pt x="2800" y="5423"/>
                      <a:pt x="2767" y="5513"/>
                      <a:pt x="2741" y="5586"/>
                    </a:cubicBezTo>
                    <a:cubicBezTo>
                      <a:pt x="2715" y="5655"/>
                      <a:pt x="2698" y="5693"/>
                      <a:pt x="2649" y="5707"/>
                    </a:cubicBezTo>
                    <a:cubicBezTo>
                      <a:pt x="2640" y="5710"/>
                      <a:pt x="2631" y="5711"/>
                      <a:pt x="2622" y="5711"/>
                    </a:cubicBezTo>
                    <a:cubicBezTo>
                      <a:pt x="2585" y="5711"/>
                      <a:pt x="2554" y="5688"/>
                      <a:pt x="2507" y="5652"/>
                    </a:cubicBezTo>
                    <a:cubicBezTo>
                      <a:pt x="2458" y="5612"/>
                      <a:pt x="2398" y="5564"/>
                      <a:pt x="2319" y="5564"/>
                    </a:cubicBezTo>
                    <a:cubicBezTo>
                      <a:pt x="2301" y="5564"/>
                      <a:pt x="2282" y="5566"/>
                      <a:pt x="2261" y="5572"/>
                    </a:cubicBezTo>
                    <a:cubicBezTo>
                      <a:pt x="2152" y="5603"/>
                      <a:pt x="2118" y="5693"/>
                      <a:pt x="2092" y="5766"/>
                    </a:cubicBezTo>
                    <a:cubicBezTo>
                      <a:pt x="2066" y="5835"/>
                      <a:pt x="2050" y="5873"/>
                      <a:pt x="2000" y="5887"/>
                    </a:cubicBezTo>
                    <a:cubicBezTo>
                      <a:pt x="1991" y="5890"/>
                      <a:pt x="1982" y="5891"/>
                      <a:pt x="1973" y="5891"/>
                    </a:cubicBezTo>
                    <a:cubicBezTo>
                      <a:pt x="1936" y="5891"/>
                      <a:pt x="1904" y="5868"/>
                      <a:pt x="1858" y="5830"/>
                    </a:cubicBezTo>
                    <a:cubicBezTo>
                      <a:pt x="1809" y="5791"/>
                      <a:pt x="1751" y="5744"/>
                      <a:pt x="1672" y="5744"/>
                    </a:cubicBezTo>
                    <a:cubicBezTo>
                      <a:pt x="1653" y="5744"/>
                      <a:pt x="1633" y="5746"/>
                      <a:pt x="1612" y="5752"/>
                    </a:cubicBezTo>
                    <a:cubicBezTo>
                      <a:pt x="1503" y="5783"/>
                      <a:pt x="1470" y="5873"/>
                      <a:pt x="1442" y="5946"/>
                    </a:cubicBezTo>
                    <a:cubicBezTo>
                      <a:pt x="1417" y="6015"/>
                      <a:pt x="1401" y="6053"/>
                      <a:pt x="1351" y="6067"/>
                    </a:cubicBezTo>
                    <a:cubicBezTo>
                      <a:pt x="1341" y="6070"/>
                      <a:pt x="1332" y="6071"/>
                      <a:pt x="1324" y="6071"/>
                    </a:cubicBezTo>
                    <a:cubicBezTo>
                      <a:pt x="1287" y="6071"/>
                      <a:pt x="1255" y="6048"/>
                      <a:pt x="1209" y="6010"/>
                    </a:cubicBezTo>
                    <a:cubicBezTo>
                      <a:pt x="1160" y="5971"/>
                      <a:pt x="1100" y="5924"/>
                      <a:pt x="1022" y="5924"/>
                    </a:cubicBezTo>
                    <a:cubicBezTo>
                      <a:pt x="1003" y="5924"/>
                      <a:pt x="984" y="5926"/>
                      <a:pt x="963" y="5932"/>
                    </a:cubicBezTo>
                    <a:cubicBezTo>
                      <a:pt x="852" y="5963"/>
                      <a:pt x="819" y="6053"/>
                      <a:pt x="793" y="6126"/>
                    </a:cubicBezTo>
                    <a:cubicBezTo>
                      <a:pt x="767" y="6194"/>
                      <a:pt x="750" y="6234"/>
                      <a:pt x="700" y="6247"/>
                    </a:cubicBezTo>
                    <a:cubicBezTo>
                      <a:pt x="690" y="6250"/>
                      <a:pt x="682" y="6251"/>
                      <a:pt x="673" y="6251"/>
                    </a:cubicBezTo>
                    <a:cubicBezTo>
                      <a:pt x="637" y="6251"/>
                      <a:pt x="604" y="6228"/>
                      <a:pt x="559" y="6190"/>
                    </a:cubicBezTo>
                    <a:cubicBezTo>
                      <a:pt x="510" y="6151"/>
                      <a:pt x="451" y="6104"/>
                      <a:pt x="371" y="6104"/>
                    </a:cubicBezTo>
                    <a:cubicBezTo>
                      <a:pt x="353" y="6104"/>
                      <a:pt x="333" y="6106"/>
                      <a:pt x="312" y="6112"/>
                    </a:cubicBezTo>
                    <a:cubicBezTo>
                      <a:pt x="203" y="6144"/>
                      <a:pt x="168" y="6234"/>
                      <a:pt x="142" y="6306"/>
                    </a:cubicBezTo>
                    <a:cubicBezTo>
                      <a:pt x="116" y="6376"/>
                      <a:pt x="99" y="6414"/>
                      <a:pt x="49" y="6427"/>
                    </a:cubicBezTo>
                    <a:cubicBezTo>
                      <a:pt x="17" y="6436"/>
                      <a:pt x="0" y="6469"/>
                      <a:pt x="9" y="6500"/>
                    </a:cubicBezTo>
                    <a:cubicBezTo>
                      <a:pt x="16" y="6526"/>
                      <a:pt x="38" y="6543"/>
                      <a:pt x="64" y="6543"/>
                    </a:cubicBezTo>
                    <a:lnTo>
                      <a:pt x="66" y="6542"/>
                    </a:lnTo>
                    <a:cubicBezTo>
                      <a:pt x="71" y="6542"/>
                      <a:pt x="76" y="6542"/>
                      <a:pt x="81" y="6540"/>
                    </a:cubicBezTo>
                    <a:cubicBezTo>
                      <a:pt x="192" y="6509"/>
                      <a:pt x="225" y="6419"/>
                      <a:pt x="253" y="6346"/>
                    </a:cubicBezTo>
                    <a:cubicBezTo>
                      <a:pt x="277" y="6277"/>
                      <a:pt x="294" y="6239"/>
                      <a:pt x="345" y="6225"/>
                    </a:cubicBezTo>
                    <a:cubicBezTo>
                      <a:pt x="355" y="6222"/>
                      <a:pt x="364" y="6220"/>
                      <a:pt x="373" y="6220"/>
                    </a:cubicBezTo>
                    <a:cubicBezTo>
                      <a:pt x="410" y="6220"/>
                      <a:pt x="441" y="6244"/>
                      <a:pt x="487" y="6280"/>
                    </a:cubicBezTo>
                    <a:cubicBezTo>
                      <a:pt x="536" y="6320"/>
                      <a:pt x="594" y="6368"/>
                      <a:pt x="674" y="6368"/>
                    </a:cubicBezTo>
                    <a:cubicBezTo>
                      <a:pt x="692" y="6368"/>
                      <a:pt x="712" y="6366"/>
                      <a:pt x="733" y="6360"/>
                    </a:cubicBezTo>
                    <a:cubicBezTo>
                      <a:pt x="843" y="6329"/>
                      <a:pt x="876" y="6239"/>
                      <a:pt x="904" y="6166"/>
                    </a:cubicBezTo>
                    <a:cubicBezTo>
                      <a:pt x="928" y="6097"/>
                      <a:pt x="946" y="6057"/>
                      <a:pt x="996" y="6043"/>
                    </a:cubicBezTo>
                    <a:cubicBezTo>
                      <a:pt x="1005" y="6041"/>
                      <a:pt x="1013" y="6039"/>
                      <a:pt x="1021" y="6039"/>
                    </a:cubicBezTo>
                    <a:cubicBezTo>
                      <a:pt x="1058" y="6039"/>
                      <a:pt x="1091" y="6063"/>
                      <a:pt x="1136" y="6100"/>
                    </a:cubicBezTo>
                    <a:cubicBezTo>
                      <a:pt x="1186" y="6140"/>
                      <a:pt x="1246" y="6188"/>
                      <a:pt x="1326" y="6188"/>
                    </a:cubicBezTo>
                    <a:cubicBezTo>
                      <a:pt x="1344" y="6188"/>
                      <a:pt x="1363" y="6185"/>
                      <a:pt x="1384" y="6180"/>
                    </a:cubicBezTo>
                    <a:cubicBezTo>
                      <a:pt x="1493" y="6149"/>
                      <a:pt x="1526" y="6059"/>
                      <a:pt x="1553" y="5986"/>
                    </a:cubicBezTo>
                    <a:cubicBezTo>
                      <a:pt x="1579" y="5917"/>
                      <a:pt x="1595" y="5877"/>
                      <a:pt x="1645" y="5863"/>
                    </a:cubicBezTo>
                    <a:cubicBezTo>
                      <a:pt x="1654" y="5861"/>
                      <a:pt x="1662" y="5860"/>
                      <a:pt x="1670" y="5860"/>
                    </a:cubicBezTo>
                    <a:cubicBezTo>
                      <a:pt x="1708" y="5860"/>
                      <a:pt x="1740" y="5883"/>
                      <a:pt x="1787" y="5920"/>
                    </a:cubicBezTo>
                    <a:cubicBezTo>
                      <a:pt x="1836" y="5961"/>
                      <a:pt x="1894" y="6008"/>
                      <a:pt x="1974" y="6008"/>
                    </a:cubicBezTo>
                    <a:cubicBezTo>
                      <a:pt x="1992" y="6008"/>
                      <a:pt x="2012" y="6006"/>
                      <a:pt x="2033" y="6000"/>
                    </a:cubicBezTo>
                    <a:cubicBezTo>
                      <a:pt x="2142" y="5969"/>
                      <a:pt x="2175" y="5879"/>
                      <a:pt x="2203" y="5806"/>
                    </a:cubicBezTo>
                    <a:cubicBezTo>
                      <a:pt x="2227" y="5737"/>
                      <a:pt x="2244" y="5699"/>
                      <a:pt x="2294" y="5685"/>
                    </a:cubicBezTo>
                    <a:cubicBezTo>
                      <a:pt x="2304" y="5682"/>
                      <a:pt x="2313" y="5681"/>
                      <a:pt x="2321" y="5681"/>
                    </a:cubicBezTo>
                    <a:cubicBezTo>
                      <a:pt x="2358" y="5681"/>
                      <a:pt x="2388" y="5704"/>
                      <a:pt x="2435" y="5742"/>
                    </a:cubicBezTo>
                    <a:cubicBezTo>
                      <a:pt x="2484" y="5781"/>
                      <a:pt x="2543" y="5828"/>
                      <a:pt x="2622" y="5828"/>
                    </a:cubicBezTo>
                    <a:cubicBezTo>
                      <a:pt x="2640" y="5828"/>
                      <a:pt x="2660" y="5826"/>
                      <a:pt x="2681" y="5820"/>
                    </a:cubicBezTo>
                    <a:cubicBezTo>
                      <a:pt x="2791" y="5789"/>
                      <a:pt x="2824" y="5699"/>
                      <a:pt x="2852" y="5626"/>
                    </a:cubicBezTo>
                    <a:cubicBezTo>
                      <a:pt x="2876" y="5557"/>
                      <a:pt x="2894" y="5518"/>
                      <a:pt x="2944" y="5505"/>
                    </a:cubicBezTo>
                    <a:cubicBezTo>
                      <a:pt x="2953" y="5502"/>
                      <a:pt x="2962" y="5501"/>
                      <a:pt x="2970" y="5501"/>
                    </a:cubicBezTo>
                    <a:cubicBezTo>
                      <a:pt x="3006" y="5501"/>
                      <a:pt x="3038" y="5524"/>
                      <a:pt x="3084" y="5562"/>
                    </a:cubicBezTo>
                    <a:cubicBezTo>
                      <a:pt x="3133" y="5601"/>
                      <a:pt x="3192" y="5648"/>
                      <a:pt x="3271" y="5648"/>
                    </a:cubicBezTo>
                    <a:cubicBezTo>
                      <a:pt x="3290" y="5648"/>
                      <a:pt x="3309" y="5646"/>
                      <a:pt x="3330" y="5640"/>
                    </a:cubicBezTo>
                    <a:cubicBezTo>
                      <a:pt x="3441" y="5608"/>
                      <a:pt x="3474" y="5518"/>
                      <a:pt x="3501" y="5446"/>
                    </a:cubicBezTo>
                    <a:cubicBezTo>
                      <a:pt x="3526" y="5378"/>
                      <a:pt x="3543" y="5338"/>
                      <a:pt x="3593" y="5325"/>
                    </a:cubicBezTo>
                    <a:cubicBezTo>
                      <a:pt x="3602" y="5322"/>
                      <a:pt x="3611" y="5321"/>
                      <a:pt x="3619" y="5321"/>
                    </a:cubicBezTo>
                    <a:cubicBezTo>
                      <a:pt x="3655" y="5321"/>
                      <a:pt x="3687" y="5344"/>
                      <a:pt x="3733" y="5382"/>
                    </a:cubicBezTo>
                    <a:cubicBezTo>
                      <a:pt x="3782" y="5421"/>
                      <a:pt x="3841" y="5468"/>
                      <a:pt x="3920" y="5468"/>
                    </a:cubicBezTo>
                    <a:cubicBezTo>
                      <a:pt x="3938" y="5468"/>
                      <a:pt x="3958" y="5465"/>
                      <a:pt x="3979" y="5460"/>
                    </a:cubicBezTo>
                    <a:cubicBezTo>
                      <a:pt x="4090" y="5430"/>
                      <a:pt x="4123" y="5338"/>
                      <a:pt x="4149" y="5266"/>
                    </a:cubicBezTo>
                    <a:cubicBezTo>
                      <a:pt x="4175" y="5198"/>
                      <a:pt x="4192" y="5158"/>
                      <a:pt x="4241" y="5144"/>
                    </a:cubicBezTo>
                    <a:cubicBezTo>
                      <a:pt x="4250" y="5142"/>
                      <a:pt x="4258" y="5141"/>
                      <a:pt x="4267" y="5141"/>
                    </a:cubicBezTo>
                    <a:cubicBezTo>
                      <a:pt x="4304" y="5141"/>
                      <a:pt x="4336" y="5165"/>
                      <a:pt x="4383" y="5202"/>
                    </a:cubicBezTo>
                    <a:cubicBezTo>
                      <a:pt x="4432" y="5241"/>
                      <a:pt x="4491" y="5288"/>
                      <a:pt x="4570" y="5288"/>
                    </a:cubicBezTo>
                    <a:cubicBezTo>
                      <a:pt x="4588" y="5288"/>
                      <a:pt x="4608" y="5285"/>
                      <a:pt x="4629" y="5279"/>
                    </a:cubicBezTo>
                    <a:cubicBezTo>
                      <a:pt x="4738" y="5250"/>
                      <a:pt x="4772" y="5160"/>
                      <a:pt x="4798" y="5086"/>
                    </a:cubicBezTo>
                    <a:cubicBezTo>
                      <a:pt x="4824" y="5018"/>
                      <a:pt x="4840" y="4978"/>
                      <a:pt x="4890" y="4964"/>
                    </a:cubicBezTo>
                    <a:cubicBezTo>
                      <a:pt x="4899" y="4962"/>
                      <a:pt x="4908" y="4961"/>
                      <a:pt x="4916" y="4961"/>
                    </a:cubicBezTo>
                    <a:cubicBezTo>
                      <a:pt x="4954" y="4961"/>
                      <a:pt x="4985" y="4985"/>
                      <a:pt x="5032" y="5021"/>
                    </a:cubicBezTo>
                    <a:cubicBezTo>
                      <a:pt x="5080" y="5061"/>
                      <a:pt x="5140" y="5109"/>
                      <a:pt x="5221" y="5109"/>
                    </a:cubicBezTo>
                    <a:cubicBezTo>
                      <a:pt x="5239" y="5109"/>
                      <a:pt x="5258" y="5106"/>
                      <a:pt x="5278" y="5101"/>
                    </a:cubicBezTo>
                    <a:cubicBezTo>
                      <a:pt x="5387" y="5070"/>
                      <a:pt x="5420" y="4980"/>
                      <a:pt x="5448" y="4907"/>
                    </a:cubicBezTo>
                    <a:cubicBezTo>
                      <a:pt x="5472" y="4838"/>
                      <a:pt x="5489" y="4800"/>
                      <a:pt x="5538" y="4786"/>
                    </a:cubicBezTo>
                    <a:cubicBezTo>
                      <a:pt x="5547" y="4783"/>
                      <a:pt x="5556" y="4782"/>
                      <a:pt x="5565" y="4782"/>
                    </a:cubicBezTo>
                    <a:cubicBezTo>
                      <a:pt x="5602" y="4782"/>
                      <a:pt x="5633" y="4805"/>
                      <a:pt x="5680" y="4843"/>
                    </a:cubicBezTo>
                    <a:cubicBezTo>
                      <a:pt x="5729" y="4882"/>
                      <a:pt x="5788" y="4930"/>
                      <a:pt x="5867" y="4930"/>
                    </a:cubicBezTo>
                    <a:cubicBezTo>
                      <a:pt x="5885" y="4930"/>
                      <a:pt x="5905" y="4927"/>
                      <a:pt x="5925" y="4921"/>
                    </a:cubicBezTo>
                    <a:cubicBezTo>
                      <a:pt x="6035" y="4890"/>
                      <a:pt x="6069" y="4800"/>
                      <a:pt x="6095" y="4727"/>
                    </a:cubicBezTo>
                    <a:cubicBezTo>
                      <a:pt x="6121" y="4660"/>
                      <a:pt x="6137" y="4620"/>
                      <a:pt x="6187" y="4606"/>
                    </a:cubicBezTo>
                    <a:cubicBezTo>
                      <a:pt x="6196" y="4603"/>
                      <a:pt x="6205" y="4602"/>
                      <a:pt x="6214" y="4602"/>
                    </a:cubicBezTo>
                    <a:cubicBezTo>
                      <a:pt x="6251" y="4602"/>
                      <a:pt x="6282" y="4625"/>
                      <a:pt x="6327" y="4663"/>
                    </a:cubicBezTo>
                    <a:cubicBezTo>
                      <a:pt x="6376" y="4702"/>
                      <a:pt x="6434" y="4750"/>
                      <a:pt x="6514" y="4750"/>
                    </a:cubicBezTo>
                    <a:cubicBezTo>
                      <a:pt x="6532" y="4750"/>
                      <a:pt x="6552" y="4747"/>
                      <a:pt x="6573" y="4741"/>
                    </a:cubicBezTo>
                    <a:cubicBezTo>
                      <a:pt x="6682" y="4712"/>
                      <a:pt x="6717" y="4620"/>
                      <a:pt x="6743" y="4547"/>
                    </a:cubicBezTo>
                    <a:cubicBezTo>
                      <a:pt x="6769" y="4480"/>
                      <a:pt x="6784" y="4440"/>
                      <a:pt x="6834" y="4426"/>
                    </a:cubicBezTo>
                    <a:cubicBezTo>
                      <a:pt x="6844" y="4423"/>
                      <a:pt x="6852" y="4422"/>
                      <a:pt x="6861" y="4422"/>
                    </a:cubicBezTo>
                    <a:cubicBezTo>
                      <a:pt x="6898" y="4422"/>
                      <a:pt x="6928" y="4446"/>
                      <a:pt x="6975" y="4483"/>
                    </a:cubicBezTo>
                    <a:cubicBezTo>
                      <a:pt x="7024" y="4523"/>
                      <a:pt x="7083" y="4570"/>
                      <a:pt x="7163" y="4570"/>
                    </a:cubicBezTo>
                    <a:cubicBezTo>
                      <a:pt x="7181" y="4570"/>
                      <a:pt x="7200" y="4568"/>
                      <a:pt x="7221" y="4563"/>
                    </a:cubicBezTo>
                    <a:cubicBezTo>
                      <a:pt x="7330" y="4531"/>
                      <a:pt x="7364" y="4441"/>
                      <a:pt x="7390" y="4369"/>
                    </a:cubicBezTo>
                    <a:cubicBezTo>
                      <a:pt x="7416" y="4299"/>
                      <a:pt x="7432" y="4260"/>
                      <a:pt x="7482" y="4246"/>
                    </a:cubicBezTo>
                    <a:cubicBezTo>
                      <a:pt x="7491" y="4243"/>
                      <a:pt x="7500" y="4242"/>
                      <a:pt x="7508" y="4242"/>
                    </a:cubicBezTo>
                    <a:cubicBezTo>
                      <a:pt x="7546" y="4242"/>
                      <a:pt x="7577" y="4266"/>
                      <a:pt x="7622" y="4303"/>
                    </a:cubicBezTo>
                    <a:cubicBezTo>
                      <a:pt x="7671" y="4344"/>
                      <a:pt x="7731" y="4391"/>
                      <a:pt x="7810" y="4391"/>
                    </a:cubicBezTo>
                    <a:cubicBezTo>
                      <a:pt x="7828" y="4391"/>
                      <a:pt x="7847" y="4388"/>
                      <a:pt x="7868" y="4383"/>
                    </a:cubicBezTo>
                    <a:cubicBezTo>
                      <a:pt x="7979" y="4351"/>
                      <a:pt x="8012" y="4261"/>
                      <a:pt x="8038" y="4189"/>
                    </a:cubicBezTo>
                    <a:cubicBezTo>
                      <a:pt x="8064" y="4121"/>
                      <a:pt x="8079" y="4081"/>
                      <a:pt x="8130" y="4067"/>
                    </a:cubicBezTo>
                    <a:cubicBezTo>
                      <a:pt x="8139" y="4065"/>
                      <a:pt x="8147" y="4064"/>
                      <a:pt x="8156" y="4064"/>
                    </a:cubicBezTo>
                    <a:cubicBezTo>
                      <a:pt x="8193" y="4064"/>
                      <a:pt x="8223" y="4088"/>
                      <a:pt x="8270" y="4125"/>
                    </a:cubicBezTo>
                    <a:cubicBezTo>
                      <a:pt x="8319" y="4164"/>
                      <a:pt x="8377" y="4211"/>
                      <a:pt x="8456" y="4211"/>
                    </a:cubicBezTo>
                    <a:cubicBezTo>
                      <a:pt x="8475" y="4211"/>
                      <a:pt x="8495" y="4208"/>
                      <a:pt x="8516" y="4202"/>
                    </a:cubicBezTo>
                    <a:cubicBezTo>
                      <a:pt x="8625" y="4173"/>
                      <a:pt x="8658" y="4083"/>
                      <a:pt x="8685" y="4010"/>
                    </a:cubicBezTo>
                    <a:cubicBezTo>
                      <a:pt x="8710" y="3941"/>
                      <a:pt x="8727" y="3901"/>
                      <a:pt x="8776" y="3887"/>
                    </a:cubicBezTo>
                    <a:cubicBezTo>
                      <a:pt x="8785" y="3885"/>
                      <a:pt x="8793" y="3884"/>
                      <a:pt x="8802" y="3884"/>
                    </a:cubicBezTo>
                    <a:cubicBezTo>
                      <a:pt x="8839" y="3884"/>
                      <a:pt x="8871" y="3908"/>
                      <a:pt x="8918" y="3944"/>
                    </a:cubicBezTo>
                    <a:cubicBezTo>
                      <a:pt x="8967" y="3985"/>
                      <a:pt x="9025" y="4033"/>
                      <a:pt x="9104" y="4033"/>
                    </a:cubicBezTo>
                    <a:cubicBezTo>
                      <a:pt x="9123" y="4033"/>
                      <a:pt x="9142" y="4030"/>
                      <a:pt x="9163" y="4024"/>
                    </a:cubicBezTo>
                    <a:cubicBezTo>
                      <a:pt x="9272" y="3993"/>
                      <a:pt x="9305" y="3903"/>
                      <a:pt x="9333" y="3830"/>
                    </a:cubicBezTo>
                    <a:cubicBezTo>
                      <a:pt x="9357" y="3761"/>
                      <a:pt x="9375" y="3723"/>
                      <a:pt x="9425" y="3709"/>
                    </a:cubicBezTo>
                    <a:cubicBezTo>
                      <a:pt x="9434" y="3706"/>
                      <a:pt x="9443" y="3705"/>
                      <a:pt x="9451" y="3705"/>
                    </a:cubicBezTo>
                    <a:cubicBezTo>
                      <a:pt x="9487" y="3705"/>
                      <a:pt x="9519" y="3728"/>
                      <a:pt x="9565" y="3766"/>
                    </a:cubicBezTo>
                    <a:cubicBezTo>
                      <a:pt x="9614" y="3805"/>
                      <a:pt x="9673" y="3853"/>
                      <a:pt x="9752" y="3853"/>
                    </a:cubicBezTo>
                    <a:cubicBezTo>
                      <a:pt x="9771" y="3853"/>
                      <a:pt x="9790" y="3850"/>
                      <a:pt x="9811" y="3844"/>
                    </a:cubicBezTo>
                    <a:cubicBezTo>
                      <a:pt x="9922" y="3815"/>
                      <a:pt x="9955" y="3723"/>
                      <a:pt x="9981" y="3650"/>
                    </a:cubicBezTo>
                    <a:cubicBezTo>
                      <a:pt x="10007" y="3583"/>
                      <a:pt x="10022" y="3543"/>
                      <a:pt x="10072" y="3529"/>
                    </a:cubicBezTo>
                    <a:cubicBezTo>
                      <a:pt x="10082" y="3526"/>
                      <a:pt x="10090" y="3525"/>
                      <a:pt x="10099" y="3525"/>
                    </a:cubicBezTo>
                    <a:cubicBezTo>
                      <a:pt x="10136" y="3525"/>
                      <a:pt x="10167" y="3549"/>
                      <a:pt x="10213" y="3586"/>
                    </a:cubicBezTo>
                    <a:cubicBezTo>
                      <a:pt x="10262" y="3626"/>
                      <a:pt x="10321" y="3673"/>
                      <a:pt x="10401" y="3673"/>
                    </a:cubicBezTo>
                    <a:cubicBezTo>
                      <a:pt x="10419" y="3673"/>
                      <a:pt x="10438" y="3671"/>
                      <a:pt x="10459" y="3666"/>
                    </a:cubicBezTo>
                    <a:cubicBezTo>
                      <a:pt x="10569" y="3635"/>
                      <a:pt x="10602" y="3544"/>
                      <a:pt x="10628" y="3472"/>
                    </a:cubicBezTo>
                    <a:cubicBezTo>
                      <a:pt x="10654" y="3403"/>
                      <a:pt x="10672" y="3363"/>
                      <a:pt x="10720" y="3349"/>
                    </a:cubicBezTo>
                    <a:cubicBezTo>
                      <a:pt x="10729" y="3347"/>
                      <a:pt x="10737" y="3346"/>
                      <a:pt x="10745" y="3346"/>
                    </a:cubicBezTo>
                    <a:cubicBezTo>
                      <a:pt x="10783" y="3346"/>
                      <a:pt x="10815" y="3369"/>
                      <a:pt x="10862" y="3406"/>
                    </a:cubicBezTo>
                    <a:cubicBezTo>
                      <a:pt x="10911" y="3447"/>
                      <a:pt x="10969" y="3494"/>
                      <a:pt x="11049" y="3494"/>
                    </a:cubicBezTo>
                    <a:cubicBezTo>
                      <a:pt x="11067" y="3494"/>
                      <a:pt x="11087" y="3492"/>
                      <a:pt x="11108" y="3486"/>
                    </a:cubicBezTo>
                    <a:cubicBezTo>
                      <a:pt x="11217" y="3454"/>
                      <a:pt x="11250" y="3364"/>
                      <a:pt x="11278" y="3292"/>
                    </a:cubicBezTo>
                    <a:cubicBezTo>
                      <a:pt x="11302" y="3222"/>
                      <a:pt x="11319" y="3184"/>
                      <a:pt x="11369" y="3170"/>
                    </a:cubicBezTo>
                    <a:cubicBezTo>
                      <a:pt x="11379" y="3168"/>
                      <a:pt x="11387" y="3167"/>
                      <a:pt x="11396" y="3167"/>
                    </a:cubicBezTo>
                    <a:cubicBezTo>
                      <a:pt x="11432" y="3167"/>
                      <a:pt x="11463" y="3190"/>
                      <a:pt x="11510" y="3228"/>
                    </a:cubicBezTo>
                    <a:cubicBezTo>
                      <a:pt x="11559" y="3267"/>
                      <a:pt x="11617" y="3314"/>
                      <a:pt x="11696" y="3314"/>
                    </a:cubicBezTo>
                    <a:cubicBezTo>
                      <a:pt x="11715" y="3314"/>
                      <a:pt x="11734" y="3311"/>
                      <a:pt x="11755" y="3306"/>
                    </a:cubicBezTo>
                    <a:cubicBezTo>
                      <a:pt x="11865" y="3276"/>
                      <a:pt x="11897" y="3184"/>
                      <a:pt x="11925" y="3112"/>
                    </a:cubicBezTo>
                    <a:cubicBezTo>
                      <a:pt x="11949" y="3044"/>
                      <a:pt x="11967" y="3004"/>
                      <a:pt x="12017" y="2990"/>
                    </a:cubicBezTo>
                    <a:cubicBezTo>
                      <a:pt x="12026" y="2988"/>
                      <a:pt x="12035" y="2987"/>
                      <a:pt x="12043" y="2987"/>
                    </a:cubicBezTo>
                    <a:cubicBezTo>
                      <a:pt x="12080" y="2987"/>
                      <a:pt x="12111" y="3011"/>
                      <a:pt x="12157" y="3048"/>
                    </a:cubicBezTo>
                    <a:cubicBezTo>
                      <a:pt x="12207" y="3087"/>
                      <a:pt x="12266" y="3135"/>
                      <a:pt x="12346" y="3135"/>
                    </a:cubicBezTo>
                    <a:cubicBezTo>
                      <a:pt x="12364" y="3135"/>
                      <a:pt x="12383" y="3133"/>
                      <a:pt x="12403" y="3127"/>
                    </a:cubicBezTo>
                    <a:cubicBezTo>
                      <a:pt x="12512" y="3096"/>
                      <a:pt x="12545" y="3006"/>
                      <a:pt x="12573" y="2933"/>
                    </a:cubicBezTo>
                    <a:cubicBezTo>
                      <a:pt x="12597" y="2864"/>
                      <a:pt x="12614" y="2824"/>
                      <a:pt x="12665" y="2810"/>
                    </a:cubicBezTo>
                    <a:cubicBezTo>
                      <a:pt x="12673" y="2808"/>
                      <a:pt x="12681" y="2807"/>
                      <a:pt x="12689" y="2807"/>
                    </a:cubicBezTo>
                    <a:cubicBezTo>
                      <a:pt x="12726" y="2807"/>
                      <a:pt x="12758" y="2830"/>
                      <a:pt x="12805" y="2867"/>
                    </a:cubicBezTo>
                    <a:cubicBezTo>
                      <a:pt x="12854" y="2908"/>
                      <a:pt x="12913" y="2956"/>
                      <a:pt x="12992" y="2956"/>
                    </a:cubicBezTo>
                    <a:cubicBezTo>
                      <a:pt x="13010" y="2956"/>
                      <a:pt x="13030" y="2953"/>
                      <a:pt x="13051" y="2947"/>
                    </a:cubicBezTo>
                    <a:cubicBezTo>
                      <a:pt x="13160" y="2916"/>
                      <a:pt x="13194" y="2826"/>
                      <a:pt x="13220" y="2753"/>
                    </a:cubicBezTo>
                    <a:cubicBezTo>
                      <a:pt x="13246" y="2684"/>
                      <a:pt x="13262" y="2646"/>
                      <a:pt x="13312" y="2632"/>
                    </a:cubicBezTo>
                    <a:cubicBezTo>
                      <a:pt x="13322" y="2629"/>
                      <a:pt x="13331" y="2628"/>
                      <a:pt x="13339" y="2628"/>
                    </a:cubicBezTo>
                    <a:cubicBezTo>
                      <a:pt x="13376" y="2628"/>
                      <a:pt x="13407" y="2651"/>
                      <a:pt x="13452" y="2689"/>
                    </a:cubicBezTo>
                    <a:cubicBezTo>
                      <a:pt x="13501" y="2728"/>
                      <a:pt x="13561" y="2776"/>
                      <a:pt x="13639" y="2776"/>
                    </a:cubicBezTo>
                    <a:cubicBezTo>
                      <a:pt x="13658" y="2776"/>
                      <a:pt x="13678" y="2773"/>
                      <a:pt x="13698" y="2767"/>
                    </a:cubicBezTo>
                    <a:cubicBezTo>
                      <a:pt x="13809" y="2738"/>
                      <a:pt x="13842" y="2646"/>
                      <a:pt x="13868" y="2573"/>
                    </a:cubicBezTo>
                    <a:cubicBezTo>
                      <a:pt x="13894" y="2506"/>
                      <a:pt x="13910" y="2466"/>
                      <a:pt x="13960" y="2452"/>
                    </a:cubicBezTo>
                    <a:cubicBezTo>
                      <a:pt x="13969" y="2449"/>
                      <a:pt x="13978" y="2448"/>
                      <a:pt x="13986" y="2448"/>
                    </a:cubicBezTo>
                    <a:cubicBezTo>
                      <a:pt x="14023" y="2448"/>
                      <a:pt x="14055" y="2472"/>
                      <a:pt x="14100" y="2509"/>
                    </a:cubicBezTo>
                    <a:cubicBezTo>
                      <a:pt x="14149" y="2548"/>
                      <a:pt x="14208" y="2597"/>
                      <a:pt x="14287" y="2597"/>
                    </a:cubicBezTo>
                    <a:cubicBezTo>
                      <a:pt x="14306" y="2597"/>
                      <a:pt x="14325" y="2595"/>
                      <a:pt x="14346" y="2589"/>
                    </a:cubicBezTo>
                    <a:cubicBezTo>
                      <a:pt x="14457" y="2558"/>
                      <a:pt x="14490" y="2467"/>
                      <a:pt x="14516" y="2395"/>
                    </a:cubicBezTo>
                    <a:cubicBezTo>
                      <a:pt x="14542" y="2325"/>
                      <a:pt x="14557" y="2287"/>
                      <a:pt x="14607" y="2274"/>
                    </a:cubicBezTo>
                    <a:cubicBezTo>
                      <a:pt x="14617" y="2271"/>
                      <a:pt x="14625" y="2270"/>
                      <a:pt x="14634" y="2270"/>
                    </a:cubicBezTo>
                    <a:cubicBezTo>
                      <a:pt x="14670" y="2270"/>
                      <a:pt x="14701" y="2293"/>
                      <a:pt x="14748" y="2331"/>
                    </a:cubicBezTo>
                    <a:cubicBezTo>
                      <a:pt x="14797" y="2370"/>
                      <a:pt x="14855" y="2417"/>
                      <a:pt x="14934" y="2417"/>
                    </a:cubicBezTo>
                    <a:cubicBezTo>
                      <a:pt x="14953" y="2417"/>
                      <a:pt x="14972" y="2415"/>
                      <a:pt x="14993" y="2409"/>
                    </a:cubicBezTo>
                    <a:cubicBezTo>
                      <a:pt x="15103" y="2379"/>
                      <a:pt x="15137" y="2287"/>
                      <a:pt x="15163" y="2215"/>
                    </a:cubicBezTo>
                    <a:cubicBezTo>
                      <a:pt x="15189" y="2147"/>
                      <a:pt x="15205" y="2107"/>
                      <a:pt x="15255" y="2093"/>
                    </a:cubicBezTo>
                    <a:cubicBezTo>
                      <a:pt x="15264" y="2091"/>
                      <a:pt x="15273" y="2090"/>
                      <a:pt x="15281" y="2090"/>
                    </a:cubicBezTo>
                    <a:cubicBezTo>
                      <a:pt x="15318" y="2090"/>
                      <a:pt x="15350" y="2114"/>
                      <a:pt x="15395" y="2151"/>
                    </a:cubicBezTo>
                    <a:cubicBezTo>
                      <a:pt x="15445" y="2190"/>
                      <a:pt x="15505" y="2238"/>
                      <a:pt x="15585" y="2238"/>
                    </a:cubicBezTo>
                    <a:cubicBezTo>
                      <a:pt x="15602" y="2238"/>
                      <a:pt x="15621" y="2236"/>
                      <a:pt x="15641" y="2230"/>
                    </a:cubicBezTo>
                    <a:cubicBezTo>
                      <a:pt x="15752" y="2199"/>
                      <a:pt x="15785" y="2109"/>
                      <a:pt x="15811" y="2036"/>
                    </a:cubicBezTo>
                    <a:cubicBezTo>
                      <a:pt x="15837" y="1967"/>
                      <a:pt x="15854" y="1927"/>
                      <a:pt x="15903" y="1913"/>
                    </a:cubicBezTo>
                    <a:cubicBezTo>
                      <a:pt x="15911" y="1911"/>
                      <a:pt x="15919" y="1910"/>
                      <a:pt x="15927" y="1910"/>
                    </a:cubicBezTo>
                    <a:cubicBezTo>
                      <a:pt x="15965" y="1910"/>
                      <a:pt x="15997" y="1933"/>
                      <a:pt x="16043" y="1971"/>
                    </a:cubicBezTo>
                    <a:cubicBezTo>
                      <a:pt x="16092" y="2011"/>
                      <a:pt x="16150" y="2059"/>
                      <a:pt x="16229" y="2059"/>
                    </a:cubicBezTo>
                    <a:cubicBezTo>
                      <a:pt x="16248" y="2059"/>
                      <a:pt x="16268" y="2056"/>
                      <a:pt x="16289" y="2050"/>
                    </a:cubicBezTo>
                    <a:cubicBezTo>
                      <a:pt x="16399" y="2019"/>
                      <a:pt x="16432" y="1929"/>
                      <a:pt x="16458" y="1856"/>
                    </a:cubicBezTo>
                    <a:cubicBezTo>
                      <a:pt x="16484" y="1789"/>
                      <a:pt x="16500" y="1749"/>
                      <a:pt x="16550" y="1735"/>
                    </a:cubicBezTo>
                    <a:cubicBezTo>
                      <a:pt x="16559" y="1733"/>
                      <a:pt x="16567" y="1731"/>
                      <a:pt x="16576" y="1731"/>
                    </a:cubicBezTo>
                    <a:cubicBezTo>
                      <a:pt x="16612" y="1731"/>
                      <a:pt x="16644" y="1755"/>
                      <a:pt x="16690" y="1792"/>
                    </a:cubicBezTo>
                    <a:cubicBezTo>
                      <a:pt x="16739" y="1831"/>
                      <a:pt x="16798" y="1879"/>
                      <a:pt x="16877" y="1879"/>
                    </a:cubicBezTo>
                    <a:cubicBezTo>
                      <a:pt x="16895" y="1879"/>
                      <a:pt x="16915" y="1876"/>
                      <a:pt x="16936" y="1870"/>
                    </a:cubicBezTo>
                    <a:cubicBezTo>
                      <a:pt x="17045" y="1841"/>
                      <a:pt x="17078" y="1751"/>
                      <a:pt x="17106" y="1678"/>
                    </a:cubicBezTo>
                    <a:cubicBezTo>
                      <a:pt x="17130" y="1609"/>
                      <a:pt x="17147" y="1569"/>
                      <a:pt x="17196" y="1555"/>
                    </a:cubicBezTo>
                    <a:cubicBezTo>
                      <a:pt x="17205" y="1553"/>
                      <a:pt x="17213" y="1552"/>
                      <a:pt x="17221" y="1552"/>
                    </a:cubicBezTo>
                    <a:cubicBezTo>
                      <a:pt x="17259" y="1552"/>
                      <a:pt x="17291" y="1575"/>
                      <a:pt x="17338" y="1612"/>
                    </a:cubicBezTo>
                    <a:cubicBezTo>
                      <a:pt x="17386" y="1653"/>
                      <a:pt x="17445" y="1700"/>
                      <a:pt x="17523" y="1700"/>
                    </a:cubicBezTo>
                    <a:cubicBezTo>
                      <a:pt x="17542" y="1700"/>
                      <a:pt x="17561" y="1698"/>
                      <a:pt x="17582" y="1692"/>
                    </a:cubicBezTo>
                    <a:cubicBezTo>
                      <a:pt x="17693" y="1661"/>
                      <a:pt x="17726" y="1571"/>
                      <a:pt x="17752" y="1498"/>
                    </a:cubicBezTo>
                    <a:cubicBezTo>
                      <a:pt x="17778" y="1430"/>
                      <a:pt x="17793" y="1390"/>
                      <a:pt x="17844" y="1377"/>
                    </a:cubicBezTo>
                    <a:cubicBezTo>
                      <a:pt x="17853" y="1374"/>
                      <a:pt x="17861" y="1373"/>
                      <a:pt x="17870" y="1373"/>
                    </a:cubicBezTo>
                    <a:cubicBezTo>
                      <a:pt x="17907" y="1373"/>
                      <a:pt x="17939" y="1397"/>
                      <a:pt x="17984" y="1434"/>
                    </a:cubicBezTo>
                    <a:cubicBezTo>
                      <a:pt x="18033" y="1473"/>
                      <a:pt x="18091" y="1520"/>
                      <a:pt x="18170" y="1520"/>
                    </a:cubicBezTo>
                    <a:cubicBezTo>
                      <a:pt x="18189" y="1520"/>
                      <a:pt x="18209" y="1518"/>
                      <a:pt x="18230" y="1512"/>
                    </a:cubicBezTo>
                    <a:cubicBezTo>
                      <a:pt x="18341" y="1482"/>
                      <a:pt x="18373" y="1392"/>
                      <a:pt x="18399" y="1319"/>
                    </a:cubicBezTo>
                    <a:cubicBezTo>
                      <a:pt x="18425" y="1250"/>
                      <a:pt x="18443" y="1210"/>
                      <a:pt x="18491" y="1197"/>
                    </a:cubicBezTo>
                    <a:cubicBezTo>
                      <a:pt x="18500" y="1194"/>
                      <a:pt x="18508" y="1193"/>
                      <a:pt x="18516" y="1193"/>
                    </a:cubicBezTo>
                    <a:cubicBezTo>
                      <a:pt x="18554" y="1193"/>
                      <a:pt x="18586" y="1216"/>
                      <a:pt x="18633" y="1254"/>
                    </a:cubicBezTo>
                    <a:cubicBezTo>
                      <a:pt x="18682" y="1294"/>
                      <a:pt x="18740" y="1342"/>
                      <a:pt x="18819" y="1342"/>
                    </a:cubicBezTo>
                    <a:cubicBezTo>
                      <a:pt x="18837" y="1342"/>
                      <a:pt x="18857" y="1339"/>
                      <a:pt x="18877" y="1333"/>
                    </a:cubicBezTo>
                    <a:cubicBezTo>
                      <a:pt x="18988" y="1302"/>
                      <a:pt x="19021" y="1212"/>
                      <a:pt x="19049" y="1139"/>
                    </a:cubicBezTo>
                    <a:cubicBezTo>
                      <a:pt x="19073" y="1070"/>
                      <a:pt x="19090" y="1032"/>
                      <a:pt x="19139" y="1018"/>
                    </a:cubicBezTo>
                    <a:cubicBezTo>
                      <a:pt x="19148" y="1016"/>
                      <a:pt x="19157" y="1014"/>
                      <a:pt x="19166" y="1014"/>
                    </a:cubicBezTo>
                    <a:cubicBezTo>
                      <a:pt x="19203" y="1014"/>
                      <a:pt x="19234" y="1037"/>
                      <a:pt x="19279" y="1075"/>
                    </a:cubicBezTo>
                    <a:cubicBezTo>
                      <a:pt x="19328" y="1115"/>
                      <a:pt x="19386" y="1162"/>
                      <a:pt x="19465" y="1162"/>
                    </a:cubicBezTo>
                    <a:cubicBezTo>
                      <a:pt x="19484" y="1162"/>
                      <a:pt x="19504" y="1159"/>
                      <a:pt x="19525" y="1153"/>
                    </a:cubicBezTo>
                    <a:cubicBezTo>
                      <a:pt x="19636" y="1124"/>
                      <a:pt x="19669" y="1032"/>
                      <a:pt x="19695" y="959"/>
                    </a:cubicBezTo>
                    <a:cubicBezTo>
                      <a:pt x="19721" y="892"/>
                      <a:pt x="19736" y="852"/>
                      <a:pt x="19786" y="838"/>
                    </a:cubicBezTo>
                    <a:cubicBezTo>
                      <a:pt x="19795" y="836"/>
                      <a:pt x="19804" y="834"/>
                      <a:pt x="19812" y="834"/>
                    </a:cubicBezTo>
                    <a:cubicBezTo>
                      <a:pt x="19848" y="834"/>
                      <a:pt x="19880" y="858"/>
                      <a:pt x="19927" y="895"/>
                    </a:cubicBezTo>
                    <a:cubicBezTo>
                      <a:pt x="19976" y="935"/>
                      <a:pt x="20034" y="983"/>
                      <a:pt x="20114" y="983"/>
                    </a:cubicBezTo>
                    <a:cubicBezTo>
                      <a:pt x="20132" y="983"/>
                      <a:pt x="20152" y="981"/>
                      <a:pt x="20172" y="975"/>
                    </a:cubicBezTo>
                    <a:cubicBezTo>
                      <a:pt x="20282" y="944"/>
                      <a:pt x="20314" y="854"/>
                      <a:pt x="20342" y="781"/>
                    </a:cubicBezTo>
                    <a:cubicBezTo>
                      <a:pt x="20366" y="712"/>
                      <a:pt x="20384" y="674"/>
                      <a:pt x="20432" y="660"/>
                    </a:cubicBezTo>
                    <a:cubicBezTo>
                      <a:pt x="20442" y="657"/>
                      <a:pt x="20451" y="656"/>
                      <a:pt x="20459" y="656"/>
                    </a:cubicBezTo>
                    <a:cubicBezTo>
                      <a:pt x="20496" y="656"/>
                      <a:pt x="20528" y="679"/>
                      <a:pt x="20572" y="717"/>
                    </a:cubicBezTo>
                    <a:cubicBezTo>
                      <a:pt x="20622" y="756"/>
                      <a:pt x="20681" y="803"/>
                      <a:pt x="20760" y="803"/>
                    </a:cubicBezTo>
                    <a:cubicBezTo>
                      <a:pt x="20778" y="803"/>
                      <a:pt x="20798" y="801"/>
                      <a:pt x="20818" y="795"/>
                    </a:cubicBezTo>
                    <a:cubicBezTo>
                      <a:pt x="20927" y="765"/>
                      <a:pt x="20962" y="674"/>
                      <a:pt x="20988" y="601"/>
                    </a:cubicBezTo>
                    <a:cubicBezTo>
                      <a:pt x="21012" y="533"/>
                      <a:pt x="21030" y="494"/>
                      <a:pt x="21080" y="480"/>
                    </a:cubicBezTo>
                    <a:cubicBezTo>
                      <a:pt x="21089" y="477"/>
                      <a:pt x="21097" y="476"/>
                      <a:pt x="21105" y="476"/>
                    </a:cubicBezTo>
                    <a:cubicBezTo>
                      <a:pt x="21142" y="476"/>
                      <a:pt x="21173" y="500"/>
                      <a:pt x="21220" y="537"/>
                    </a:cubicBezTo>
                    <a:cubicBezTo>
                      <a:pt x="21270" y="576"/>
                      <a:pt x="21328" y="624"/>
                      <a:pt x="21408" y="624"/>
                    </a:cubicBezTo>
                    <a:cubicBezTo>
                      <a:pt x="21426" y="624"/>
                      <a:pt x="21444" y="622"/>
                      <a:pt x="21464" y="616"/>
                    </a:cubicBezTo>
                    <a:cubicBezTo>
                      <a:pt x="21575" y="585"/>
                      <a:pt x="21608" y="495"/>
                      <a:pt x="21634" y="423"/>
                    </a:cubicBezTo>
                    <a:cubicBezTo>
                      <a:pt x="21660" y="353"/>
                      <a:pt x="21675" y="315"/>
                      <a:pt x="21726" y="301"/>
                    </a:cubicBezTo>
                    <a:cubicBezTo>
                      <a:pt x="21735" y="299"/>
                      <a:pt x="21744" y="297"/>
                      <a:pt x="21753" y="297"/>
                    </a:cubicBezTo>
                    <a:cubicBezTo>
                      <a:pt x="21789" y="297"/>
                      <a:pt x="21820" y="321"/>
                      <a:pt x="21866" y="358"/>
                    </a:cubicBezTo>
                    <a:cubicBezTo>
                      <a:pt x="21915" y="398"/>
                      <a:pt x="21974" y="445"/>
                      <a:pt x="22053" y="445"/>
                    </a:cubicBezTo>
                    <a:cubicBezTo>
                      <a:pt x="22071" y="445"/>
                      <a:pt x="22091" y="442"/>
                      <a:pt x="22112" y="436"/>
                    </a:cubicBezTo>
                    <a:cubicBezTo>
                      <a:pt x="22221" y="407"/>
                      <a:pt x="22256" y="315"/>
                      <a:pt x="22281" y="242"/>
                    </a:cubicBezTo>
                    <a:cubicBezTo>
                      <a:pt x="22307" y="175"/>
                      <a:pt x="22323" y="135"/>
                      <a:pt x="22373" y="121"/>
                    </a:cubicBezTo>
                    <a:cubicBezTo>
                      <a:pt x="22382" y="119"/>
                      <a:pt x="22391" y="118"/>
                      <a:pt x="22399" y="118"/>
                    </a:cubicBezTo>
                    <a:cubicBezTo>
                      <a:pt x="22435" y="118"/>
                      <a:pt x="22467" y="142"/>
                      <a:pt x="22514" y="178"/>
                    </a:cubicBezTo>
                    <a:cubicBezTo>
                      <a:pt x="22563" y="218"/>
                      <a:pt x="22622" y="266"/>
                      <a:pt x="22702" y="266"/>
                    </a:cubicBezTo>
                    <a:cubicBezTo>
                      <a:pt x="22720" y="266"/>
                      <a:pt x="22739" y="263"/>
                      <a:pt x="22759" y="258"/>
                    </a:cubicBezTo>
                    <a:cubicBezTo>
                      <a:pt x="22791" y="249"/>
                      <a:pt x="22808" y="216"/>
                      <a:pt x="22799" y="185"/>
                    </a:cubicBezTo>
                    <a:cubicBezTo>
                      <a:pt x="22792" y="160"/>
                      <a:pt x="22770" y="143"/>
                      <a:pt x="22746" y="143"/>
                    </a:cubicBezTo>
                    <a:cubicBezTo>
                      <a:pt x="22740" y="143"/>
                      <a:pt x="22734" y="144"/>
                      <a:pt x="22728" y="146"/>
                    </a:cubicBezTo>
                    <a:cubicBezTo>
                      <a:pt x="22720" y="148"/>
                      <a:pt x="22711" y="149"/>
                      <a:pt x="22703" y="149"/>
                    </a:cubicBezTo>
                    <a:cubicBezTo>
                      <a:pt x="22665" y="149"/>
                      <a:pt x="22633" y="126"/>
                      <a:pt x="22586" y="88"/>
                    </a:cubicBezTo>
                    <a:cubicBezTo>
                      <a:pt x="22539" y="48"/>
                      <a:pt x="22479" y="0"/>
                      <a:pt x="224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3982171" y="2524374"/>
                <a:ext cx="447332" cy="439396"/>
              </a:xfrm>
              <a:custGeom>
                <a:avLst/>
                <a:gdLst/>
                <a:ahLst/>
                <a:cxnLst/>
                <a:rect l="l" t="t" r="r" b="b"/>
                <a:pathLst>
                  <a:path w="9301" h="9136" extrusionOk="0">
                    <a:moveTo>
                      <a:pt x="4182" y="1114"/>
                    </a:moveTo>
                    <a:lnTo>
                      <a:pt x="4404" y="1275"/>
                    </a:lnTo>
                    <a:cubicBezTo>
                      <a:pt x="4487" y="1336"/>
                      <a:pt x="4585" y="1367"/>
                      <a:pt x="4682" y="1367"/>
                    </a:cubicBezTo>
                    <a:cubicBezTo>
                      <a:pt x="4776" y="1367"/>
                      <a:pt x="4871" y="1338"/>
                      <a:pt x="4951" y="1280"/>
                    </a:cubicBezTo>
                    <a:lnTo>
                      <a:pt x="5175" y="1121"/>
                    </a:lnTo>
                    <a:lnTo>
                      <a:pt x="5339" y="1339"/>
                    </a:lnTo>
                    <a:cubicBezTo>
                      <a:pt x="5430" y="1458"/>
                      <a:pt x="5567" y="1524"/>
                      <a:pt x="5711" y="1524"/>
                    </a:cubicBezTo>
                    <a:cubicBezTo>
                      <a:pt x="5762" y="1524"/>
                      <a:pt x="5814" y="1516"/>
                      <a:pt x="5866" y="1499"/>
                    </a:cubicBezTo>
                    <a:lnTo>
                      <a:pt x="6124" y="1410"/>
                    </a:lnTo>
                    <a:lnTo>
                      <a:pt x="6222" y="1665"/>
                    </a:lnTo>
                    <a:cubicBezTo>
                      <a:pt x="6290" y="1848"/>
                      <a:pt x="6464" y="1967"/>
                      <a:pt x="6657" y="1967"/>
                    </a:cubicBezTo>
                    <a:cubicBezTo>
                      <a:pt x="6665" y="1967"/>
                      <a:pt x="6673" y="1967"/>
                      <a:pt x="6681" y="1966"/>
                    </a:cubicBezTo>
                    <a:lnTo>
                      <a:pt x="6955" y="1952"/>
                    </a:lnTo>
                    <a:lnTo>
                      <a:pt x="6975" y="2226"/>
                    </a:lnTo>
                    <a:cubicBezTo>
                      <a:pt x="6993" y="2427"/>
                      <a:pt x="7136" y="2595"/>
                      <a:pt x="7332" y="2643"/>
                    </a:cubicBezTo>
                    <a:lnTo>
                      <a:pt x="7597" y="2707"/>
                    </a:lnTo>
                    <a:lnTo>
                      <a:pt x="7542" y="2974"/>
                    </a:lnTo>
                    <a:cubicBezTo>
                      <a:pt x="7500" y="3173"/>
                      <a:pt x="7590" y="3376"/>
                      <a:pt x="7765" y="3476"/>
                    </a:cubicBezTo>
                    <a:lnTo>
                      <a:pt x="8002" y="3613"/>
                    </a:lnTo>
                    <a:lnTo>
                      <a:pt x="7872" y="3855"/>
                    </a:lnTo>
                    <a:cubicBezTo>
                      <a:pt x="7777" y="4034"/>
                      <a:pt x="7807" y="4253"/>
                      <a:pt x="7947" y="4399"/>
                    </a:cubicBezTo>
                    <a:lnTo>
                      <a:pt x="8136" y="4596"/>
                    </a:lnTo>
                    <a:lnTo>
                      <a:pt x="7943" y="4792"/>
                    </a:lnTo>
                    <a:cubicBezTo>
                      <a:pt x="7801" y="4936"/>
                      <a:pt x="7769" y="5154"/>
                      <a:pt x="7860" y="5334"/>
                    </a:cubicBezTo>
                    <a:lnTo>
                      <a:pt x="7985" y="5576"/>
                    </a:lnTo>
                    <a:lnTo>
                      <a:pt x="7746" y="5710"/>
                    </a:lnTo>
                    <a:cubicBezTo>
                      <a:pt x="7569" y="5808"/>
                      <a:pt x="7476" y="6009"/>
                      <a:pt x="7514" y="6207"/>
                    </a:cubicBezTo>
                    <a:lnTo>
                      <a:pt x="7566" y="6475"/>
                    </a:lnTo>
                    <a:lnTo>
                      <a:pt x="7299" y="6536"/>
                    </a:lnTo>
                    <a:cubicBezTo>
                      <a:pt x="7098" y="6581"/>
                      <a:pt x="6955" y="6747"/>
                      <a:pt x="6936" y="6949"/>
                    </a:cubicBezTo>
                    <a:lnTo>
                      <a:pt x="6910" y="7220"/>
                    </a:lnTo>
                    <a:lnTo>
                      <a:pt x="6638" y="7202"/>
                    </a:lnTo>
                    <a:cubicBezTo>
                      <a:pt x="6628" y="7202"/>
                      <a:pt x="6619" y="7201"/>
                      <a:pt x="6609" y="7201"/>
                    </a:cubicBezTo>
                    <a:cubicBezTo>
                      <a:pt x="6419" y="7201"/>
                      <a:pt x="6245" y="7317"/>
                      <a:pt x="6174" y="7495"/>
                    </a:cubicBezTo>
                    <a:lnTo>
                      <a:pt x="6072" y="7749"/>
                    </a:lnTo>
                    <a:lnTo>
                      <a:pt x="5815" y="7656"/>
                    </a:lnTo>
                    <a:cubicBezTo>
                      <a:pt x="5763" y="7637"/>
                      <a:pt x="5709" y="7628"/>
                      <a:pt x="5655" y="7628"/>
                    </a:cubicBezTo>
                    <a:cubicBezTo>
                      <a:pt x="5514" y="7628"/>
                      <a:pt x="5377" y="7691"/>
                      <a:pt x="5285" y="7807"/>
                    </a:cubicBezTo>
                    <a:lnTo>
                      <a:pt x="5118" y="8021"/>
                    </a:lnTo>
                    <a:lnTo>
                      <a:pt x="4898" y="7859"/>
                    </a:lnTo>
                    <a:cubicBezTo>
                      <a:pt x="4815" y="7798"/>
                      <a:pt x="4717" y="7768"/>
                      <a:pt x="4619" y="7768"/>
                    </a:cubicBezTo>
                    <a:cubicBezTo>
                      <a:pt x="4576" y="7768"/>
                      <a:pt x="4533" y="7774"/>
                      <a:pt x="4491" y="7786"/>
                    </a:cubicBezTo>
                    <a:cubicBezTo>
                      <a:pt x="4440" y="7800"/>
                      <a:pt x="4392" y="7824"/>
                      <a:pt x="4349" y="7855"/>
                    </a:cubicBezTo>
                    <a:lnTo>
                      <a:pt x="4125" y="8013"/>
                    </a:lnTo>
                    <a:lnTo>
                      <a:pt x="3961" y="7796"/>
                    </a:lnTo>
                    <a:cubicBezTo>
                      <a:pt x="3870" y="7678"/>
                      <a:pt x="3732" y="7611"/>
                      <a:pt x="3588" y="7611"/>
                    </a:cubicBezTo>
                    <a:cubicBezTo>
                      <a:pt x="3537" y="7611"/>
                      <a:pt x="3485" y="7619"/>
                      <a:pt x="3434" y="7637"/>
                    </a:cubicBezTo>
                    <a:lnTo>
                      <a:pt x="3176" y="7725"/>
                    </a:lnTo>
                    <a:lnTo>
                      <a:pt x="3080" y="7469"/>
                    </a:lnTo>
                    <a:cubicBezTo>
                      <a:pt x="3010" y="7288"/>
                      <a:pt x="2836" y="7169"/>
                      <a:pt x="2643" y="7169"/>
                    </a:cubicBezTo>
                    <a:cubicBezTo>
                      <a:pt x="2635" y="7169"/>
                      <a:pt x="2627" y="7169"/>
                      <a:pt x="2619" y="7169"/>
                    </a:cubicBezTo>
                    <a:lnTo>
                      <a:pt x="2345" y="7181"/>
                    </a:lnTo>
                    <a:lnTo>
                      <a:pt x="2325" y="6910"/>
                    </a:lnTo>
                    <a:cubicBezTo>
                      <a:pt x="2309" y="6707"/>
                      <a:pt x="2165" y="6539"/>
                      <a:pt x="1968" y="6492"/>
                    </a:cubicBezTo>
                    <a:lnTo>
                      <a:pt x="1703" y="6427"/>
                    </a:lnTo>
                    <a:lnTo>
                      <a:pt x="1760" y="6160"/>
                    </a:lnTo>
                    <a:cubicBezTo>
                      <a:pt x="1802" y="5962"/>
                      <a:pt x="1712" y="5760"/>
                      <a:pt x="1537" y="5658"/>
                    </a:cubicBezTo>
                    <a:lnTo>
                      <a:pt x="1299" y="5521"/>
                    </a:lnTo>
                    <a:lnTo>
                      <a:pt x="1428" y="5280"/>
                    </a:lnTo>
                    <a:cubicBezTo>
                      <a:pt x="1523" y="5102"/>
                      <a:pt x="1493" y="4882"/>
                      <a:pt x="1353" y="4735"/>
                    </a:cubicBezTo>
                    <a:lnTo>
                      <a:pt x="1166" y="4537"/>
                    </a:lnTo>
                    <a:lnTo>
                      <a:pt x="1357" y="4344"/>
                    </a:lnTo>
                    <a:cubicBezTo>
                      <a:pt x="1499" y="4200"/>
                      <a:pt x="1532" y="3980"/>
                      <a:pt x="1440" y="3802"/>
                    </a:cubicBezTo>
                    <a:lnTo>
                      <a:pt x="1315" y="3557"/>
                    </a:lnTo>
                    <a:lnTo>
                      <a:pt x="1554" y="3426"/>
                    </a:lnTo>
                    <a:cubicBezTo>
                      <a:pt x="1731" y="3327"/>
                      <a:pt x="1824" y="3126"/>
                      <a:pt x="1786" y="2927"/>
                    </a:cubicBezTo>
                    <a:lnTo>
                      <a:pt x="1734" y="2659"/>
                    </a:lnTo>
                    <a:lnTo>
                      <a:pt x="2002" y="2598"/>
                    </a:lnTo>
                    <a:cubicBezTo>
                      <a:pt x="2200" y="2553"/>
                      <a:pt x="2345" y="2387"/>
                      <a:pt x="2364" y="2186"/>
                    </a:cubicBezTo>
                    <a:lnTo>
                      <a:pt x="2390" y="1914"/>
                    </a:lnTo>
                    <a:lnTo>
                      <a:pt x="2662" y="1932"/>
                    </a:lnTo>
                    <a:cubicBezTo>
                      <a:pt x="2673" y="1932"/>
                      <a:pt x="2683" y="1933"/>
                      <a:pt x="2694" y="1933"/>
                    </a:cubicBezTo>
                    <a:cubicBezTo>
                      <a:pt x="2884" y="1933"/>
                      <a:pt x="3056" y="1816"/>
                      <a:pt x="3126" y="1639"/>
                    </a:cubicBezTo>
                    <a:lnTo>
                      <a:pt x="3228" y="1386"/>
                    </a:lnTo>
                    <a:lnTo>
                      <a:pt x="3486" y="1480"/>
                    </a:lnTo>
                    <a:cubicBezTo>
                      <a:pt x="3538" y="1499"/>
                      <a:pt x="3593" y="1508"/>
                      <a:pt x="3646" y="1508"/>
                    </a:cubicBezTo>
                    <a:cubicBezTo>
                      <a:pt x="3787" y="1508"/>
                      <a:pt x="3924" y="1444"/>
                      <a:pt x="4015" y="1329"/>
                    </a:cubicBezTo>
                    <a:lnTo>
                      <a:pt x="4182" y="1114"/>
                    </a:lnTo>
                    <a:close/>
                    <a:moveTo>
                      <a:pt x="4097" y="0"/>
                    </a:moveTo>
                    <a:cubicBezTo>
                      <a:pt x="3958" y="0"/>
                      <a:pt x="3821" y="62"/>
                      <a:pt x="3729" y="179"/>
                    </a:cubicBezTo>
                    <a:lnTo>
                      <a:pt x="3490" y="484"/>
                    </a:lnTo>
                    <a:lnTo>
                      <a:pt x="3125" y="351"/>
                    </a:lnTo>
                    <a:cubicBezTo>
                      <a:pt x="3072" y="331"/>
                      <a:pt x="3018" y="322"/>
                      <a:pt x="2964" y="322"/>
                    </a:cubicBezTo>
                    <a:cubicBezTo>
                      <a:pt x="2779" y="322"/>
                      <a:pt x="2603" y="434"/>
                      <a:pt x="2531" y="616"/>
                    </a:cubicBezTo>
                    <a:lnTo>
                      <a:pt x="2385" y="976"/>
                    </a:lnTo>
                    <a:lnTo>
                      <a:pt x="1997" y="951"/>
                    </a:lnTo>
                    <a:cubicBezTo>
                      <a:pt x="1988" y="951"/>
                      <a:pt x="1978" y="951"/>
                      <a:pt x="1968" y="951"/>
                    </a:cubicBezTo>
                    <a:cubicBezTo>
                      <a:pt x="1729" y="951"/>
                      <a:pt x="1525" y="1133"/>
                      <a:pt x="1502" y="1374"/>
                    </a:cubicBezTo>
                    <a:lnTo>
                      <a:pt x="1466" y="1760"/>
                    </a:lnTo>
                    <a:lnTo>
                      <a:pt x="1087" y="1847"/>
                    </a:lnTo>
                    <a:cubicBezTo>
                      <a:pt x="842" y="1904"/>
                      <a:pt x="683" y="2143"/>
                      <a:pt x="730" y="2390"/>
                    </a:cubicBezTo>
                    <a:lnTo>
                      <a:pt x="804" y="2771"/>
                    </a:lnTo>
                    <a:lnTo>
                      <a:pt x="465" y="2960"/>
                    </a:lnTo>
                    <a:cubicBezTo>
                      <a:pt x="243" y="3083"/>
                      <a:pt x="160" y="3358"/>
                      <a:pt x="276" y="3583"/>
                    </a:cubicBezTo>
                    <a:lnTo>
                      <a:pt x="453" y="3928"/>
                    </a:lnTo>
                    <a:lnTo>
                      <a:pt x="181" y="4205"/>
                    </a:lnTo>
                    <a:cubicBezTo>
                      <a:pt x="3" y="4385"/>
                      <a:pt x="1" y="4673"/>
                      <a:pt x="176" y="4856"/>
                    </a:cubicBezTo>
                    <a:lnTo>
                      <a:pt x="442" y="5137"/>
                    </a:lnTo>
                    <a:lnTo>
                      <a:pt x="261" y="5479"/>
                    </a:lnTo>
                    <a:cubicBezTo>
                      <a:pt x="141" y="5701"/>
                      <a:pt x="219" y="5978"/>
                      <a:pt x="439" y="6104"/>
                    </a:cubicBezTo>
                    <a:lnTo>
                      <a:pt x="773" y="6298"/>
                    </a:lnTo>
                    <a:lnTo>
                      <a:pt x="693" y="6679"/>
                    </a:lnTo>
                    <a:cubicBezTo>
                      <a:pt x="642" y="6927"/>
                      <a:pt x="796" y="7171"/>
                      <a:pt x="1041" y="7230"/>
                    </a:cubicBezTo>
                    <a:lnTo>
                      <a:pt x="1419" y="7322"/>
                    </a:lnTo>
                    <a:lnTo>
                      <a:pt x="1448" y="7708"/>
                    </a:lnTo>
                    <a:cubicBezTo>
                      <a:pt x="1469" y="7953"/>
                      <a:pt x="1673" y="8140"/>
                      <a:pt x="1916" y="8140"/>
                    </a:cubicBezTo>
                    <a:cubicBezTo>
                      <a:pt x="1923" y="8140"/>
                      <a:pt x="1931" y="8139"/>
                      <a:pt x="1938" y="8139"/>
                    </a:cubicBezTo>
                    <a:lnTo>
                      <a:pt x="2325" y="8120"/>
                    </a:lnTo>
                    <a:lnTo>
                      <a:pt x="2463" y="8482"/>
                    </a:lnTo>
                    <a:cubicBezTo>
                      <a:pt x="2534" y="8668"/>
                      <a:pt x="2711" y="8782"/>
                      <a:pt x="2901" y="8782"/>
                    </a:cubicBezTo>
                    <a:cubicBezTo>
                      <a:pt x="2951" y="8782"/>
                      <a:pt x="3003" y="8774"/>
                      <a:pt x="3054" y="8757"/>
                    </a:cubicBezTo>
                    <a:lnTo>
                      <a:pt x="3421" y="8633"/>
                    </a:lnTo>
                    <a:lnTo>
                      <a:pt x="3654" y="8941"/>
                    </a:lnTo>
                    <a:cubicBezTo>
                      <a:pt x="3746" y="9062"/>
                      <a:pt x="3886" y="9125"/>
                      <a:pt x="4028" y="9125"/>
                    </a:cubicBezTo>
                    <a:cubicBezTo>
                      <a:pt x="4122" y="9125"/>
                      <a:pt x="4216" y="9097"/>
                      <a:pt x="4299" y="9039"/>
                    </a:cubicBezTo>
                    <a:lnTo>
                      <a:pt x="4615" y="8814"/>
                    </a:lnTo>
                    <a:lnTo>
                      <a:pt x="4927" y="9045"/>
                    </a:lnTo>
                    <a:cubicBezTo>
                      <a:pt x="5011" y="9106"/>
                      <a:pt x="5108" y="9135"/>
                      <a:pt x="5205" y="9135"/>
                    </a:cubicBezTo>
                    <a:cubicBezTo>
                      <a:pt x="5344" y="9135"/>
                      <a:pt x="5481" y="9074"/>
                      <a:pt x="5573" y="8956"/>
                    </a:cubicBezTo>
                    <a:lnTo>
                      <a:pt x="5814" y="8652"/>
                    </a:lnTo>
                    <a:lnTo>
                      <a:pt x="6177" y="8785"/>
                    </a:lnTo>
                    <a:cubicBezTo>
                      <a:pt x="6230" y="8804"/>
                      <a:pt x="6284" y="8813"/>
                      <a:pt x="6337" y="8813"/>
                    </a:cubicBezTo>
                    <a:cubicBezTo>
                      <a:pt x="6380" y="8813"/>
                      <a:pt x="6423" y="8807"/>
                      <a:pt x="6465" y="8795"/>
                    </a:cubicBezTo>
                    <a:lnTo>
                      <a:pt x="6466" y="8795"/>
                    </a:lnTo>
                    <a:cubicBezTo>
                      <a:pt x="6600" y="8757"/>
                      <a:pt x="6716" y="8658"/>
                      <a:pt x="6773" y="8520"/>
                    </a:cubicBezTo>
                    <a:lnTo>
                      <a:pt x="6917" y="8160"/>
                    </a:lnTo>
                    <a:lnTo>
                      <a:pt x="7304" y="8184"/>
                    </a:lnTo>
                    <a:cubicBezTo>
                      <a:pt x="7314" y="8185"/>
                      <a:pt x="7324" y="8185"/>
                      <a:pt x="7334" y="8185"/>
                    </a:cubicBezTo>
                    <a:cubicBezTo>
                      <a:pt x="7574" y="8185"/>
                      <a:pt x="7778" y="8003"/>
                      <a:pt x="7800" y="7762"/>
                    </a:cubicBezTo>
                    <a:lnTo>
                      <a:pt x="7838" y="7375"/>
                    </a:lnTo>
                    <a:lnTo>
                      <a:pt x="8215" y="7289"/>
                    </a:lnTo>
                    <a:cubicBezTo>
                      <a:pt x="8465" y="7233"/>
                      <a:pt x="8619" y="6993"/>
                      <a:pt x="8572" y="6745"/>
                    </a:cubicBezTo>
                    <a:lnTo>
                      <a:pt x="8499" y="6364"/>
                    </a:lnTo>
                    <a:lnTo>
                      <a:pt x="8837" y="6175"/>
                    </a:lnTo>
                    <a:cubicBezTo>
                      <a:pt x="9058" y="6054"/>
                      <a:pt x="9142" y="5777"/>
                      <a:pt x="9027" y="5552"/>
                    </a:cubicBezTo>
                    <a:lnTo>
                      <a:pt x="8849" y="5208"/>
                    </a:lnTo>
                    <a:lnTo>
                      <a:pt x="9121" y="4931"/>
                    </a:lnTo>
                    <a:cubicBezTo>
                      <a:pt x="9299" y="4750"/>
                      <a:pt x="9301" y="4463"/>
                      <a:pt x="9126" y="4279"/>
                    </a:cubicBezTo>
                    <a:lnTo>
                      <a:pt x="8859" y="3999"/>
                    </a:lnTo>
                    <a:lnTo>
                      <a:pt x="9041" y="3656"/>
                    </a:lnTo>
                    <a:cubicBezTo>
                      <a:pt x="9161" y="3434"/>
                      <a:pt x="9083" y="3157"/>
                      <a:pt x="8865" y="3031"/>
                    </a:cubicBezTo>
                    <a:lnTo>
                      <a:pt x="8529" y="2837"/>
                    </a:lnTo>
                    <a:lnTo>
                      <a:pt x="8608" y="2456"/>
                    </a:lnTo>
                    <a:cubicBezTo>
                      <a:pt x="8660" y="2209"/>
                      <a:pt x="8506" y="1966"/>
                      <a:pt x="8260" y="1906"/>
                    </a:cubicBezTo>
                    <a:lnTo>
                      <a:pt x="7883" y="1814"/>
                    </a:lnTo>
                    <a:lnTo>
                      <a:pt x="7853" y="1428"/>
                    </a:lnTo>
                    <a:cubicBezTo>
                      <a:pt x="7833" y="1182"/>
                      <a:pt x="7629" y="996"/>
                      <a:pt x="7386" y="996"/>
                    </a:cubicBezTo>
                    <a:cubicBezTo>
                      <a:pt x="7379" y="996"/>
                      <a:pt x="7371" y="996"/>
                      <a:pt x="7363" y="996"/>
                    </a:cubicBezTo>
                    <a:lnTo>
                      <a:pt x="6977" y="1016"/>
                    </a:lnTo>
                    <a:lnTo>
                      <a:pt x="6839" y="654"/>
                    </a:lnTo>
                    <a:cubicBezTo>
                      <a:pt x="6768" y="468"/>
                      <a:pt x="6592" y="352"/>
                      <a:pt x="6403" y="352"/>
                    </a:cubicBezTo>
                    <a:cubicBezTo>
                      <a:pt x="6352" y="352"/>
                      <a:pt x="6300" y="361"/>
                      <a:pt x="6248" y="378"/>
                    </a:cubicBezTo>
                    <a:lnTo>
                      <a:pt x="5883" y="505"/>
                    </a:lnTo>
                    <a:lnTo>
                      <a:pt x="5647" y="195"/>
                    </a:lnTo>
                    <a:cubicBezTo>
                      <a:pt x="5556" y="74"/>
                      <a:pt x="5416" y="10"/>
                      <a:pt x="5274" y="10"/>
                    </a:cubicBezTo>
                    <a:cubicBezTo>
                      <a:pt x="5180" y="10"/>
                      <a:pt x="5085" y="38"/>
                      <a:pt x="5003" y="96"/>
                    </a:cubicBezTo>
                    <a:lnTo>
                      <a:pt x="4686" y="321"/>
                    </a:lnTo>
                    <a:lnTo>
                      <a:pt x="4375" y="91"/>
                    </a:lnTo>
                    <a:cubicBezTo>
                      <a:pt x="4291" y="30"/>
                      <a:pt x="4194" y="0"/>
                      <a:pt x="40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3979045" y="2521488"/>
                <a:ext cx="453632" cy="445167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9256" extrusionOk="0">
                    <a:moveTo>
                      <a:pt x="4260" y="1256"/>
                    </a:moveTo>
                    <a:lnTo>
                      <a:pt x="4435" y="1384"/>
                    </a:lnTo>
                    <a:cubicBezTo>
                      <a:pt x="4527" y="1452"/>
                      <a:pt x="4637" y="1486"/>
                      <a:pt x="4746" y="1486"/>
                    </a:cubicBezTo>
                    <a:cubicBezTo>
                      <a:pt x="4853" y="1486"/>
                      <a:pt x="4959" y="1454"/>
                      <a:pt x="5051" y="1389"/>
                    </a:cubicBezTo>
                    <a:lnTo>
                      <a:pt x="5228" y="1264"/>
                    </a:lnTo>
                    <a:lnTo>
                      <a:pt x="5357" y="1436"/>
                    </a:lnTo>
                    <a:cubicBezTo>
                      <a:pt x="5460" y="1571"/>
                      <a:pt x="5612" y="1644"/>
                      <a:pt x="5775" y="1644"/>
                    </a:cubicBezTo>
                    <a:cubicBezTo>
                      <a:pt x="5832" y="1644"/>
                      <a:pt x="5891" y="1635"/>
                      <a:pt x="5950" y="1616"/>
                    </a:cubicBezTo>
                    <a:lnTo>
                      <a:pt x="6154" y="1545"/>
                    </a:lnTo>
                    <a:lnTo>
                      <a:pt x="6232" y="1747"/>
                    </a:lnTo>
                    <a:cubicBezTo>
                      <a:pt x="6310" y="1953"/>
                      <a:pt x="6506" y="2086"/>
                      <a:pt x="6725" y="2086"/>
                    </a:cubicBezTo>
                    <a:cubicBezTo>
                      <a:pt x="6733" y="2086"/>
                      <a:pt x="6741" y="2085"/>
                      <a:pt x="6750" y="2085"/>
                    </a:cubicBezTo>
                    <a:lnTo>
                      <a:pt x="6966" y="2075"/>
                    </a:lnTo>
                    <a:lnTo>
                      <a:pt x="6983" y="2291"/>
                    </a:lnTo>
                    <a:cubicBezTo>
                      <a:pt x="7001" y="2518"/>
                      <a:pt x="7162" y="2707"/>
                      <a:pt x="7383" y="2762"/>
                    </a:cubicBezTo>
                    <a:lnTo>
                      <a:pt x="7593" y="2812"/>
                    </a:lnTo>
                    <a:lnTo>
                      <a:pt x="7550" y="3023"/>
                    </a:lnTo>
                    <a:cubicBezTo>
                      <a:pt x="7503" y="3247"/>
                      <a:pt x="7603" y="3474"/>
                      <a:pt x="7801" y="3588"/>
                    </a:cubicBezTo>
                    <a:lnTo>
                      <a:pt x="7989" y="3697"/>
                    </a:lnTo>
                    <a:lnTo>
                      <a:pt x="7885" y="3888"/>
                    </a:lnTo>
                    <a:cubicBezTo>
                      <a:pt x="7778" y="4090"/>
                      <a:pt x="7813" y="4336"/>
                      <a:pt x="7969" y="4500"/>
                    </a:cubicBezTo>
                    <a:lnTo>
                      <a:pt x="8119" y="4656"/>
                    </a:lnTo>
                    <a:lnTo>
                      <a:pt x="7967" y="4810"/>
                    </a:lnTo>
                    <a:cubicBezTo>
                      <a:pt x="7808" y="4973"/>
                      <a:pt x="7769" y="5219"/>
                      <a:pt x="7873" y="5422"/>
                    </a:cubicBezTo>
                    <a:lnTo>
                      <a:pt x="7972" y="5614"/>
                    </a:lnTo>
                    <a:lnTo>
                      <a:pt x="7783" y="5719"/>
                    </a:lnTo>
                    <a:cubicBezTo>
                      <a:pt x="7584" y="5830"/>
                      <a:pt x="7479" y="6055"/>
                      <a:pt x="7522" y="6279"/>
                    </a:cubicBezTo>
                    <a:lnTo>
                      <a:pt x="7562" y="6492"/>
                    </a:lnTo>
                    <a:lnTo>
                      <a:pt x="7350" y="6540"/>
                    </a:lnTo>
                    <a:cubicBezTo>
                      <a:pt x="7129" y="6589"/>
                      <a:pt x="6964" y="6776"/>
                      <a:pt x="6943" y="7004"/>
                    </a:cubicBezTo>
                    <a:lnTo>
                      <a:pt x="6923" y="7219"/>
                    </a:lnTo>
                    <a:lnTo>
                      <a:pt x="6706" y="7205"/>
                    </a:lnTo>
                    <a:cubicBezTo>
                      <a:pt x="6695" y="7204"/>
                      <a:pt x="6684" y="7204"/>
                      <a:pt x="6674" y="7204"/>
                    </a:cubicBezTo>
                    <a:cubicBezTo>
                      <a:pt x="6460" y="7204"/>
                      <a:pt x="6266" y="7333"/>
                      <a:pt x="6185" y="7534"/>
                    </a:cubicBezTo>
                    <a:lnTo>
                      <a:pt x="6104" y="7735"/>
                    </a:lnTo>
                    <a:lnTo>
                      <a:pt x="5899" y="7661"/>
                    </a:lnTo>
                    <a:cubicBezTo>
                      <a:pt x="5840" y="7639"/>
                      <a:pt x="5779" y="7629"/>
                      <a:pt x="5718" y="7629"/>
                    </a:cubicBezTo>
                    <a:cubicBezTo>
                      <a:pt x="5560" y="7629"/>
                      <a:pt x="5407" y="7700"/>
                      <a:pt x="5305" y="7830"/>
                    </a:cubicBezTo>
                    <a:lnTo>
                      <a:pt x="5170" y="8000"/>
                    </a:lnTo>
                    <a:lnTo>
                      <a:pt x="4997" y="7872"/>
                    </a:lnTo>
                    <a:cubicBezTo>
                      <a:pt x="4905" y="7806"/>
                      <a:pt x="4795" y="7770"/>
                      <a:pt x="4684" y="7770"/>
                    </a:cubicBezTo>
                    <a:lnTo>
                      <a:pt x="4684" y="7771"/>
                    </a:lnTo>
                    <a:cubicBezTo>
                      <a:pt x="4635" y="7771"/>
                      <a:pt x="4587" y="7778"/>
                      <a:pt x="4540" y="7790"/>
                    </a:cubicBezTo>
                    <a:cubicBezTo>
                      <a:pt x="4481" y="7808"/>
                      <a:pt x="4428" y="7834"/>
                      <a:pt x="4379" y="7868"/>
                    </a:cubicBezTo>
                    <a:lnTo>
                      <a:pt x="4202" y="7993"/>
                    </a:lnTo>
                    <a:lnTo>
                      <a:pt x="4073" y="7822"/>
                    </a:lnTo>
                    <a:cubicBezTo>
                      <a:pt x="3969" y="7686"/>
                      <a:pt x="3814" y="7612"/>
                      <a:pt x="3653" y="7612"/>
                    </a:cubicBezTo>
                    <a:cubicBezTo>
                      <a:pt x="3595" y="7612"/>
                      <a:pt x="3537" y="7622"/>
                      <a:pt x="3480" y="7641"/>
                    </a:cubicBezTo>
                    <a:lnTo>
                      <a:pt x="3276" y="7712"/>
                    </a:lnTo>
                    <a:lnTo>
                      <a:pt x="3198" y="7510"/>
                    </a:lnTo>
                    <a:cubicBezTo>
                      <a:pt x="3120" y="7304"/>
                      <a:pt x="2922" y="7170"/>
                      <a:pt x="2705" y="7170"/>
                    </a:cubicBezTo>
                    <a:cubicBezTo>
                      <a:pt x="2697" y="7170"/>
                      <a:pt x="2689" y="7170"/>
                      <a:pt x="2680" y="7170"/>
                    </a:cubicBezTo>
                    <a:lnTo>
                      <a:pt x="2464" y="7181"/>
                    </a:lnTo>
                    <a:lnTo>
                      <a:pt x="2447" y="6966"/>
                    </a:lnTo>
                    <a:cubicBezTo>
                      <a:pt x="2429" y="6738"/>
                      <a:pt x="2268" y="6549"/>
                      <a:pt x="2047" y="6495"/>
                    </a:cubicBezTo>
                    <a:lnTo>
                      <a:pt x="1837" y="6445"/>
                    </a:lnTo>
                    <a:lnTo>
                      <a:pt x="1880" y="6234"/>
                    </a:lnTo>
                    <a:cubicBezTo>
                      <a:pt x="1929" y="6010"/>
                      <a:pt x="1827" y="5784"/>
                      <a:pt x="1629" y="5669"/>
                    </a:cubicBezTo>
                    <a:lnTo>
                      <a:pt x="1442" y="5560"/>
                    </a:lnTo>
                    <a:lnTo>
                      <a:pt x="1545" y="5368"/>
                    </a:lnTo>
                    <a:cubicBezTo>
                      <a:pt x="1652" y="5167"/>
                      <a:pt x="1619" y="4921"/>
                      <a:pt x="1461" y="4757"/>
                    </a:cubicBezTo>
                    <a:lnTo>
                      <a:pt x="1313" y="4599"/>
                    </a:lnTo>
                    <a:lnTo>
                      <a:pt x="1463" y="4445"/>
                    </a:lnTo>
                    <a:cubicBezTo>
                      <a:pt x="1622" y="4284"/>
                      <a:pt x="1661" y="4038"/>
                      <a:pt x="1557" y="3836"/>
                    </a:cubicBezTo>
                    <a:lnTo>
                      <a:pt x="1458" y="3643"/>
                    </a:lnTo>
                    <a:lnTo>
                      <a:pt x="1647" y="3538"/>
                    </a:lnTo>
                    <a:cubicBezTo>
                      <a:pt x="1846" y="3427"/>
                      <a:pt x="1951" y="3202"/>
                      <a:pt x="1908" y="2978"/>
                    </a:cubicBezTo>
                    <a:lnTo>
                      <a:pt x="1868" y="2764"/>
                    </a:lnTo>
                    <a:lnTo>
                      <a:pt x="2080" y="2717"/>
                    </a:lnTo>
                    <a:cubicBezTo>
                      <a:pt x="2301" y="2665"/>
                      <a:pt x="2466" y="2478"/>
                      <a:pt x="2488" y="2253"/>
                    </a:cubicBezTo>
                    <a:lnTo>
                      <a:pt x="2507" y="2038"/>
                    </a:lnTo>
                    <a:lnTo>
                      <a:pt x="2724" y="2052"/>
                    </a:lnTo>
                    <a:cubicBezTo>
                      <a:pt x="2735" y="2053"/>
                      <a:pt x="2746" y="2053"/>
                      <a:pt x="2757" y="2053"/>
                    </a:cubicBezTo>
                    <a:cubicBezTo>
                      <a:pt x="2972" y="2053"/>
                      <a:pt x="3164" y="1924"/>
                      <a:pt x="3247" y="1723"/>
                    </a:cubicBezTo>
                    <a:lnTo>
                      <a:pt x="3326" y="1521"/>
                    </a:lnTo>
                    <a:lnTo>
                      <a:pt x="3531" y="1595"/>
                    </a:lnTo>
                    <a:cubicBezTo>
                      <a:pt x="3590" y="1617"/>
                      <a:pt x="3652" y="1628"/>
                      <a:pt x="3713" y="1628"/>
                    </a:cubicBezTo>
                    <a:cubicBezTo>
                      <a:pt x="3870" y="1628"/>
                      <a:pt x="4023" y="1556"/>
                      <a:pt x="4125" y="1427"/>
                    </a:cubicBezTo>
                    <a:lnTo>
                      <a:pt x="4260" y="1256"/>
                    </a:lnTo>
                    <a:close/>
                    <a:moveTo>
                      <a:pt x="4248" y="1116"/>
                    </a:moveTo>
                    <a:cubicBezTo>
                      <a:pt x="4231" y="1116"/>
                      <a:pt x="4214" y="1124"/>
                      <a:pt x="4202" y="1138"/>
                    </a:cubicBezTo>
                    <a:lnTo>
                      <a:pt x="4033" y="1353"/>
                    </a:lnTo>
                    <a:cubicBezTo>
                      <a:pt x="3954" y="1454"/>
                      <a:pt x="3835" y="1509"/>
                      <a:pt x="3712" y="1509"/>
                    </a:cubicBezTo>
                    <a:cubicBezTo>
                      <a:pt x="3665" y="1509"/>
                      <a:pt x="3617" y="1501"/>
                      <a:pt x="3570" y="1484"/>
                    </a:cubicBezTo>
                    <a:lnTo>
                      <a:pt x="3314" y="1391"/>
                    </a:lnTo>
                    <a:cubicBezTo>
                      <a:pt x="3308" y="1388"/>
                      <a:pt x="3301" y="1387"/>
                      <a:pt x="3294" y="1387"/>
                    </a:cubicBezTo>
                    <a:cubicBezTo>
                      <a:pt x="3271" y="1387"/>
                      <a:pt x="3249" y="1401"/>
                      <a:pt x="3240" y="1424"/>
                    </a:cubicBezTo>
                    <a:lnTo>
                      <a:pt x="3138" y="1678"/>
                    </a:lnTo>
                    <a:cubicBezTo>
                      <a:pt x="3075" y="1835"/>
                      <a:pt x="2921" y="1935"/>
                      <a:pt x="2755" y="1935"/>
                    </a:cubicBezTo>
                    <a:cubicBezTo>
                      <a:pt x="2747" y="1935"/>
                      <a:pt x="2739" y="1935"/>
                      <a:pt x="2731" y="1934"/>
                    </a:cubicBezTo>
                    <a:lnTo>
                      <a:pt x="2459" y="1917"/>
                    </a:lnTo>
                    <a:cubicBezTo>
                      <a:pt x="2457" y="1917"/>
                      <a:pt x="2455" y="1917"/>
                      <a:pt x="2453" y="1917"/>
                    </a:cubicBezTo>
                    <a:cubicBezTo>
                      <a:pt x="2424" y="1917"/>
                      <a:pt x="2400" y="1940"/>
                      <a:pt x="2396" y="1969"/>
                    </a:cubicBezTo>
                    <a:lnTo>
                      <a:pt x="2371" y="2241"/>
                    </a:lnTo>
                    <a:cubicBezTo>
                      <a:pt x="2355" y="2416"/>
                      <a:pt x="2227" y="2561"/>
                      <a:pt x="2054" y="2601"/>
                    </a:cubicBezTo>
                    <a:lnTo>
                      <a:pt x="1787" y="2662"/>
                    </a:lnTo>
                    <a:cubicBezTo>
                      <a:pt x="1756" y="2669"/>
                      <a:pt x="1737" y="2700"/>
                      <a:pt x="1742" y="2731"/>
                    </a:cubicBezTo>
                    <a:lnTo>
                      <a:pt x="1794" y="2999"/>
                    </a:lnTo>
                    <a:cubicBezTo>
                      <a:pt x="1827" y="3172"/>
                      <a:pt x="1745" y="3347"/>
                      <a:pt x="1590" y="3434"/>
                    </a:cubicBezTo>
                    <a:lnTo>
                      <a:pt x="1351" y="3567"/>
                    </a:lnTo>
                    <a:cubicBezTo>
                      <a:pt x="1325" y="3583"/>
                      <a:pt x="1313" y="3616"/>
                      <a:pt x="1328" y="3645"/>
                    </a:cubicBezTo>
                    <a:lnTo>
                      <a:pt x="1453" y="3888"/>
                    </a:lnTo>
                    <a:cubicBezTo>
                      <a:pt x="1534" y="4045"/>
                      <a:pt x="1505" y="4236"/>
                      <a:pt x="1380" y="4362"/>
                    </a:cubicBezTo>
                    <a:lnTo>
                      <a:pt x="1188" y="4558"/>
                    </a:lnTo>
                    <a:cubicBezTo>
                      <a:pt x="1167" y="4580"/>
                      <a:pt x="1165" y="4615"/>
                      <a:pt x="1188" y="4639"/>
                    </a:cubicBezTo>
                    <a:lnTo>
                      <a:pt x="1377" y="4836"/>
                    </a:lnTo>
                    <a:cubicBezTo>
                      <a:pt x="1500" y="4965"/>
                      <a:pt x="1526" y="5155"/>
                      <a:pt x="1441" y="5313"/>
                    </a:cubicBezTo>
                    <a:lnTo>
                      <a:pt x="1313" y="5553"/>
                    </a:lnTo>
                    <a:cubicBezTo>
                      <a:pt x="1297" y="5581"/>
                      <a:pt x="1307" y="5616"/>
                      <a:pt x="1335" y="5633"/>
                    </a:cubicBezTo>
                    <a:lnTo>
                      <a:pt x="1571" y="5770"/>
                    </a:lnTo>
                    <a:cubicBezTo>
                      <a:pt x="1725" y="5858"/>
                      <a:pt x="1804" y="6035"/>
                      <a:pt x="1766" y="6208"/>
                    </a:cubicBezTo>
                    <a:lnTo>
                      <a:pt x="1711" y="6474"/>
                    </a:lnTo>
                    <a:cubicBezTo>
                      <a:pt x="1704" y="6506"/>
                      <a:pt x="1723" y="6537"/>
                      <a:pt x="1754" y="6544"/>
                    </a:cubicBezTo>
                    <a:lnTo>
                      <a:pt x="2019" y="6608"/>
                    </a:lnTo>
                    <a:cubicBezTo>
                      <a:pt x="2192" y="6651"/>
                      <a:pt x="2317" y="6796"/>
                      <a:pt x="2331" y="6975"/>
                    </a:cubicBezTo>
                    <a:lnTo>
                      <a:pt x="2353" y="7247"/>
                    </a:lnTo>
                    <a:cubicBezTo>
                      <a:pt x="2355" y="7278"/>
                      <a:pt x="2384" y="7300"/>
                      <a:pt x="2414" y="7300"/>
                    </a:cubicBezTo>
                    <a:lnTo>
                      <a:pt x="2687" y="7287"/>
                    </a:lnTo>
                    <a:cubicBezTo>
                      <a:pt x="2693" y="7286"/>
                      <a:pt x="2698" y="7286"/>
                      <a:pt x="2704" y="7286"/>
                    </a:cubicBezTo>
                    <a:cubicBezTo>
                      <a:pt x="2872" y="7286"/>
                      <a:pt x="3027" y="7390"/>
                      <a:pt x="3089" y="7550"/>
                    </a:cubicBezTo>
                    <a:lnTo>
                      <a:pt x="3186" y="7806"/>
                    </a:lnTo>
                    <a:cubicBezTo>
                      <a:pt x="3196" y="7829"/>
                      <a:pt x="3218" y="7844"/>
                      <a:pt x="3242" y="7844"/>
                    </a:cubicBezTo>
                    <a:cubicBezTo>
                      <a:pt x="3248" y="7844"/>
                      <a:pt x="3254" y="7843"/>
                      <a:pt x="3261" y="7841"/>
                    </a:cubicBezTo>
                    <a:lnTo>
                      <a:pt x="3520" y="7751"/>
                    </a:lnTo>
                    <a:cubicBezTo>
                      <a:pt x="3564" y="7736"/>
                      <a:pt x="3608" y="7728"/>
                      <a:pt x="3653" y="7728"/>
                    </a:cubicBezTo>
                    <a:cubicBezTo>
                      <a:pt x="3777" y="7728"/>
                      <a:pt x="3899" y="7786"/>
                      <a:pt x="3979" y="7891"/>
                    </a:cubicBezTo>
                    <a:lnTo>
                      <a:pt x="4144" y="8109"/>
                    </a:lnTo>
                    <a:cubicBezTo>
                      <a:pt x="4155" y="8124"/>
                      <a:pt x="4173" y="8131"/>
                      <a:pt x="4191" y="8131"/>
                    </a:cubicBezTo>
                    <a:cubicBezTo>
                      <a:pt x="4203" y="8131"/>
                      <a:pt x="4215" y="8128"/>
                      <a:pt x="4225" y="8121"/>
                    </a:cubicBezTo>
                    <a:lnTo>
                      <a:pt x="4447" y="7962"/>
                    </a:lnTo>
                    <a:cubicBezTo>
                      <a:pt x="4485" y="7936"/>
                      <a:pt x="4526" y="7915"/>
                      <a:pt x="4571" y="7903"/>
                    </a:cubicBezTo>
                    <a:cubicBezTo>
                      <a:pt x="4608" y="7893"/>
                      <a:pt x="4645" y="7887"/>
                      <a:pt x="4683" y="7887"/>
                    </a:cubicBezTo>
                    <a:cubicBezTo>
                      <a:pt x="4770" y="7887"/>
                      <a:pt x="4856" y="7915"/>
                      <a:pt x="4926" y="7967"/>
                    </a:cubicBezTo>
                    <a:lnTo>
                      <a:pt x="5148" y="8128"/>
                    </a:lnTo>
                    <a:cubicBezTo>
                      <a:pt x="5158" y="8137"/>
                      <a:pt x="5170" y="8140"/>
                      <a:pt x="5183" y="8140"/>
                    </a:cubicBezTo>
                    <a:lnTo>
                      <a:pt x="5183" y="8138"/>
                    </a:lnTo>
                    <a:cubicBezTo>
                      <a:pt x="5200" y="8138"/>
                      <a:pt x="5217" y="8131"/>
                      <a:pt x="5228" y="8118"/>
                    </a:cubicBezTo>
                    <a:lnTo>
                      <a:pt x="5397" y="7901"/>
                    </a:lnTo>
                    <a:cubicBezTo>
                      <a:pt x="5478" y="7801"/>
                      <a:pt x="5597" y="7745"/>
                      <a:pt x="5720" y="7745"/>
                    </a:cubicBezTo>
                    <a:cubicBezTo>
                      <a:pt x="5767" y="7745"/>
                      <a:pt x="5814" y="7753"/>
                      <a:pt x="5860" y="7770"/>
                    </a:cubicBezTo>
                    <a:lnTo>
                      <a:pt x="6118" y="7865"/>
                    </a:lnTo>
                    <a:cubicBezTo>
                      <a:pt x="6124" y="7867"/>
                      <a:pt x="6130" y="7868"/>
                      <a:pt x="6136" y="7868"/>
                    </a:cubicBezTo>
                    <a:cubicBezTo>
                      <a:pt x="6160" y="7868"/>
                      <a:pt x="6182" y="7853"/>
                      <a:pt x="6192" y="7830"/>
                    </a:cubicBezTo>
                    <a:lnTo>
                      <a:pt x="6294" y="7577"/>
                    </a:lnTo>
                    <a:cubicBezTo>
                      <a:pt x="6357" y="7421"/>
                      <a:pt x="6509" y="7320"/>
                      <a:pt x="6675" y="7320"/>
                    </a:cubicBezTo>
                    <a:cubicBezTo>
                      <a:pt x="6683" y="7320"/>
                      <a:pt x="6691" y="7321"/>
                      <a:pt x="6699" y="7321"/>
                    </a:cubicBezTo>
                    <a:lnTo>
                      <a:pt x="6971" y="7338"/>
                    </a:lnTo>
                    <a:cubicBezTo>
                      <a:pt x="6972" y="7339"/>
                      <a:pt x="6974" y="7339"/>
                      <a:pt x="6975" y="7339"/>
                    </a:cubicBezTo>
                    <a:cubicBezTo>
                      <a:pt x="7006" y="7339"/>
                      <a:pt x="7030" y="7317"/>
                      <a:pt x="7034" y="7287"/>
                    </a:cubicBezTo>
                    <a:lnTo>
                      <a:pt x="7060" y="7015"/>
                    </a:lnTo>
                    <a:cubicBezTo>
                      <a:pt x="7077" y="6836"/>
                      <a:pt x="7203" y="6693"/>
                      <a:pt x="7376" y="6653"/>
                    </a:cubicBezTo>
                    <a:lnTo>
                      <a:pt x="7643" y="6592"/>
                    </a:lnTo>
                    <a:cubicBezTo>
                      <a:pt x="7674" y="6585"/>
                      <a:pt x="7695" y="6556"/>
                      <a:pt x="7688" y="6525"/>
                    </a:cubicBezTo>
                    <a:lnTo>
                      <a:pt x="7636" y="6256"/>
                    </a:lnTo>
                    <a:cubicBezTo>
                      <a:pt x="7603" y="6081"/>
                      <a:pt x="7685" y="5906"/>
                      <a:pt x="7840" y="5820"/>
                    </a:cubicBezTo>
                    <a:lnTo>
                      <a:pt x="8079" y="5688"/>
                    </a:lnTo>
                    <a:cubicBezTo>
                      <a:pt x="8107" y="5673"/>
                      <a:pt x="8117" y="5638"/>
                      <a:pt x="8104" y="5610"/>
                    </a:cubicBezTo>
                    <a:lnTo>
                      <a:pt x="7977" y="5366"/>
                    </a:lnTo>
                    <a:cubicBezTo>
                      <a:pt x="7898" y="5209"/>
                      <a:pt x="7925" y="5018"/>
                      <a:pt x="8050" y="4892"/>
                    </a:cubicBezTo>
                    <a:lnTo>
                      <a:pt x="8242" y="4698"/>
                    </a:lnTo>
                    <a:cubicBezTo>
                      <a:pt x="8265" y="4675"/>
                      <a:pt x="8265" y="4639"/>
                      <a:pt x="8242" y="4616"/>
                    </a:cubicBezTo>
                    <a:lnTo>
                      <a:pt x="8053" y="4419"/>
                    </a:lnTo>
                    <a:cubicBezTo>
                      <a:pt x="7932" y="4291"/>
                      <a:pt x="7906" y="4099"/>
                      <a:pt x="7989" y="3943"/>
                    </a:cubicBezTo>
                    <a:lnTo>
                      <a:pt x="8119" y="3701"/>
                    </a:lnTo>
                    <a:cubicBezTo>
                      <a:pt x="8133" y="3673"/>
                      <a:pt x="8124" y="3638"/>
                      <a:pt x="8097" y="3623"/>
                    </a:cubicBezTo>
                    <a:lnTo>
                      <a:pt x="7859" y="3486"/>
                    </a:lnTo>
                    <a:cubicBezTo>
                      <a:pt x="7705" y="3398"/>
                      <a:pt x="7627" y="3221"/>
                      <a:pt x="7664" y="3046"/>
                    </a:cubicBezTo>
                    <a:lnTo>
                      <a:pt x="7719" y="2779"/>
                    </a:lnTo>
                    <a:cubicBezTo>
                      <a:pt x="7726" y="2748"/>
                      <a:pt x="7707" y="2719"/>
                      <a:pt x="7676" y="2710"/>
                    </a:cubicBezTo>
                    <a:lnTo>
                      <a:pt x="7411" y="2646"/>
                    </a:lnTo>
                    <a:cubicBezTo>
                      <a:pt x="7240" y="2604"/>
                      <a:pt x="7115" y="2457"/>
                      <a:pt x="7099" y="2281"/>
                    </a:cubicBezTo>
                    <a:lnTo>
                      <a:pt x="7079" y="2009"/>
                    </a:lnTo>
                    <a:cubicBezTo>
                      <a:pt x="7075" y="1978"/>
                      <a:pt x="7046" y="1955"/>
                      <a:pt x="7016" y="1955"/>
                    </a:cubicBezTo>
                    <a:lnTo>
                      <a:pt x="6744" y="1967"/>
                    </a:lnTo>
                    <a:cubicBezTo>
                      <a:pt x="6736" y="1968"/>
                      <a:pt x="6729" y="1968"/>
                      <a:pt x="6721" y="1968"/>
                    </a:cubicBezTo>
                    <a:cubicBezTo>
                      <a:pt x="6553" y="1968"/>
                      <a:pt x="6402" y="1863"/>
                      <a:pt x="6341" y="1704"/>
                    </a:cubicBezTo>
                    <a:lnTo>
                      <a:pt x="6244" y="1450"/>
                    </a:lnTo>
                    <a:cubicBezTo>
                      <a:pt x="6236" y="1426"/>
                      <a:pt x="6214" y="1412"/>
                      <a:pt x="6189" y="1412"/>
                    </a:cubicBezTo>
                    <a:cubicBezTo>
                      <a:pt x="6183" y="1412"/>
                      <a:pt x="6176" y="1413"/>
                      <a:pt x="6170" y="1415"/>
                    </a:cubicBezTo>
                    <a:lnTo>
                      <a:pt x="5912" y="1503"/>
                    </a:lnTo>
                    <a:cubicBezTo>
                      <a:pt x="5866" y="1518"/>
                      <a:pt x="5820" y="1526"/>
                      <a:pt x="5775" y="1526"/>
                    </a:cubicBezTo>
                    <a:cubicBezTo>
                      <a:pt x="5650" y="1526"/>
                      <a:pt x="5531" y="1469"/>
                      <a:pt x="5451" y="1365"/>
                    </a:cubicBezTo>
                    <a:lnTo>
                      <a:pt x="5286" y="1147"/>
                    </a:lnTo>
                    <a:cubicBezTo>
                      <a:pt x="5275" y="1132"/>
                      <a:pt x="5258" y="1124"/>
                      <a:pt x="5240" y="1124"/>
                    </a:cubicBezTo>
                    <a:cubicBezTo>
                      <a:pt x="5229" y="1124"/>
                      <a:pt x="5217" y="1128"/>
                      <a:pt x="5207" y="1134"/>
                    </a:cubicBezTo>
                    <a:lnTo>
                      <a:pt x="4983" y="1292"/>
                    </a:lnTo>
                    <a:cubicBezTo>
                      <a:pt x="4912" y="1343"/>
                      <a:pt x="4830" y="1369"/>
                      <a:pt x="4747" y="1369"/>
                    </a:cubicBezTo>
                    <a:cubicBezTo>
                      <a:pt x="4662" y="1369"/>
                      <a:pt x="4577" y="1342"/>
                      <a:pt x="4504" y="1289"/>
                    </a:cubicBezTo>
                    <a:lnTo>
                      <a:pt x="4284" y="1127"/>
                    </a:lnTo>
                    <a:cubicBezTo>
                      <a:pt x="4273" y="1120"/>
                      <a:pt x="4261" y="1116"/>
                      <a:pt x="4248" y="1116"/>
                    </a:cubicBezTo>
                    <a:close/>
                    <a:moveTo>
                      <a:pt x="4160" y="118"/>
                    </a:moveTo>
                    <a:cubicBezTo>
                      <a:pt x="4244" y="118"/>
                      <a:pt x="4329" y="145"/>
                      <a:pt x="4403" y="199"/>
                    </a:cubicBezTo>
                    <a:lnTo>
                      <a:pt x="4717" y="428"/>
                    </a:lnTo>
                    <a:cubicBezTo>
                      <a:pt x="4727" y="436"/>
                      <a:pt x="4740" y="440"/>
                      <a:pt x="4752" y="440"/>
                    </a:cubicBezTo>
                    <a:cubicBezTo>
                      <a:pt x="4764" y="440"/>
                      <a:pt x="4775" y="436"/>
                      <a:pt x="4784" y="430"/>
                    </a:cubicBezTo>
                    <a:lnTo>
                      <a:pt x="5101" y="205"/>
                    </a:lnTo>
                    <a:cubicBezTo>
                      <a:pt x="5174" y="153"/>
                      <a:pt x="5257" y="128"/>
                      <a:pt x="5340" y="128"/>
                    </a:cubicBezTo>
                    <a:cubicBezTo>
                      <a:pt x="5463" y="128"/>
                      <a:pt x="5585" y="184"/>
                      <a:pt x="5666" y="291"/>
                    </a:cubicBezTo>
                    <a:lnTo>
                      <a:pt x="5899" y="599"/>
                    </a:lnTo>
                    <a:cubicBezTo>
                      <a:pt x="5911" y="615"/>
                      <a:pt x="5929" y="623"/>
                      <a:pt x="5947" y="623"/>
                    </a:cubicBezTo>
                    <a:cubicBezTo>
                      <a:pt x="5953" y="623"/>
                      <a:pt x="5959" y="622"/>
                      <a:pt x="5965" y="620"/>
                    </a:cubicBezTo>
                    <a:lnTo>
                      <a:pt x="6332" y="494"/>
                    </a:lnTo>
                    <a:cubicBezTo>
                      <a:pt x="6377" y="478"/>
                      <a:pt x="6422" y="471"/>
                      <a:pt x="6466" y="471"/>
                    </a:cubicBezTo>
                    <a:cubicBezTo>
                      <a:pt x="6631" y="471"/>
                      <a:pt x="6786" y="572"/>
                      <a:pt x="6848" y="734"/>
                    </a:cubicBezTo>
                    <a:lnTo>
                      <a:pt x="6987" y="1096"/>
                    </a:lnTo>
                    <a:cubicBezTo>
                      <a:pt x="6995" y="1121"/>
                      <a:pt x="7018" y="1134"/>
                      <a:pt x="7044" y="1134"/>
                    </a:cubicBezTo>
                    <a:lnTo>
                      <a:pt x="7430" y="1115"/>
                    </a:lnTo>
                    <a:cubicBezTo>
                      <a:pt x="7438" y="1115"/>
                      <a:pt x="7445" y="1115"/>
                      <a:pt x="7453" y="1115"/>
                    </a:cubicBezTo>
                    <a:cubicBezTo>
                      <a:pt x="7664" y="1115"/>
                      <a:pt x="7841" y="1277"/>
                      <a:pt x="7858" y="1491"/>
                    </a:cubicBezTo>
                    <a:lnTo>
                      <a:pt x="7889" y="1879"/>
                    </a:lnTo>
                    <a:cubicBezTo>
                      <a:pt x="7892" y="1903"/>
                      <a:pt x="7910" y="1926"/>
                      <a:pt x="7934" y="1931"/>
                    </a:cubicBezTo>
                    <a:lnTo>
                      <a:pt x="8311" y="2023"/>
                    </a:lnTo>
                    <a:cubicBezTo>
                      <a:pt x="8528" y="2075"/>
                      <a:pt x="8661" y="2288"/>
                      <a:pt x="8614" y="2506"/>
                    </a:cubicBezTo>
                    <a:lnTo>
                      <a:pt x="8535" y="2885"/>
                    </a:lnTo>
                    <a:cubicBezTo>
                      <a:pt x="8530" y="2909"/>
                      <a:pt x="8542" y="2935"/>
                      <a:pt x="8562" y="2947"/>
                    </a:cubicBezTo>
                    <a:lnTo>
                      <a:pt x="8898" y="3141"/>
                    </a:lnTo>
                    <a:cubicBezTo>
                      <a:pt x="9091" y="3254"/>
                      <a:pt x="9160" y="3494"/>
                      <a:pt x="9054" y="3690"/>
                    </a:cubicBezTo>
                    <a:lnTo>
                      <a:pt x="8872" y="4031"/>
                    </a:lnTo>
                    <a:cubicBezTo>
                      <a:pt x="8860" y="4054"/>
                      <a:pt x="8864" y="4081"/>
                      <a:pt x="8881" y="4099"/>
                    </a:cubicBezTo>
                    <a:lnTo>
                      <a:pt x="9149" y="4379"/>
                    </a:lnTo>
                    <a:cubicBezTo>
                      <a:pt x="9302" y="4540"/>
                      <a:pt x="9300" y="4791"/>
                      <a:pt x="9144" y="4951"/>
                    </a:cubicBezTo>
                    <a:lnTo>
                      <a:pt x="8872" y="5226"/>
                    </a:lnTo>
                    <a:cubicBezTo>
                      <a:pt x="8853" y="5245"/>
                      <a:pt x="8850" y="5273"/>
                      <a:pt x="8862" y="5295"/>
                    </a:cubicBezTo>
                    <a:lnTo>
                      <a:pt x="9039" y="5640"/>
                    </a:lnTo>
                    <a:cubicBezTo>
                      <a:pt x="9141" y="5837"/>
                      <a:pt x="9068" y="6078"/>
                      <a:pt x="8874" y="6185"/>
                    </a:cubicBezTo>
                    <a:lnTo>
                      <a:pt x="8535" y="6372"/>
                    </a:lnTo>
                    <a:cubicBezTo>
                      <a:pt x="8512" y="6386"/>
                      <a:pt x="8500" y="6410"/>
                      <a:pt x="8505" y="6435"/>
                    </a:cubicBezTo>
                    <a:lnTo>
                      <a:pt x="8578" y="6816"/>
                    </a:lnTo>
                    <a:cubicBezTo>
                      <a:pt x="8621" y="7035"/>
                      <a:pt x="8485" y="7245"/>
                      <a:pt x="8266" y="7292"/>
                    </a:cubicBezTo>
                    <a:lnTo>
                      <a:pt x="7889" y="7378"/>
                    </a:lnTo>
                    <a:cubicBezTo>
                      <a:pt x="7865" y="7383"/>
                      <a:pt x="7846" y="7404"/>
                      <a:pt x="7844" y="7430"/>
                    </a:cubicBezTo>
                    <a:lnTo>
                      <a:pt x="7806" y="7816"/>
                    </a:lnTo>
                    <a:cubicBezTo>
                      <a:pt x="7786" y="8028"/>
                      <a:pt x="7608" y="8186"/>
                      <a:pt x="7399" y="8186"/>
                    </a:cubicBezTo>
                    <a:cubicBezTo>
                      <a:pt x="7390" y="8186"/>
                      <a:pt x="7382" y="8186"/>
                      <a:pt x="7373" y="8185"/>
                    </a:cubicBezTo>
                    <a:lnTo>
                      <a:pt x="6985" y="8161"/>
                    </a:lnTo>
                    <a:cubicBezTo>
                      <a:pt x="6984" y="8161"/>
                      <a:pt x="6982" y="8161"/>
                      <a:pt x="6981" y="8161"/>
                    </a:cubicBezTo>
                    <a:cubicBezTo>
                      <a:pt x="6957" y="8161"/>
                      <a:pt x="6936" y="8176"/>
                      <a:pt x="6928" y="8197"/>
                    </a:cubicBezTo>
                    <a:lnTo>
                      <a:pt x="6782" y="8557"/>
                    </a:lnTo>
                    <a:cubicBezTo>
                      <a:pt x="6736" y="8675"/>
                      <a:pt x="6637" y="8764"/>
                      <a:pt x="6514" y="8798"/>
                    </a:cubicBezTo>
                    <a:cubicBezTo>
                      <a:pt x="6477" y="8809"/>
                      <a:pt x="6440" y="8814"/>
                      <a:pt x="6402" y="8814"/>
                    </a:cubicBezTo>
                    <a:cubicBezTo>
                      <a:pt x="6355" y="8814"/>
                      <a:pt x="6308" y="8806"/>
                      <a:pt x="6261" y="8789"/>
                    </a:cubicBezTo>
                    <a:lnTo>
                      <a:pt x="5898" y="8656"/>
                    </a:lnTo>
                    <a:cubicBezTo>
                      <a:pt x="5891" y="8654"/>
                      <a:pt x="5885" y="8653"/>
                      <a:pt x="5878" y="8653"/>
                    </a:cubicBezTo>
                    <a:cubicBezTo>
                      <a:pt x="5860" y="8653"/>
                      <a:pt x="5843" y="8661"/>
                      <a:pt x="5832" y="8675"/>
                    </a:cubicBezTo>
                    <a:lnTo>
                      <a:pt x="5593" y="8980"/>
                    </a:lnTo>
                    <a:cubicBezTo>
                      <a:pt x="5511" y="9083"/>
                      <a:pt x="5391" y="9138"/>
                      <a:pt x="5269" y="9138"/>
                    </a:cubicBezTo>
                    <a:cubicBezTo>
                      <a:pt x="5185" y="9138"/>
                      <a:pt x="5100" y="9112"/>
                      <a:pt x="5027" y="9058"/>
                    </a:cubicBezTo>
                    <a:lnTo>
                      <a:pt x="4715" y="8828"/>
                    </a:lnTo>
                    <a:cubicBezTo>
                      <a:pt x="4705" y="8819"/>
                      <a:pt x="4693" y="8815"/>
                      <a:pt x="4680" y="8815"/>
                    </a:cubicBezTo>
                    <a:cubicBezTo>
                      <a:pt x="4668" y="8815"/>
                      <a:pt x="4656" y="8819"/>
                      <a:pt x="4646" y="8826"/>
                    </a:cubicBezTo>
                    <a:lnTo>
                      <a:pt x="4329" y="9051"/>
                    </a:lnTo>
                    <a:cubicBezTo>
                      <a:pt x="4257" y="9102"/>
                      <a:pt x="4174" y="9127"/>
                      <a:pt x="4092" y="9127"/>
                    </a:cubicBezTo>
                    <a:cubicBezTo>
                      <a:pt x="3969" y="9127"/>
                      <a:pt x="3847" y="9071"/>
                      <a:pt x="3766" y="8964"/>
                    </a:cubicBezTo>
                    <a:lnTo>
                      <a:pt x="3532" y="8656"/>
                    </a:lnTo>
                    <a:cubicBezTo>
                      <a:pt x="3521" y="8641"/>
                      <a:pt x="3502" y="8633"/>
                      <a:pt x="3484" y="8633"/>
                    </a:cubicBezTo>
                    <a:cubicBezTo>
                      <a:pt x="3478" y="8633"/>
                      <a:pt x="3472" y="8634"/>
                      <a:pt x="3467" y="8635"/>
                    </a:cubicBezTo>
                    <a:lnTo>
                      <a:pt x="3099" y="8762"/>
                    </a:lnTo>
                    <a:cubicBezTo>
                      <a:pt x="3055" y="8777"/>
                      <a:pt x="3009" y="8785"/>
                      <a:pt x="2965" y="8785"/>
                    </a:cubicBezTo>
                    <a:cubicBezTo>
                      <a:pt x="2799" y="8785"/>
                      <a:pt x="2645" y="8683"/>
                      <a:pt x="2583" y="8521"/>
                    </a:cubicBezTo>
                    <a:lnTo>
                      <a:pt x="2445" y="8159"/>
                    </a:lnTo>
                    <a:cubicBezTo>
                      <a:pt x="2436" y="8135"/>
                      <a:pt x="2412" y="8121"/>
                      <a:pt x="2388" y="8121"/>
                    </a:cubicBezTo>
                    <a:lnTo>
                      <a:pt x="2000" y="8140"/>
                    </a:lnTo>
                    <a:cubicBezTo>
                      <a:pt x="1993" y="8140"/>
                      <a:pt x="1987" y="8141"/>
                      <a:pt x="1980" y="8141"/>
                    </a:cubicBezTo>
                    <a:cubicBezTo>
                      <a:pt x="1766" y="8141"/>
                      <a:pt x="1589" y="7979"/>
                      <a:pt x="1572" y="7763"/>
                    </a:cubicBezTo>
                    <a:lnTo>
                      <a:pt x="1541" y="7377"/>
                    </a:lnTo>
                    <a:cubicBezTo>
                      <a:pt x="1539" y="7352"/>
                      <a:pt x="1522" y="7330"/>
                      <a:pt x="1496" y="7325"/>
                    </a:cubicBezTo>
                    <a:lnTo>
                      <a:pt x="1120" y="7233"/>
                    </a:lnTo>
                    <a:cubicBezTo>
                      <a:pt x="904" y="7181"/>
                      <a:pt x="771" y="6968"/>
                      <a:pt x="816" y="6750"/>
                    </a:cubicBezTo>
                    <a:lnTo>
                      <a:pt x="895" y="6371"/>
                    </a:lnTo>
                    <a:cubicBezTo>
                      <a:pt x="900" y="6346"/>
                      <a:pt x="890" y="6320"/>
                      <a:pt x="868" y="6308"/>
                    </a:cubicBezTo>
                    <a:lnTo>
                      <a:pt x="532" y="6114"/>
                    </a:lnTo>
                    <a:cubicBezTo>
                      <a:pt x="339" y="6002"/>
                      <a:pt x="272" y="5761"/>
                      <a:pt x="376" y="5565"/>
                    </a:cubicBezTo>
                    <a:lnTo>
                      <a:pt x="559" y="5224"/>
                    </a:lnTo>
                    <a:cubicBezTo>
                      <a:pt x="571" y="5202"/>
                      <a:pt x="568" y="5174"/>
                      <a:pt x="551" y="5157"/>
                    </a:cubicBezTo>
                    <a:lnTo>
                      <a:pt x="282" y="4876"/>
                    </a:lnTo>
                    <a:cubicBezTo>
                      <a:pt x="128" y="4715"/>
                      <a:pt x="130" y="4464"/>
                      <a:pt x="287" y="4305"/>
                    </a:cubicBezTo>
                    <a:lnTo>
                      <a:pt x="559" y="4030"/>
                    </a:lnTo>
                    <a:cubicBezTo>
                      <a:pt x="577" y="4010"/>
                      <a:pt x="582" y="3984"/>
                      <a:pt x="570" y="3962"/>
                    </a:cubicBezTo>
                    <a:lnTo>
                      <a:pt x="391" y="3616"/>
                    </a:lnTo>
                    <a:cubicBezTo>
                      <a:pt x="291" y="3418"/>
                      <a:pt x="364" y="3179"/>
                      <a:pt x="558" y="3070"/>
                    </a:cubicBezTo>
                    <a:lnTo>
                      <a:pt x="897" y="2883"/>
                    </a:lnTo>
                    <a:cubicBezTo>
                      <a:pt x="919" y="2871"/>
                      <a:pt x="930" y="2845"/>
                      <a:pt x="926" y="2821"/>
                    </a:cubicBezTo>
                    <a:lnTo>
                      <a:pt x="852" y="2440"/>
                    </a:lnTo>
                    <a:cubicBezTo>
                      <a:pt x="810" y="2224"/>
                      <a:pt x="949" y="2014"/>
                      <a:pt x="1165" y="1964"/>
                    </a:cubicBezTo>
                    <a:lnTo>
                      <a:pt x="1543" y="1877"/>
                    </a:lnTo>
                    <a:cubicBezTo>
                      <a:pt x="1567" y="1872"/>
                      <a:pt x="1586" y="1851"/>
                      <a:pt x="1588" y="1825"/>
                    </a:cubicBezTo>
                    <a:lnTo>
                      <a:pt x="1624" y="1439"/>
                    </a:lnTo>
                    <a:cubicBezTo>
                      <a:pt x="1644" y="1228"/>
                      <a:pt x="1821" y="1070"/>
                      <a:pt x="2032" y="1070"/>
                    </a:cubicBezTo>
                    <a:cubicBezTo>
                      <a:pt x="2041" y="1070"/>
                      <a:pt x="2050" y="1070"/>
                      <a:pt x="2059" y="1070"/>
                    </a:cubicBezTo>
                    <a:lnTo>
                      <a:pt x="2447" y="1095"/>
                    </a:lnTo>
                    <a:cubicBezTo>
                      <a:pt x="2448" y="1095"/>
                      <a:pt x="2449" y="1095"/>
                      <a:pt x="2451" y="1095"/>
                    </a:cubicBezTo>
                    <a:cubicBezTo>
                      <a:pt x="2474" y="1095"/>
                      <a:pt x="2496" y="1081"/>
                      <a:pt x="2504" y="1058"/>
                    </a:cubicBezTo>
                    <a:lnTo>
                      <a:pt x="2649" y="698"/>
                    </a:lnTo>
                    <a:cubicBezTo>
                      <a:pt x="2714" y="538"/>
                      <a:pt x="2866" y="441"/>
                      <a:pt x="3028" y="441"/>
                    </a:cubicBezTo>
                    <a:cubicBezTo>
                      <a:pt x="3075" y="441"/>
                      <a:pt x="3122" y="449"/>
                      <a:pt x="3169" y="466"/>
                    </a:cubicBezTo>
                    <a:lnTo>
                      <a:pt x="3532" y="599"/>
                    </a:lnTo>
                    <a:cubicBezTo>
                      <a:pt x="3539" y="602"/>
                      <a:pt x="3545" y="603"/>
                      <a:pt x="3552" y="603"/>
                    </a:cubicBezTo>
                    <a:cubicBezTo>
                      <a:pt x="3570" y="603"/>
                      <a:pt x="3588" y="594"/>
                      <a:pt x="3600" y="580"/>
                    </a:cubicBezTo>
                    <a:lnTo>
                      <a:pt x="3839" y="276"/>
                    </a:lnTo>
                    <a:cubicBezTo>
                      <a:pt x="3919" y="173"/>
                      <a:pt x="4039" y="118"/>
                      <a:pt x="4160" y="118"/>
                    </a:cubicBezTo>
                    <a:close/>
                    <a:moveTo>
                      <a:pt x="4161" y="1"/>
                    </a:moveTo>
                    <a:cubicBezTo>
                      <a:pt x="4005" y="1"/>
                      <a:pt x="3851" y="70"/>
                      <a:pt x="3747" y="203"/>
                    </a:cubicBezTo>
                    <a:lnTo>
                      <a:pt x="3534" y="475"/>
                    </a:lnTo>
                    <a:lnTo>
                      <a:pt x="3210" y="355"/>
                    </a:lnTo>
                    <a:cubicBezTo>
                      <a:pt x="3150" y="333"/>
                      <a:pt x="3088" y="322"/>
                      <a:pt x="3028" y="322"/>
                    </a:cubicBezTo>
                    <a:cubicBezTo>
                      <a:pt x="2819" y="322"/>
                      <a:pt x="2623" y="448"/>
                      <a:pt x="2540" y="655"/>
                    </a:cubicBezTo>
                    <a:lnTo>
                      <a:pt x="2412" y="975"/>
                    </a:lnTo>
                    <a:lnTo>
                      <a:pt x="2066" y="953"/>
                    </a:lnTo>
                    <a:cubicBezTo>
                      <a:pt x="2054" y="952"/>
                      <a:pt x="2042" y="951"/>
                      <a:pt x="2030" y="951"/>
                    </a:cubicBezTo>
                    <a:cubicBezTo>
                      <a:pt x="1758" y="951"/>
                      <a:pt x="1535" y="1157"/>
                      <a:pt x="1508" y="1429"/>
                    </a:cubicBezTo>
                    <a:lnTo>
                      <a:pt x="1475" y="1773"/>
                    </a:lnTo>
                    <a:lnTo>
                      <a:pt x="1139" y="1850"/>
                    </a:lnTo>
                    <a:cubicBezTo>
                      <a:pt x="861" y="1914"/>
                      <a:pt x="684" y="2184"/>
                      <a:pt x="738" y="2462"/>
                    </a:cubicBezTo>
                    <a:lnTo>
                      <a:pt x="803" y="2800"/>
                    </a:lnTo>
                    <a:lnTo>
                      <a:pt x="502" y="2968"/>
                    </a:lnTo>
                    <a:cubicBezTo>
                      <a:pt x="251" y="3107"/>
                      <a:pt x="158" y="3415"/>
                      <a:pt x="289" y="3669"/>
                    </a:cubicBezTo>
                    <a:lnTo>
                      <a:pt x="447" y="3978"/>
                    </a:lnTo>
                    <a:lnTo>
                      <a:pt x="204" y="4223"/>
                    </a:lnTo>
                    <a:cubicBezTo>
                      <a:pt x="4" y="4428"/>
                      <a:pt x="0" y="4750"/>
                      <a:pt x="197" y="4958"/>
                    </a:cubicBezTo>
                    <a:lnTo>
                      <a:pt x="436" y="5207"/>
                    </a:lnTo>
                    <a:lnTo>
                      <a:pt x="274" y="5512"/>
                    </a:lnTo>
                    <a:cubicBezTo>
                      <a:pt x="139" y="5763"/>
                      <a:pt x="227" y="6073"/>
                      <a:pt x="474" y="6216"/>
                    </a:cubicBezTo>
                    <a:lnTo>
                      <a:pt x="772" y="6390"/>
                    </a:lnTo>
                    <a:lnTo>
                      <a:pt x="701" y="6727"/>
                    </a:lnTo>
                    <a:cubicBezTo>
                      <a:pt x="642" y="7008"/>
                      <a:pt x="814" y="7280"/>
                      <a:pt x="1093" y="7347"/>
                    </a:cubicBezTo>
                    <a:lnTo>
                      <a:pt x="1429" y="7428"/>
                    </a:lnTo>
                    <a:lnTo>
                      <a:pt x="1456" y="7773"/>
                    </a:lnTo>
                    <a:cubicBezTo>
                      <a:pt x="1478" y="8051"/>
                      <a:pt x="1706" y="8258"/>
                      <a:pt x="1982" y="8258"/>
                    </a:cubicBezTo>
                    <a:cubicBezTo>
                      <a:pt x="1990" y="8258"/>
                      <a:pt x="1997" y="8258"/>
                      <a:pt x="2005" y="8258"/>
                    </a:cubicBezTo>
                    <a:lnTo>
                      <a:pt x="2351" y="8241"/>
                    </a:lnTo>
                    <a:lnTo>
                      <a:pt x="2474" y="8563"/>
                    </a:lnTo>
                    <a:cubicBezTo>
                      <a:pt x="2553" y="8773"/>
                      <a:pt x="2751" y="8902"/>
                      <a:pt x="2963" y="8902"/>
                    </a:cubicBezTo>
                    <a:cubicBezTo>
                      <a:pt x="3021" y="8902"/>
                      <a:pt x="3080" y="8892"/>
                      <a:pt x="3138" y="8873"/>
                    </a:cubicBezTo>
                    <a:lnTo>
                      <a:pt x="3463" y="8760"/>
                    </a:lnTo>
                    <a:lnTo>
                      <a:pt x="3673" y="9035"/>
                    </a:lnTo>
                    <a:cubicBezTo>
                      <a:pt x="3777" y="9172"/>
                      <a:pt x="3933" y="9245"/>
                      <a:pt x="4091" y="9245"/>
                    </a:cubicBezTo>
                    <a:cubicBezTo>
                      <a:pt x="4197" y="9245"/>
                      <a:pt x="4304" y="9213"/>
                      <a:pt x="4396" y="9146"/>
                    </a:cubicBezTo>
                    <a:lnTo>
                      <a:pt x="4679" y="8947"/>
                    </a:lnTo>
                    <a:lnTo>
                      <a:pt x="4957" y="9151"/>
                    </a:lnTo>
                    <a:cubicBezTo>
                      <a:pt x="5053" y="9221"/>
                      <a:pt x="5162" y="9255"/>
                      <a:pt x="5271" y="9255"/>
                    </a:cubicBezTo>
                    <a:cubicBezTo>
                      <a:pt x="5427" y="9255"/>
                      <a:pt x="5581" y="9186"/>
                      <a:pt x="5685" y="9053"/>
                    </a:cubicBezTo>
                    <a:lnTo>
                      <a:pt x="5898" y="8781"/>
                    </a:lnTo>
                    <a:lnTo>
                      <a:pt x="6223" y="8900"/>
                    </a:lnTo>
                    <a:cubicBezTo>
                      <a:pt x="6281" y="8922"/>
                      <a:pt x="6342" y="8932"/>
                      <a:pt x="6403" y="8932"/>
                    </a:cubicBezTo>
                    <a:cubicBezTo>
                      <a:pt x="6451" y="8932"/>
                      <a:pt x="6499" y="8925"/>
                      <a:pt x="6547" y="8912"/>
                    </a:cubicBezTo>
                    <a:cubicBezTo>
                      <a:pt x="6705" y="8867"/>
                      <a:pt x="6831" y="8753"/>
                      <a:pt x="6892" y="8601"/>
                    </a:cubicBezTo>
                    <a:lnTo>
                      <a:pt x="7021" y="8280"/>
                    </a:lnTo>
                    <a:lnTo>
                      <a:pt x="7366" y="8303"/>
                    </a:lnTo>
                    <a:cubicBezTo>
                      <a:pt x="7377" y="8304"/>
                      <a:pt x="7388" y="8304"/>
                      <a:pt x="7399" y="8304"/>
                    </a:cubicBezTo>
                    <a:cubicBezTo>
                      <a:pt x="7670" y="8304"/>
                      <a:pt x="7899" y="8100"/>
                      <a:pt x="7924" y="7827"/>
                    </a:cubicBezTo>
                    <a:lnTo>
                      <a:pt x="7956" y="7484"/>
                    </a:lnTo>
                    <a:lnTo>
                      <a:pt x="8292" y="7406"/>
                    </a:lnTo>
                    <a:cubicBezTo>
                      <a:pt x="8573" y="7345"/>
                      <a:pt x="8749" y="7075"/>
                      <a:pt x="8694" y="6793"/>
                    </a:cubicBezTo>
                    <a:lnTo>
                      <a:pt x="8630" y="6455"/>
                    </a:lnTo>
                    <a:lnTo>
                      <a:pt x="8931" y="6287"/>
                    </a:lnTo>
                    <a:cubicBezTo>
                      <a:pt x="9181" y="6149"/>
                      <a:pt x="9274" y="5841"/>
                      <a:pt x="9144" y="5586"/>
                    </a:cubicBezTo>
                    <a:lnTo>
                      <a:pt x="8987" y="5278"/>
                    </a:lnTo>
                    <a:lnTo>
                      <a:pt x="9229" y="5032"/>
                    </a:lnTo>
                    <a:cubicBezTo>
                      <a:pt x="9430" y="4828"/>
                      <a:pt x="9432" y="4506"/>
                      <a:pt x="9234" y="4300"/>
                    </a:cubicBezTo>
                    <a:lnTo>
                      <a:pt x="8995" y="4049"/>
                    </a:lnTo>
                    <a:lnTo>
                      <a:pt x="9160" y="3744"/>
                    </a:lnTo>
                    <a:cubicBezTo>
                      <a:pt x="9293" y="3493"/>
                      <a:pt x="9207" y="3183"/>
                      <a:pt x="8959" y="3039"/>
                    </a:cubicBezTo>
                    <a:lnTo>
                      <a:pt x="8659" y="2866"/>
                    </a:lnTo>
                    <a:lnTo>
                      <a:pt x="8730" y="2528"/>
                    </a:lnTo>
                    <a:cubicBezTo>
                      <a:pt x="8789" y="2248"/>
                      <a:pt x="8618" y="1976"/>
                      <a:pt x="8339" y="1908"/>
                    </a:cubicBezTo>
                    <a:lnTo>
                      <a:pt x="8003" y="1827"/>
                    </a:lnTo>
                    <a:lnTo>
                      <a:pt x="7975" y="1482"/>
                    </a:lnTo>
                    <a:cubicBezTo>
                      <a:pt x="7954" y="1205"/>
                      <a:pt x="7725" y="997"/>
                      <a:pt x="7450" y="997"/>
                    </a:cubicBezTo>
                    <a:cubicBezTo>
                      <a:pt x="7442" y="997"/>
                      <a:pt x="7434" y="997"/>
                      <a:pt x="7427" y="998"/>
                    </a:cubicBezTo>
                    <a:lnTo>
                      <a:pt x="7082" y="1015"/>
                    </a:lnTo>
                    <a:lnTo>
                      <a:pt x="6957" y="693"/>
                    </a:lnTo>
                    <a:cubicBezTo>
                      <a:pt x="6878" y="483"/>
                      <a:pt x="6681" y="354"/>
                      <a:pt x="6468" y="354"/>
                    </a:cubicBezTo>
                    <a:cubicBezTo>
                      <a:pt x="6411" y="354"/>
                      <a:pt x="6352" y="363"/>
                      <a:pt x="6294" y="383"/>
                    </a:cubicBezTo>
                    <a:lnTo>
                      <a:pt x="5969" y="494"/>
                    </a:lnTo>
                    <a:lnTo>
                      <a:pt x="5759" y="220"/>
                    </a:lnTo>
                    <a:cubicBezTo>
                      <a:pt x="5655" y="83"/>
                      <a:pt x="5499" y="11"/>
                      <a:pt x="5340" y="11"/>
                    </a:cubicBezTo>
                    <a:cubicBezTo>
                      <a:pt x="5234" y="11"/>
                      <a:pt x="5127" y="43"/>
                      <a:pt x="5034" y="109"/>
                    </a:cubicBezTo>
                    <a:lnTo>
                      <a:pt x="4753" y="308"/>
                    </a:lnTo>
                    <a:lnTo>
                      <a:pt x="4474" y="104"/>
                    </a:lnTo>
                    <a:cubicBezTo>
                      <a:pt x="4380" y="34"/>
                      <a:pt x="4270" y="1"/>
                      <a:pt x="4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4003765" y="2544093"/>
                <a:ext cx="404094" cy="399958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8316" extrusionOk="0">
                    <a:moveTo>
                      <a:pt x="3657" y="140"/>
                    </a:moveTo>
                    <a:lnTo>
                      <a:pt x="4198" y="536"/>
                    </a:lnTo>
                    <a:cubicBezTo>
                      <a:pt x="4208" y="544"/>
                      <a:pt x="4220" y="548"/>
                      <a:pt x="4232" y="548"/>
                    </a:cubicBezTo>
                    <a:cubicBezTo>
                      <a:pt x="4244" y="548"/>
                      <a:pt x="4256" y="544"/>
                      <a:pt x="4267" y="536"/>
                    </a:cubicBezTo>
                    <a:lnTo>
                      <a:pt x="4812" y="148"/>
                    </a:lnTo>
                    <a:lnTo>
                      <a:pt x="5217" y="682"/>
                    </a:lnTo>
                    <a:cubicBezTo>
                      <a:pt x="5229" y="697"/>
                      <a:pt x="5247" y="705"/>
                      <a:pt x="5265" y="705"/>
                    </a:cubicBezTo>
                    <a:cubicBezTo>
                      <a:pt x="5271" y="705"/>
                      <a:pt x="5277" y="704"/>
                      <a:pt x="5283" y="702"/>
                    </a:cubicBezTo>
                    <a:lnTo>
                      <a:pt x="5917" y="484"/>
                    </a:lnTo>
                    <a:lnTo>
                      <a:pt x="6156" y="1109"/>
                    </a:lnTo>
                    <a:cubicBezTo>
                      <a:pt x="6165" y="1134"/>
                      <a:pt x="6189" y="1146"/>
                      <a:pt x="6213" y="1147"/>
                    </a:cubicBezTo>
                    <a:lnTo>
                      <a:pt x="6883" y="1116"/>
                    </a:lnTo>
                    <a:lnTo>
                      <a:pt x="6937" y="1783"/>
                    </a:lnTo>
                    <a:cubicBezTo>
                      <a:pt x="6939" y="1809"/>
                      <a:pt x="6956" y="1830"/>
                      <a:pt x="6980" y="1835"/>
                    </a:cubicBezTo>
                    <a:lnTo>
                      <a:pt x="7631" y="1994"/>
                    </a:lnTo>
                    <a:lnTo>
                      <a:pt x="7494" y="2649"/>
                    </a:lnTo>
                    <a:cubicBezTo>
                      <a:pt x="7489" y="2675"/>
                      <a:pt x="7500" y="2699"/>
                      <a:pt x="7522" y="2713"/>
                    </a:cubicBezTo>
                    <a:lnTo>
                      <a:pt x="8102" y="3049"/>
                    </a:lnTo>
                    <a:lnTo>
                      <a:pt x="7785" y="3639"/>
                    </a:lnTo>
                    <a:cubicBezTo>
                      <a:pt x="7773" y="3662"/>
                      <a:pt x="7777" y="3689"/>
                      <a:pt x="7794" y="3707"/>
                    </a:cubicBezTo>
                    <a:lnTo>
                      <a:pt x="8258" y="4192"/>
                    </a:lnTo>
                    <a:lnTo>
                      <a:pt x="7787" y="4669"/>
                    </a:lnTo>
                    <a:cubicBezTo>
                      <a:pt x="7770" y="4687"/>
                      <a:pt x="7766" y="4714"/>
                      <a:pt x="7777" y="4737"/>
                    </a:cubicBezTo>
                    <a:lnTo>
                      <a:pt x="8083" y="5333"/>
                    </a:lnTo>
                    <a:lnTo>
                      <a:pt x="7498" y="5658"/>
                    </a:lnTo>
                    <a:cubicBezTo>
                      <a:pt x="7475" y="5670"/>
                      <a:pt x="7463" y="5696"/>
                      <a:pt x="7468" y="5720"/>
                    </a:cubicBezTo>
                    <a:lnTo>
                      <a:pt x="7595" y="6378"/>
                    </a:lnTo>
                    <a:lnTo>
                      <a:pt x="6940" y="6526"/>
                    </a:lnTo>
                    <a:cubicBezTo>
                      <a:pt x="6916" y="6533"/>
                      <a:pt x="6899" y="6553"/>
                      <a:pt x="6895" y="6578"/>
                    </a:cubicBezTo>
                    <a:lnTo>
                      <a:pt x="6831" y="7244"/>
                    </a:lnTo>
                    <a:lnTo>
                      <a:pt x="6163" y="7203"/>
                    </a:lnTo>
                    <a:cubicBezTo>
                      <a:pt x="6161" y="7202"/>
                      <a:pt x="6158" y="7202"/>
                      <a:pt x="6156" y="7202"/>
                    </a:cubicBezTo>
                    <a:cubicBezTo>
                      <a:pt x="6134" y="7202"/>
                      <a:pt x="6114" y="7217"/>
                      <a:pt x="6106" y="7239"/>
                    </a:cubicBezTo>
                    <a:lnTo>
                      <a:pt x="5855" y="7861"/>
                    </a:lnTo>
                    <a:lnTo>
                      <a:pt x="5226" y="7630"/>
                    </a:lnTo>
                    <a:cubicBezTo>
                      <a:pt x="5219" y="7628"/>
                      <a:pt x="5212" y="7627"/>
                      <a:pt x="5205" y="7627"/>
                    </a:cubicBezTo>
                    <a:cubicBezTo>
                      <a:pt x="5188" y="7627"/>
                      <a:pt x="5171" y="7634"/>
                      <a:pt x="5160" y="7649"/>
                    </a:cubicBezTo>
                    <a:lnTo>
                      <a:pt x="4745" y="8176"/>
                    </a:lnTo>
                    <a:lnTo>
                      <a:pt x="4206" y="7779"/>
                    </a:lnTo>
                    <a:cubicBezTo>
                      <a:pt x="4196" y="7772"/>
                      <a:pt x="4184" y="7767"/>
                      <a:pt x="4172" y="7767"/>
                    </a:cubicBezTo>
                    <a:lnTo>
                      <a:pt x="4170" y="7767"/>
                    </a:lnTo>
                    <a:cubicBezTo>
                      <a:pt x="4159" y="7767"/>
                      <a:pt x="4147" y="7771"/>
                      <a:pt x="4137" y="7778"/>
                    </a:cubicBezTo>
                    <a:lnTo>
                      <a:pt x="3590" y="8167"/>
                    </a:lnTo>
                    <a:lnTo>
                      <a:pt x="3186" y="7632"/>
                    </a:lnTo>
                    <a:cubicBezTo>
                      <a:pt x="3175" y="7618"/>
                      <a:pt x="3157" y="7610"/>
                      <a:pt x="3138" y="7610"/>
                    </a:cubicBezTo>
                    <a:cubicBezTo>
                      <a:pt x="3132" y="7610"/>
                      <a:pt x="3125" y="7611"/>
                      <a:pt x="3119" y="7613"/>
                    </a:cubicBezTo>
                    <a:lnTo>
                      <a:pt x="2487" y="7831"/>
                    </a:lnTo>
                    <a:lnTo>
                      <a:pt x="2248" y="7206"/>
                    </a:lnTo>
                    <a:cubicBezTo>
                      <a:pt x="2238" y="7183"/>
                      <a:pt x="2216" y="7168"/>
                      <a:pt x="2193" y="7168"/>
                    </a:cubicBezTo>
                    <a:cubicBezTo>
                      <a:pt x="2191" y="7168"/>
                      <a:pt x="2190" y="7168"/>
                      <a:pt x="2189" y="7168"/>
                    </a:cubicBezTo>
                    <a:lnTo>
                      <a:pt x="1521" y="7199"/>
                    </a:lnTo>
                    <a:lnTo>
                      <a:pt x="1467" y="6533"/>
                    </a:lnTo>
                    <a:cubicBezTo>
                      <a:pt x="1465" y="6507"/>
                      <a:pt x="1448" y="6486"/>
                      <a:pt x="1422" y="6479"/>
                    </a:cubicBezTo>
                    <a:lnTo>
                      <a:pt x="771" y="6321"/>
                    </a:lnTo>
                    <a:lnTo>
                      <a:pt x="909" y="5665"/>
                    </a:lnTo>
                    <a:cubicBezTo>
                      <a:pt x="915" y="5641"/>
                      <a:pt x="904" y="5617"/>
                      <a:pt x="882" y="5603"/>
                    </a:cubicBezTo>
                    <a:lnTo>
                      <a:pt x="302" y="5267"/>
                    </a:lnTo>
                    <a:lnTo>
                      <a:pt x="618" y="4676"/>
                    </a:lnTo>
                    <a:cubicBezTo>
                      <a:pt x="631" y="4654"/>
                      <a:pt x="625" y="4626"/>
                      <a:pt x="608" y="4609"/>
                    </a:cubicBezTo>
                    <a:lnTo>
                      <a:pt x="146" y="4124"/>
                    </a:lnTo>
                    <a:lnTo>
                      <a:pt x="617" y="3646"/>
                    </a:lnTo>
                    <a:cubicBezTo>
                      <a:pt x="634" y="3629"/>
                      <a:pt x="638" y="3601"/>
                      <a:pt x="627" y="3579"/>
                    </a:cubicBezTo>
                    <a:lnTo>
                      <a:pt x="321" y="2983"/>
                    </a:lnTo>
                    <a:lnTo>
                      <a:pt x="906" y="2657"/>
                    </a:lnTo>
                    <a:cubicBezTo>
                      <a:pt x="928" y="2645"/>
                      <a:pt x="941" y="2619"/>
                      <a:pt x="935" y="2595"/>
                    </a:cubicBezTo>
                    <a:lnTo>
                      <a:pt x="809" y="1937"/>
                    </a:lnTo>
                    <a:lnTo>
                      <a:pt x="1463" y="1790"/>
                    </a:lnTo>
                    <a:cubicBezTo>
                      <a:pt x="1488" y="1785"/>
                      <a:pt x="1505" y="1764"/>
                      <a:pt x="1508" y="1738"/>
                    </a:cubicBezTo>
                    <a:lnTo>
                      <a:pt x="1571" y="1071"/>
                    </a:lnTo>
                    <a:lnTo>
                      <a:pt x="2241" y="1113"/>
                    </a:lnTo>
                    <a:cubicBezTo>
                      <a:pt x="2243" y="1113"/>
                      <a:pt x="2245" y="1113"/>
                      <a:pt x="2247" y="1113"/>
                    </a:cubicBezTo>
                    <a:cubicBezTo>
                      <a:pt x="2268" y="1113"/>
                      <a:pt x="2290" y="1098"/>
                      <a:pt x="2298" y="1077"/>
                    </a:cubicBezTo>
                    <a:lnTo>
                      <a:pt x="2547" y="455"/>
                    </a:lnTo>
                    <a:lnTo>
                      <a:pt x="3178" y="685"/>
                    </a:lnTo>
                    <a:cubicBezTo>
                      <a:pt x="3184" y="688"/>
                      <a:pt x="3191" y="689"/>
                      <a:pt x="3198" y="689"/>
                    </a:cubicBezTo>
                    <a:cubicBezTo>
                      <a:pt x="3215" y="689"/>
                      <a:pt x="3232" y="681"/>
                      <a:pt x="3243" y="666"/>
                    </a:cubicBezTo>
                    <a:lnTo>
                      <a:pt x="3657" y="140"/>
                    </a:lnTo>
                    <a:close/>
                    <a:moveTo>
                      <a:pt x="3647" y="0"/>
                    </a:moveTo>
                    <a:cubicBezTo>
                      <a:pt x="3630" y="0"/>
                      <a:pt x="3613" y="8"/>
                      <a:pt x="3600" y="24"/>
                    </a:cubicBezTo>
                    <a:lnTo>
                      <a:pt x="3178" y="561"/>
                    </a:lnTo>
                    <a:lnTo>
                      <a:pt x="2535" y="327"/>
                    </a:lnTo>
                    <a:cubicBezTo>
                      <a:pt x="2528" y="324"/>
                      <a:pt x="2521" y="323"/>
                      <a:pt x="2514" y="323"/>
                    </a:cubicBezTo>
                    <a:cubicBezTo>
                      <a:pt x="2491" y="323"/>
                      <a:pt x="2469" y="337"/>
                      <a:pt x="2461" y="360"/>
                    </a:cubicBezTo>
                    <a:lnTo>
                      <a:pt x="2205" y="995"/>
                    </a:lnTo>
                    <a:lnTo>
                      <a:pt x="1522" y="950"/>
                    </a:lnTo>
                    <a:cubicBezTo>
                      <a:pt x="1521" y="950"/>
                      <a:pt x="1520" y="950"/>
                      <a:pt x="1519" y="950"/>
                    </a:cubicBezTo>
                    <a:cubicBezTo>
                      <a:pt x="1488" y="950"/>
                      <a:pt x="1463" y="974"/>
                      <a:pt x="1460" y="1004"/>
                    </a:cubicBezTo>
                    <a:lnTo>
                      <a:pt x="1396" y="1684"/>
                    </a:lnTo>
                    <a:lnTo>
                      <a:pt x="728" y="1835"/>
                    </a:lnTo>
                    <a:cubicBezTo>
                      <a:pt x="696" y="1842"/>
                      <a:pt x="677" y="1873"/>
                      <a:pt x="683" y="1904"/>
                    </a:cubicBezTo>
                    <a:lnTo>
                      <a:pt x="812" y="2576"/>
                    </a:lnTo>
                    <a:lnTo>
                      <a:pt x="213" y="2908"/>
                    </a:lnTo>
                    <a:cubicBezTo>
                      <a:pt x="186" y="2924"/>
                      <a:pt x="175" y="2957"/>
                      <a:pt x="191" y="2986"/>
                    </a:cubicBezTo>
                    <a:lnTo>
                      <a:pt x="502" y="3594"/>
                    </a:lnTo>
                    <a:lnTo>
                      <a:pt x="23" y="4082"/>
                    </a:lnTo>
                    <a:cubicBezTo>
                      <a:pt x="0" y="4105"/>
                      <a:pt x="0" y="4141"/>
                      <a:pt x="23" y="4164"/>
                    </a:cubicBezTo>
                    <a:lnTo>
                      <a:pt x="494" y="4659"/>
                    </a:lnTo>
                    <a:lnTo>
                      <a:pt x="172" y="5262"/>
                    </a:lnTo>
                    <a:cubicBezTo>
                      <a:pt x="156" y="5289"/>
                      <a:pt x="167" y="5324"/>
                      <a:pt x="194" y="5340"/>
                    </a:cubicBezTo>
                    <a:lnTo>
                      <a:pt x="786" y="5684"/>
                    </a:lnTo>
                    <a:lnTo>
                      <a:pt x="644" y="6352"/>
                    </a:lnTo>
                    <a:cubicBezTo>
                      <a:pt x="639" y="6384"/>
                      <a:pt x="658" y="6415"/>
                      <a:pt x="689" y="6422"/>
                    </a:cubicBezTo>
                    <a:lnTo>
                      <a:pt x="1354" y="6583"/>
                    </a:lnTo>
                    <a:lnTo>
                      <a:pt x="1408" y="7265"/>
                    </a:lnTo>
                    <a:cubicBezTo>
                      <a:pt x="1411" y="7297"/>
                      <a:pt x="1437" y="7319"/>
                      <a:pt x="1465" y="7319"/>
                    </a:cubicBezTo>
                    <a:cubicBezTo>
                      <a:pt x="1467" y="7319"/>
                      <a:pt x="1468" y="7319"/>
                      <a:pt x="1469" y="7319"/>
                    </a:cubicBezTo>
                    <a:lnTo>
                      <a:pt x="2153" y="7287"/>
                    </a:lnTo>
                    <a:lnTo>
                      <a:pt x="2397" y="7926"/>
                    </a:lnTo>
                    <a:cubicBezTo>
                      <a:pt x="2406" y="7950"/>
                      <a:pt x="2428" y="7964"/>
                      <a:pt x="2452" y="7964"/>
                    </a:cubicBezTo>
                    <a:cubicBezTo>
                      <a:pt x="2458" y="7964"/>
                      <a:pt x="2465" y="7963"/>
                      <a:pt x="2471" y="7961"/>
                    </a:cubicBezTo>
                    <a:lnTo>
                      <a:pt x="3117" y="7738"/>
                    </a:lnTo>
                    <a:lnTo>
                      <a:pt x="3533" y="8283"/>
                    </a:lnTo>
                    <a:cubicBezTo>
                      <a:pt x="3543" y="8298"/>
                      <a:pt x="3561" y="8306"/>
                      <a:pt x="3579" y="8306"/>
                    </a:cubicBezTo>
                    <a:cubicBezTo>
                      <a:pt x="3590" y="8306"/>
                      <a:pt x="3602" y="8303"/>
                      <a:pt x="3612" y="8295"/>
                    </a:cubicBezTo>
                    <a:lnTo>
                      <a:pt x="4170" y="7899"/>
                    </a:lnTo>
                    <a:lnTo>
                      <a:pt x="4722" y="8304"/>
                    </a:lnTo>
                    <a:cubicBezTo>
                      <a:pt x="4733" y="8313"/>
                      <a:pt x="4745" y="8316"/>
                      <a:pt x="4757" y="8316"/>
                    </a:cubicBezTo>
                    <a:cubicBezTo>
                      <a:pt x="4774" y="8316"/>
                      <a:pt x="4791" y="8307"/>
                      <a:pt x="4802" y="8294"/>
                    </a:cubicBezTo>
                    <a:lnTo>
                      <a:pt x="5226" y="7755"/>
                    </a:lnTo>
                    <a:lnTo>
                      <a:pt x="5868" y="7990"/>
                    </a:lnTo>
                    <a:cubicBezTo>
                      <a:pt x="5875" y="7993"/>
                      <a:pt x="5882" y="7994"/>
                      <a:pt x="5888" y="7994"/>
                    </a:cubicBezTo>
                    <a:cubicBezTo>
                      <a:pt x="5912" y="7994"/>
                      <a:pt x="5934" y="7980"/>
                      <a:pt x="5943" y="7958"/>
                    </a:cubicBezTo>
                    <a:lnTo>
                      <a:pt x="6197" y="7322"/>
                    </a:lnTo>
                    <a:lnTo>
                      <a:pt x="6881" y="7365"/>
                    </a:lnTo>
                    <a:cubicBezTo>
                      <a:pt x="6883" y="7365"/>
                      <a:pt x="6884" y="7365"/>
                      <a:pt x="6885" y="7365"/>
                    </a:cubicBezTo>
                    <a:cubicBezTo>
                      <a:pt x="6915" y="7365"/>
                      <a:pt x="6940" y="7344"/>
                      <a:pt x="6942" y="7313"/>
                    </a:cubicBezTo>
                    <a:lnTo>
                      <a:pt x="7008" y="6631"/>
                    </a:lnTo>
                    <a:lnTo>
                      <a:pt x="7674" y="6481"/>
                    </a:lnTo>
                    <a:cubicBezTo>
                      <a:pt x="7706" y="6474"/>
                      <a:pt x="7725" y="6443"/>
                      <a:pt x="7719" y="6413"/>
                    </a:cubicBezTo>
                    <a:lnTo>
                      <a:pt x="7590" y="5740"/>
                    </a:lnTo>
                    <a:lnTo>
                      <a:pt x="8189" y="5409"/>
                    </a:lnTo>
                    <a:cubicBezTo>
                      <a:pt x="8216" y="5393"/>
                      <a:pt x="8227" y="5359"/>
                      <a:pt x="8213" y="5331"/>
                    </a:cubicBezTo>
                    <a:lnTo>
                      <a:pt x="7900" y="4721"/>
                    </a:lnTo>
                    <a:lnTo>
                      <a:pt x="8379" y="4233"/>
                    </a:lnTo>
                    <a:cubicBezTo>
                      <a:pt x="8402" y="4211"/>
                      <a:pt x="8402" y="4176"/>
                      <a:pt x="8381" y="4152"/>
                    </a:cubicBezTo>
                    <a:lnTo>
                      <a:pt x="7908" y="3656"/>
                    </a:lnTo>
                    <a:lnTo>
                      <a:pt x="8230" y="3054"/>
                    </a:lnTo>
                    <a:cubicBezTo>
                      <a:pt x="8246" y="3026"/>
                      <a:pt x="8235" y="2992"/>
                      <a:pt x="8210" y="2976"/>
                    </a:cubicBezTo>
                    <a:lnTo>
                      <a:pt x="7617" y="2633"/>
                    </a:lnTo>
                    <a:lnTo>
                      <a:pt x="7758" y="1963"/>
                    </a:lnTo>
                    <a:cubicBezTo>
                      <a:pt x="7765" y="1932"/>
                      <a:pt x="7745" y="1901"/>
                      <a:pt x="7714" y="1894"/>
                    </a:cubicBezTo>
                    <a:lnTo>
                      <a:pt x="7049" y="1733"/>
                    </a:lnTo>
                    <a:lnTo>
                      <a:pt x="6994" y="1051"/>
                    </a:lnTo>
                    <a:cubicBezTo>
                      <a:pt x="6992" y="1019"/>
                      <a:pt x="6961" y="997"/>
                      <a:pt x="6933" y="997"/>
                    </a:cubicBezTo>
                    <a:lnTo>
                      <a:pt x="6249" y="1030"/>
                    </a:lnTo>
                    <a:lnTo>
                      <a:pt x="6005" y="389"/>
                    </a:lnTo>
                    <a:cubicBezTo>
                      <a:pt x="5997" y="366"/>
                      <a:pt x="5975" y="351"/>
                      <a:pt x="5951" y="351"/>
                    </a:cubicBezTo>
                    <a:cubicBezTo>
                      <a:pt x="5945" y="351"/>
                      <a:pt x="5939" y="352"/>
                      <a:pt x="5933" y="354"/>
                    </a:cubicBezTo>
                    <a:lnTo>
                      <a:pt x="5285" y="578"/>
                    </a:lnTo>
                    <a:lnTo>
                      <a:pt x="4871" y="32"/>
                    </a:lnTo>
                    <a:cubicBezTo>
                      <a:pt x="4860" y="18"/>
                      <a:pt x="4842" y="10"/>
                      <a:pt x="4825" y="10"/>
                    </a:cubicBezTo>
                    <a:cubicBezTo>
                      <a:pt x="4813" y="10"/>
                      <a:pt x="4802" y="13"/>
                      <a:pt x="4791" y="20"/>
                    </a:cubicBezTo>
                    <a:lnTo>
                      <a:pt x="4232" y="417"/>
                    </a:lnTo>
                    <a:lnTo>
                      <a:pt x="3682" y="12"/>
                    </a:lnTo>
                    <a:cubicBezTo>
                      <a:pt x="3671" y="4"/>
                      <a:pt x="3659" y="0"/>
                      <a:pt x="36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4162237" y="2628980"/>
                <a:ext cx="366195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2647" extrusionOk="0">
                    <a:moveTo>
                      <a:pt x="7223" y="1"/>
                    </a:moveTo>
                    <a:cubicBezTo>
                      <a:pt x="7191" y="1"/>
                      <a:pt x="7158" y="5"/>
                      <a:pt x="7126" y="15"/>
                    </a:cubicBezTo>
                    <a:lnTo>
                      <a:pt x="297" y="1957"/>
                    </a:lnTo>
                    <a:cubicBezTo>
                      <a:pt x="110" y="2011"/>
                      <a:pt x="0" y="2205"/>
                      <a:pt x="54" y="2392"/>
                    </a:cubicBezTo>
                    <a:cubicBezTo>
                      <a:pt x="98" y="2546"/>
                      <a:pt x="238" y="2646"/>
                      <a:pt x="391" y="2646"/>
                    </a:cubicBezTo>
                    <a:cubicBezTo>
                      <a:pt x="423" y="2646"/>
                      <a:pt x="456" y="2642"/>
                      <a:pt x="489" y="2633"/>
                    </a:cubicBezTo>
                    <a:lnTo>
                      <a:pt x="7318" y="690"/>
                    </a:lnTo>
                    <a:cubicBezTo>
                      <a:pt x="7505" y="636"/>
                      <a:pt x="7614" y="442"/>
                      <a:pt x="7560" y="255"/>
                    </a:cubicBezTo>
                    <a:cubicBezTo>
                      <a:pt x="7516" y="101"/>
                      <a:pt x="7376" y="1"/>
                      <a:pt x="7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4160650" y="2626190"/>
                <a:ext cx="370909" cy="132935"/>
              </a:xfrm>
              <a:custGeom>
                <a:avLst/>
                <a:gdLst/>
                <a:ahLst/>
                <a:cxnLst/>
                <a:rect l="l" t="t" r="r" b="b"/>
                <a:pathLst>
                  <a:path w="7712" h="2764" extrusionOk="0">
                    <a:moveTo>
                      <a:pt x="7256" y="118"/>
                    </a:moveTo>
                    <a:cubicBezTo>
                      <a:pt x="7306" y="118"/>
                      <a:pt x="7354" y="130"/>
                      <a:pt x="7398" y="154"/>
                    </a:cubicBezTo>
                    <a:cubicBezTo>
                      <a:pt x="7467" y="192"/>
                      <a:pt x="7515" y="254"/>
                      <a:pt x="7538" y="329"/>
                    </a:cubicBezTo>
                    <a:cubicBezTo>
                      <a:pt x="7581" y="485"/>
                      <a:pt x="7491" y="647"/>
                      <a:pt x="7335" y="691"/>
                    </a:cubicBezTo>
                    <a:lnTo>
                      <a:pt x="506" y="2635"/>
                    </a:lnTo>
                    <a:cubicBezTo>
                      <a:pt x="479" y="2642"/>
                      <a:pt x="452" y="2646"/>
                      <a:pt x="425" y="2646"/>
                    </a:cubicBezTo>
                    <a:cubicBezTo>
                      <a:pt x="375" y="2646"/>
                      <a:pt x="326" y="2634"/>
                      <a:pt x="283" y="2609"/>
                    </a:cubicBezTo>
                    <a:cubicBezTo>
                      <a:pt x="215" y="2571"/>
                      <a:pt x="165" y="2509"/>
                      <a:pt x="144" y="2434"/>
                    </a:cubicBezTo>
                    <a:cubicBezTo>
                      <a:pt x="122" y="2358"/>
                      <a:pt x="132" y="2280"/>
                      <a:pt x="170" y="2211"/>
                    </a:cubicBezTo>
                    <a:cubicBezTo>
                      <a:pt x="208" y="2143"/>
                      <a:pt x="271" y="2093"/>
                      <a:pt x="345" y="2072"/>
                    </a:cubicBezTo>
                    <a:lnTo>
                      <a:pt x="7176" y="128"/>
                    </a:lnTo>
                    <a:cubicBezTo>
                      <a:pt x="7202" y="121"/>
                      <a:pt x="7230" y="118"/>
                      <a:pt x="7256" y="118"/>
                    </a:cubicBezTo>
                    <a:close/>
                    <a:moveTo>
                      <a:pt x="7254" y="0"/>
                    </a:moveTo>
                    <a:cubicBezTo>
                      <a:pt x="7217" y="0"/>
                      <a:pt x="7180" y="5"/>
                      <a:pt x="7143" y="15"/>
                    </a:cubicBezTo>
                    <a:lnTo>
                      <a:pt x="312" y="1960"/>
                    </a:lnTo>
                    <a:cubicBezTo>
                      <a:pt x="208" y="1989"/>
                      <a:pt x="120" y="2059"/>
                      <a:pt x="66" y="2154"/>
                    </a:cubicBezTo>
                    <a:cubicBezTo>
                      <a:pt x="14" y="2249"/>
                      <a:pt x="1" y="2360"/>
                      <a:pt x="32" y="2465"/>
                    </a:cubicBezTo>
                    <a:cubicBezTo>
                      <a:pt x="61" y="2571"/>
                      <a:pt x="130" y="2658"/>
                      <a:pt x="226" y="2711"/>
                    </a:cubicBezTo>
                    <a:cubicBezTo>
                      <a:pt x="288" y="2746"/>
                      <a:pt x="355" y="2763"/>
                      <a:pt x="425" y="2763"/>
                    </a:cubicBezTo>
                    <a:cubicBezTo>
                      <a:pt x="463" y="2763"/>
                      <a:pt x="501" y="2758"/>
                      <a:pt x="537" y="2748"/>
                    </a:cubicBezTo>
                    <a:lnTo>
                      <a:pt x="7368" y="805"/>
                    </a:lnTo>
                    <a:cubicBezTo>
                      <a:pt x="7585" y="743"/>
                      <a:pt x="7711" y="516"/>
                      <a:pt x="7650" y="298"/>
                    </a:cubicBezTo>
                    <a:cubicBezTo>
                      <a:pt x="7619" y="192"/>
                      <a:pt x="7550" y="105"/>
                      <a:pt x="7455" y="52"/>
                    </a:cubicBezTo>
                    <a:cubicBezTo>
                      <a:pt x="7393" y="18"/>
                      <a:pt x="7324" y="0"/>
                      <a:pt x="7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4489665" y="2570785"/>
                <a:ext cx="196083" cy="109705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2281" extrusionOk="0">
                    <a:moveTo>
                      <a:pt x="3163" y="0"/>
                    </a:moveTo>
                    <a:cubicBezTo>
                      <a:pt x="3090" y="0"/>
                      <a:pt x="3015" y="10"/>
                      <a:pt x="2941" y="31"/>
                    </a:cubicBezTo>
                    <a:lnTo>
                      <a:pt x="688" y="672"/>
                    </a:lnTo>
                    <a:cubicBezTo>
                      <a:pt x="255" y="795"/>
                      <a:pt x="1" y="1252"/>
                      <a:pt x="125" y="1685"/>
                    </a:cubicBezTo>
                    <a:cubicBezTo>
                      <a:pt x="227" y="2044"/>
                      <a:pt x="558" y="2281"/>
                      <a:pt x="915" y="2281"/>
                    </a:cubicBezTo>
                    <a:cubicBezTo>
                      <a:pt x="988" y="2281"/>
                      <a:pt x="1063" y="2271"/>
                      <a:pt x="1137" y="2250"/>
                    </a:cubicBezTo>
                    <a:lnTo>
                      <a:pt x="3389" y="1607"/>
                    </a:lnTo>
                    <a:cubicBezTo>
                      <a:pt x="3822" y="1484"/>
                      <a:pt x="4077" y="1029"/>
                      <a:pt x="3952" y="596"/>
                    </a:cubicBezTo>
                    <a:cubicBezTo>
                      <a:pt x="3850" y="236"/>
                      <a:pt x="3520" y="0"/>
                      <a:pt x="3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4486587" y="2567996"/>
                <a:ext cx="202239" cy="115236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2396" extrusionOk="0">
                    <a:moveTo>
                      <a:pt x="3228" y="117"/>
                    </a:moveTo>
                    <a:cubicBezTo>
                      <a:pt x="3561" y="117"/>
                      <a:pt x="3866" y="335"/>
                      <a:pt x="3961" y="670"/>
                    </a:cubicBezTo>
                    <a:cubicBezTo>
                      <a:pt x="4075" y="1073"/>
                      <a:pt x="3841" y="1495"/>
                      <a:pt x="3438" y="1610"/>
                    </a:cubicBezTo>
                    <a:lnTo>
                      <a:pt x="1185" y="2250"/>
                    </a:lnTo>
                    <a:cubicBezTo>
                      <a:pt x="1116" y="2270"/>
                      <a:pt x="1046" y="2279"/>
                      <a:pt x="977" y="2279"/>
                    </a:cubicBezTo>
                    <a:cubicBezTo>
                      <a:pt x="646" y="2279"/>
                      <a:pt x="340" y="2062"/>
                      <a:pt x="245" y="1728"/>
                    </a:cubicBezTo>
                    <a:cubicBezTo>
                      <a:pt x="131" y="1324"/>
                      <a:pt x="366" y="902"/>
                      <a:pt x="768" y="787"/>
                    </a:cubicBezTo>
                    <a:lnTo>
                      <a:pt x="3021" y="147"/>
                    </a:lnTo>
                    <a:cubicBezTo>
                      <a:pt x="3090" y="126"/>
                      <a:pt x="3161" y="117"/>
                      <a:pt x="3228" y="117"/>
                    </a:cubicBezTo>
                    <a:close/>
                    <a:moveTo>
                      <a:pt x="3229" y="0"/>
                    </a:moveTo>
                    <a:cubicBezTo>
                      <a:pt x="3150" y="0"/>
                      <a:pt x="3069" y="11"/>
                      <a:pt x="2989" y="34"/>
                    </a:cubicBezTo>
                    <a:lnTo>
                      <a:pt x="737" y="675"/>
                    </a:lnTo>
                    <a:cubicBezTo>
                      <a:pt x="271" y="806"/>
                      <a:pt x="1" y="1293"/>
                      <a:pt x="132" y="1759"/>
                    </a:cubicBezTo>
                    <a:cubicBezTo>
                      <a:pt x="243" y="2145"/>
                      <a:pt x="595" y="2396"/>
                      <a:pt x="977" y="2396"/>
                    </a:cubicBezTo>
                    <a:cubicBezTo>
                      <a:pt x="1057" y="2396"/>
                      <a:pt x="1137" y="2385"/>
                      <a:pt x="1218" y="2363"/>
                    </a:cubicBezTo>
                    <a:lnTo>
                      <a:pt x="3469" y="1722"/>
                    </a:lnTo>
                    <a:cubicBezTo>
                      <a:pt x="3935" y="1589"/>
                      <a:pt x="4205" y="1102"/>
                      <a:pt x="4073" y="637"/>
                    </a:cubicBezTo>
                    <a:cubicBezTo>
                      <a:pt x="3963" y="253"/>
                      <a:pt x="3611" y="0"/>
                      <a:pt x="32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597096" y="2191128"/>
                <a:ext cx="525967" cy="739942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15385" extrusionOk="0">
                    <a:moveTo>
                      <a:pt x="579" y="0"/>
                    </a:moveTo>
                    <a:lnTo>
                      <a:pt x="1" y="400"/>
                    </a:lnTo>
                    <a:lnTo>
                      <a:pt x="10357" y="15385"/>
                    </a:lnTo>
                    <a:lnTo>
                      <a:pt x="10936" y="14985"/>
                    </a:lnTo>
                    <a:lnTo>
                      <a:pt x="5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593200" y="2187473"/>
                <a:ext cx="533758" cy="747541"/>
              </a:xfrm>
              <a:custGeom>
                <a:avLst/>
                <a:gdLst/>
                <a:ahLst/>
                <a:cxnLst/>
                <a:rect l="l" t="t" r="r" b="b"/>
                <a:pathLst>
                  <a:path w="11098" h="15543" extrusionOk="0">
                    <a:moveTo>
                      <a:pt x="640" y="189"/>
                    </a:moveTo>
                    <a:lnTo>
                      <a:pt x="10906" y="15044"/>
                    </a:lnTo>
                    <a:lnTo>
                      <a:pt x="10459" y="15354"/>
                    </a:lnTo>
                    <a:lnTo>
                      <a:pt x="191" y="499"/>
                    </a:lnTo>
                    <a:lnTo>
                      <a:pt x="640" y="189"/>
                    </a:lnTo>
                    <a:close/>
                    <a:moveTo>
                      <a:pt x="659" y="0"/>
                    </a:moveTo>
                    <a:cubicBezTo>
                      <a:pt x="643" y="0"/>
                      <a:pt x="627" y="5"/>
                      <a:pt x="614" y="14"/>
                    </a:cubicBezTo>
                    <a:lnTo>
                      <a:pt x="37" y="414"/>
                    </a:lnTo>
                    <a:cubicBezTo>
                      <a:pt x="20" y="426"/>
                      <a:pt x="7" y="443"/>
                      <a:pt x="4" y="464"/>
                    </a:cubicBezTo>
                    <a:cubicBezTo>
                      <a:pt x="1" y="485"/>
                      <a:pt x="4" y="506"/>
                      <a:pt x="16" y="523"/>
                    </a:cubicBezTo>
                    <a:lnTo>
                      <a:pt x="10374" y="15508"/>
                    </a:lnTo>
                    <a:cubicBezTo>
                      <a:pt x="10390" y="15530"/>
                      <a:pt x="10414" y="15542"/>
                      <a:pt x="10438" y="15542"/>
                    </a:cubicBezTo>
                    <a:cubicBezTo>
                      <a:pt x="10454" y="15542"/>
                      <a:pt x="10469" y="15537"/>
                      <a:pt x="10483" y="15528"/>
                    </a:cubicBezTo>
                    <a:lnTo>
                      <a:pt x="11062" y="15128"/>
                    </a:lnTo>
                    <a:cubicBezTo>
                      <a:pt x="11077" y="15118"/>
                      <a:pt x="11089" y="15099"/>
                      <a:pt x="11093" y="15078"/>
                    </a:cubicBezTo>
                    <a:cubicBezTo>
                      <a:pt x="11098" y="15057"/>
                      <a:pt x="11093" y="15037"/>
                      <a:pt x="11081" y="15019"/>
                    </a:cubicBezTo>
                    <a:lnTo>
                      <a:pt x="724" y="35"/>
                    </a:lnTo>
                    <a:cubicBezTo>
                      <a:pt x="709" y="12"/>
                      <a:pt x="684" y="0"/>
                      <a:pt x="6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3025233" y="2846174"/>
                <a:ext cx="167803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136" extrusionOk="0">
                    <a:moveTo>
                      <a:pt x="1745" y="1"/>
                    </a:moveTo>
                    <a:cubicBezTo>
                      <a:pt x="1603" y="1"/>
                      <a:pt x="1459" y="20"/>
                      <a:pt x="1315" y="61"/>
                    </a:cubicBezTo>
                    <a:cubicBezTo>
                      <a:pt x="484" y="298"/>
                      <a:pt x="1" y="1164"/>
                      <a:pt x="238" y="1997"/>
                    </a:cubicBezTo>
                    <a:cubicBezTo>
                      <a:pt x="433" y="2687"/>
                      <a:pt x="1062" y="3135"/>
                      <a:pt x="1745" y="3135"/>
                    </a:cubicBezTo>
                    <a:cubicBezTo>
                      <a:pt x="1887" y="3135"/>
                      <a:pt x="2031" y="3116"/>
                      <a:pt x="2174" y="3076"/>
                    </a:cubicBezTo>
                    <a:cubicBezTo>
                      <a:pt x="3005" y="2838"/>
                      <a:pt x="3488" y="1971"/>
                      <a:pt x="3251" y="1140"/>
                    </a:cubicBezTo>
                    <a:cubicBezTo>
                      <a:pt x="3056" y="450"/>
                      <a:pt x="2428" y="1"/>
                      <a:pt x="17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3022059" y="2843385"/>
                <a:ext cx="168044" cy="15650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254" extrusionOk="0">
                    <a:moveTo>
                      <a:pt x="1810" y="117"/>
                    </a:moveTo>
                    <a:cubicBezTo>
                      <a:pt x="2467" y="117"/>
                      <a:pt x="3073" y="550"/>
                      <a:pt x="3261" y="1213"/>
                    </a:cubicBezTo>
                    <a:cubicBezTo>
                      <a:pt x="3372" y="1601"/>
                      <a:pt x="3324" y="2008"/>
                      <a:pt x="3128" y="2360"/>
                    </a:cubicBezTo>
                    <a:cubicBezTo>
                      <a:pt x="2932" y="2711"/>
                      <a:pt x="2610" y="2966"/>
                      <a:pt x="2223" y="3077"/>
                    </a:cubicBezTo>
                    <a:cubicBezTo>
                      <a:pt x="2086" y="3116"/>
                      <a:pt x="1946" y="3135"/>
                      <a:pt x="1807" y="3135"/>
                    </a:cubicBezTo>
                    <a:cubicBezTo>
                      <a:pt x="1554" y="3135"/>
                      <a:pt x="1303" y="3071"/>
                      <a:pt x="1076" y="2943"/>
                    </a:cubicBezTo>
                    <a:cubicBezTo>
                      <a:pt x="725" y="2748"/>
                      <a:pt x="470" y="2425"/>
                      <a:pt x="359" y="2039"/>
                    </a:cubicBezTo>
                    <a:cubicBezTo>
                      <a:pt x="133" y="1239"/>
                      <a:pt x="598" y="403"/>
                      <a:pt x="1398" y="174"/>
                    </a:cubicBezTo>
                    <a:cubicBezTo>
                      <a:pt x="1535" y="136"/>
                      <a:pt x="1674" y="117"/>
                      <a:pt x="1810" y="117"/>
                    </a:cubicBezTo>
                    <a:close/>
                    <a:moveTo>
                      <a:pt x="1809" y="0"/>
                    </a:moveTo>
                    <a:cubicBezTo>
                      <a:pt x="1662" y="0"/>
                      <a:pt x="1513" y="20"/>
                      <a:pt x="1365" y="62"/>
                    </a:cubicBezTo>
                    <a:cubicBezTo>
                      <a:pt x="503" y="308"/>
                      <a:pt x="1" y="1208"/>
                      <a:pt x="247" y="2071"/>
                    </a:cubicBezTo>
                    <a:cubicBezTo>
                      <a:pt x="366" y="2488"/>
                      <a:pt x="640" y="2834"/>
                      <a:pt x="1019" y="3045"/>
                    </a:cubicBezTo>
                    <a:cubicBezTo>
                      <a:pt x="1265" y="3182"/>
                      <a:pt x="1535" y="3253"/>
                      <a:pt x="1809" y="3253"/>
                    </a:cubicBezTo>
                    <a:cubicBezTo>
                      <a:pt x="1958" y="3251"/>
                      <a:pt x="2108" y="3231"/>
                      <a:pt x="2255" y="3189"/>
                    </a:cubicBezTo>
                    <a:cubicBezTo>
                      <a:pt x="2673" y="3071"/>
                      <a:pt x="3019" y="2796"/>
                      <a:pt x="3230" y="2417"/>
                    </a:cubicBezTo>
                    <a:cubicBezTo>
                      <a:pt x="3442" y="2038"/>
                      <a:pt x="3493" y="1600"/>
                      <a:pt x="3374" y="1180"/>
                    </a:cubicBezTo>
                    <a:cubicBezTo>
                      <a:pt x="3170" y="466"/>
                      <a:pt x="2517" y="0"/>
                      <a:pt x="18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3058996" y="2876522"/>
                <a:ext cx="100278" cy="9013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874" extrusionOk="0">
                    <a:moveTo>
                      <a:pt x="1042" y="1"/>
                    </a:moveTo>
                    <a:cubicBezTo>
                      <a:pt x="957" y="1"/>
                      <a:pt x="871" y="12"/>
                      <a:pt x="786" y="36"/>
                    </a:cubicBezTo>
                    <a:cubicBezTo>
                      <a:pt x="289" y="178"/>
                      <a:pt x="0" y="696"/>
                      <a:pt x="142" y="1193"/>
                    </a:cubicBezTo>
                    <a:cubicBezTo>
                      <a:pt x="260" y="1604"/>
                      <a:pt x="634" y="1873"/>
                      <a:pt x="1042" y="1873"/>
                    </a:cubicBezTo>
                    <a:cubicBezTo>
                      <a:pt x="1127" y="1873"/>
                      <a:pt x="1213" y="1861"/>
                      <a:pt x="1299" y="1837"/>
                    </a:cubicBezTo>
                    <a:cubicBezTo>
                      <a:pt x="1796" y="1697"/>
                      <a:pt x="2085" y="1177"/>
                      <a:pt x="1943" y="680"/>
                    </a:cubicBezTo>
                    <a:cubicBezTo>
                      <a:pt x="1825" y="268"/>
                      <a:pt x="1450" y="1"/>
                      <a:pt x="10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3059621" y="2873732"/>
                <a:ext cx="98980" cy="95757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991" extrusionOk="0">
                    <a:moveTo>
                      <a:pt x="1031" y="117"/>
                    </a:moveTo>
                    <a:cubicBezTo>
                      <a:pt x="1178" y="117"/>
                      <a:pt x="1324" y="155"/>
                      <a:pt x="1457" y="229"/>
                    </a:cubicBezTo>
                    <a:cubicBezTo>
                      <a:pt x="1661" y="342"/>
                      <a:pt x="1809" y="529"/>
                      <a:pt x="1873" y="756"/>
                    </a:cubicBezTo>
                    <a:cubicBezTo>
                      <a:pt x="1938" y="981"/>
                      <a:pt x="1911" y="1218"/>
                      <a:pt x="1796" y="1422"/>
                    </a:cubicBezTo>
                    <a:cubicBezTo>
                      <a:pt x="1682" y="1627"/>
                      <a:pt x="1495" y="1775"/>
                      <a:pt x="1270" y="1839"/>
                    </a:cubicBezTo>
                    <a:cubicBezTo>
                      <a:pt x="1190" y="1862"/>
                      <a:pt x="1109" y="1873"/>
                      <a:pt x="1029" y="1873"/>
                    </a:cubicBezTo>
                    <a:cubicBezTo>
                      <a:pt x="881" y="1873"/>
                      <a:pt x="735" y="1836"/>
                      <a:pt x="602" y="1762"/>
                    </a:cubicBezTo>
                    <a:cubicBezTo>
                      <a:pt x="397" y="1647"/>
                      <a:pt x="250" y="1460"/>
                      <a:pt x="186" y="1235"/>
                    </a:cubicBezTo>
                    <a:cubicBezTo>
                      <a:pt x="122" y="1010"/>
                      <a:pt x="148" y="773"/>
                      <a:pt x="262" y="569"/>
                    </a:cubicBezTo>
                    <a:cubicBezTo>
                      <a:pt x="377" y="362"/>
                      <a:pt x="564" y="215"/>
                      <a:pt x="789" y="151"/>
                    </a:cubicBezTo>
                    <a:cubicBezTo>
                      <a:pt x="868" y="129"/>
                      <a:pt x="950" y="117"/>
                      <a:pt x="1031" y="117"/>
                    </a:cubicBezTo>
                    <a:close/>
                    <a:moveTo>
                      <a:pt x="1031" y="0"/>
                    </a:moveTo>
                    <a:cubicBezTo>
                      <a:pt x="940" y="0"/>
                      <a:pt x="848" y="13"/>
                      <a:pt x="758" y="39"/>
                    </a:cubicBezTo>
                    <a:cubicBezTo>
                      <a:pt x="501" y="111"/>
                      <a:pt x="290" y="279"/>
                      <a:pt x="160" y="511"/>
                    </a:cubicBezTo>
                    <a:cubicBezTo>
                      <a:pt x="32" y="743"/>
                      <a:pt x="1" y="1012"/>
                      <a:pt x="74" y="1266"/>
                    </a:cubicBezTo>
                    <a:cubicBezTo>
                      <a:pt x="146" y="1523"/>
                      <a:pt x="314" y="1734"/>
                      <a:pt x="546" y="1864"/>
                    </a:cubicBezTo>
                    <a:cubicBezTo>
                      <a:pt x="695" y="1947"/>
                      <a:pt x="861" y="1990"/>
                      <a:pt x="1028" y="1990"/>
                    </a:cubicBezTo>
                    <a:cubicBezTo>
                      <a:pt x="1119" y="1990"/>
                      <a:pt x="1211" y="1978"/>
                      <a:pt x="1301" y="1952"/>
                    </a:cubicBezTo>
                    <a:cubicBezTo>
                      <a:pt x="1558" y="1879"/>
                      <a:pt x="1769" y="1711"/>
                      <a:pt x="1899" y="1479"/>
                    </a:cubicBezTo>
                    <a:cubicBezTo>
                      <a:pt x="2027" y="1247"/>
                      <a:pt x="2058" y="979"/>
                      <a:pt x="1985" y="723"/>
                    </a:cubicBezTo>
                    <a:cubicBezTo>
                      <a:pt x="1913" y="466"/>
                      <a:pt x="1745" y="255"/>
                      <a:pt x="1513" y="125"/>
                    </a:cubicBezTo>
                    <a:cubicBezTo>
                      <a:pt x="1363" y="43"/>
                      <a:pt x="1198" y="0"/>
                      <a:pt x="1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5599447" y="2385670"/>
                <a:ext cx="167852" cy="15082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136" extrusionOk="0">
                    <a:moveTo>
                      <a:pt x="1746" y="0"/>
                    </a:moveTo>
                    <a:cubicBezTo>
                      <a:pt x="1604" y="0"/>
                      <a:pt x="1459" y="20"/>
                      <a:pt x="1316" y="61"/>
                    </a:cubicBezTo>
                    <a:cubicBezTo>
                      <a:pt x="483" y="298"/>
                      <a:pt x="0" y="1165"/>
                      <a:pt x="237" y="1997"/>
                    </a:cubicBezTo>
                    <a:cubicBezTo>
                      <a:pt x="434" y="2686"/>
                      <a:pt x="1061" y="3136"/>
                      <a:pt x="1743" y="3136"/>
                    </a:cubicBezTo>
                    <a:cubicBezTo>
                      <a:pt x="1885" y="3136"/>
                      <a:pt x="2030" y="3116"/>
                      <a:pt x="2173" y="3075"/>
                    </a:cubicBezTo>
                    <a:cubicBezTo>
                      <a:pt x="3006" y="2838"/>
                      <a:pt x="3489" y="1972"/>
                      <a:pt x="3252" y="1139"/>
                    </a:cubicBezTo>
                    <a:cubicBezTo>
                      <a:pt x="3056" y="450"/>
                      <a:pt x="2428" y="0"/>
                      <a:pt x="17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5602429" y="2382880"/>
                <a:ext cx="161840" cy="156453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253" extrusionOk="0">
                    <a:moveTo>
                      <a:pt x="1682" y="117"/>
                    </a:moveTo>
                    <a:cubicBezTo>
                      <a:pt x="2338" y="117"/>
                      <a:pt x="2944" y="552"/>
                      <a:pt x="3133" y="1213"/>
                    </a:cubicBezTo>
                    <a:cubicBezTo>
                      <a:pt x="3244" y="1601"/>
                      <a:pt x="3197" y="2008"/>
                      <a:pt x="3001" y="2361"/>
                    </a:cubicBezTo>
                    <a:cubicBezTo>
                      <a:pt x="2804" y="2713"/>
                      <a:pt x="2484" y="2967"/>
                      <a:pt x="2096" y="3078"/>
                    </a:cubicBezTo>
                    <a:cubicBezTo>
                      <a:pt x="1959" y="3117"/>
                      <a:pt x="1821" y="3135"/>
                      <a:pt x="1685" y="3135"/>
                    </a:cubicBezTo>
                    <a:cubicBezTo>
                      <a:pt x="1027" y="3135"/>
                      <a:pt x="420" y="2702"/>
                      <a:pt x="231" y="2039"/>
                    </a:cubicBezTo>
                    <a:cubicBezTo>
                      <a:pt x="122" y="1651"/>
                      <a:pt x="169" y="1244"/>
                      <a:pt x="364" y="893"/>
                    </a:cubicBezTo>
                    <a:cubicBezTo>
                      <a:pt x="562" y="539"/>
                      <a:pt x="882" y="285"/>
                      <a:pt x="1270" y="176"/>
                    </a:cubicBezTo>
                    <a:cubicBezTo>
                      <a:pt x="1407" y="136"/>
                      <a:pt x="1545" y="117"/>
                      <a:pt x="1682" y="117"/>
                    </a:cubicBezTo>
                    <a:close/>
                    <a:moveTo>
                      <a:pt x="1682" y="1"/>
                    </a:moveTo>
                    <a:cubicBezTo>
                      <a:pt x="1535" y="1"/>
                      <a:pt x="1385" y="21"/>
                      <a:pt x="1237" y="63"/>
                    </a:cubicBezTo>
                    <a:cubicBezTo>
                      <a:pt x="820" y="181"/>
                      <a:pt x="473" y="456"/>
                      <a:pt x="262" y="836"/>
                    </a:cubicBezTo>
                    <a:cubicBezTo>
                      <a:pt x="51" y="1215"/>
                      <a:pt x="1" y="1653"/>
                      <a:pt x="118" y="2072"/>
                    </a:cubicBezTo>
                    <a:cubicBezTo>
                      <a:pt x="323" y="2785"/>
                      <a:pt x="975" y="3253"/>
                      <a:pt x="1684" y="3253"/>
                    </a:cubicBezTo>
                    <a:cubicBezTo>
                      <a:pt x="1831" y="3253"/>
                      <a:pt x="1980" y="3232"/>
                      <a:pt x="2127" y="3190"/>
                    </a:cubicBezTo>
                    <a:cubicBezTo>
                      <a:pt x="2544" y="3071"/>
                      <a:pt x="2891" y="2797"/>
                      <a:pt x="3103" y="2418"/>
                    </a:cubicBezTo>
                    <a:cubicBezTo>
                      <a:pt x="3315" y="2039"/>
                      <a:pt x="3365" y="1599"/>
                      <a:pt x="3245" y="1182"/>
                    </a:cubicBezTo>
                    <a:cubicBezTo>
                      <a:pt x="3043" y="468"/>
                      <a:pt x="2390" y="1"/>
                      <a:pt x="16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5633257" y="2416065"/>
                <a:ext cx="100230" cy="9008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873" extrusionOk="0">
                    <a:moveTo>
                      <a:pt x="1042" y="0"/>
                    </a:moveTo>
                    <a:cubicBezTo>
                      <a:pt x="957" y="0"/>
                      <a:pt x="871" y="12"/>
                      <a:pt x="785" y="37"/>
                    </a:cubicBezTo>
                    <a:cubicBezTo>
                      <a:pt x="288" y="177"/>
                      <a:pt x="0" y="694"/>
                      <a:pt x="141" y="1193"/>
                    </a:cubicBezTo>
                    <a:cubicBezTo>
                      <a:pt x="258" y="1605"/>
                      <a:pt x="634" y="1873"/>
                      <a:pt x="1042" y="1873"/>
                    </a:cubicBezTo>
                    <a:cubicBezTo>
                      <a:pt x="1126" y="1873"/>
                      <a:pt x="1212" y="1861"/>
                      <a:pt x="1297" y="1837"/>
                    </a:cubicBezTo>
                    <a:cubicBezTo>
                      <a:pt x="1794" y="1695"/>
                      <a:pt x="2083" y="1178"/>
                      <a:pt x="1941" y="681"/>
                    </a:cubicBezTo>
                    <a:cubicBezTo>
                      <a:pt x="1825" y="269"/>
                      <a:pt x="1451" y="0"/>
                      <a:pt x="1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5630083" y="2413228"/>
                <a:ext cx="106579" cy="95709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90" extrusionOk="0">
                    <a:moveTo>
                      <a:pt x="1107" y="118"/>
                    </a:moveTo>
                    <a:cubicBezTo>
                      <a:pt x="1490" y="118"/>
                      <a:pt x="1841" y="369"/>
                      <a:pt x="1952" y="755"/>
                    </a:cubicBezTo>
                    <a:cubicBezTo>
                      <a:pt x="2083" y="1221"/>
                      <a:pt x="1813" y="1708"/>
                      <a:pt x="1348" y="1839"/>
                    </a:cubicBezTo>
                    <a:cubicBezTo>
                      <a:pt x="1268" y="1862"/>
                      <a:pt x="1188" y="1872"/>
                      <a:pt x="1109" y="1872"/>
                    </a:cubicBezTo>
                    <a:cubicBezTo>
                      <a:pt x="727" y="1872"/>
                      <a:pt x="374" y="1621"/>
                      <a:pt x="264" y="1235"/>
                    </a:cubicBezTo>
                    <a:cubicBezTo>
                      <a:pt x="130" y="771"/>
                      <a:pt x="402" y="284"/>
                      <a:pt x="868" y="151"/>
                    </a:cubicBezTo>
                    <a:cubicBezTo>
                      <a:pt x="948" y="128"/>
                      <a:pt x="1027" y="118"/>
                      <a:pt x="1107" y="118"/>
                    </a:cubicBezTo>
                    <a:close/>
                    <a:moveTo>
                      <a:pt x="1107" y="0"/>
                    </a:moveTo>
                    <a:cubicBezTo>
                      <a:pt x="1017" y="0"/>
                      <a:pt x="926" y="12"/>
                      <a:pt x="835" y="38"/>
                    </a:cubicBezTo>
                    <a:cubicBezTo>
                      <a:pt x="309" y="189"/>
                      <a:pt x="0" y="740"/>
                      <a:pt x="151" y="1268"/>
                    </a:cubicBezTo>
                    <a:cubicBezTo>
                      <a:pt x="276" y="1704"/>
                      <a:pt x="674" y="1990"/>
                      <a:pt x="1109" y="1990"/>
                    </a:cubicBezTo>
                    <a:cubicBezTo>
                      <a:pt x="1199" y="1990"/>
                      <a:pt x="1289" y="1978"/>
                      <a:pt x="1380" y="1952"/>
                    </a:cubicBezTo>
                    <a:cubicBezTo>
                      <a:pt x="1907" y="1801"/>
                      <a:pt x="2215" y="1250"/>
                      <a:pt x="2064" y="722"/>
                    </a:cubicBezTo>
                    <a:cubicBezTo>
                      <a:pt x="1940" y="286"/>
                      <a:pt x="1541" y="0"/>
                      <a:pt x="1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3788975" y="1548153"/>
                <a:ext cx="156790" cy="39197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8150" extrusionOk="0">
                    <a:moveTo>
                      <a:pt x="2878" y="0"/>
                    </a:moveTo>
                    <a:cubicBezTo>
                      <a:pt x="2858" y="0"/>
                      <a:pt x="2838" y="2"/>
                      <a:pt x="2818" y="5"/>
                    </a:cubicBezTo>
                    <a:lnTo>
                      <a:pt x="318" y="454"/>
                    </a:lnTo>
                    <a:cubicBezTo>
                      <a:pt x="127" y="487"/>
                      <a:pt x="1" y="670"/>
                      <a:pt x="35" y="861"/>
                    </a:cubicBezTo>
                    <a:lnTo>
                      <a:pt x="1287" y="7860"/>
                    </a:lnTo>
                    <a:cubicBezTo>
                      <a:pt x="1316" y="8030"/>
                      <a:pt x="1465" y="8149"/>
                      <a:pt x="1631" y="8149"/>
                    </a:cubicBezTo>
                    <a:cubicBezTo>
                      <a:pt x="1652" y="8149"/>
                      <a:pt x="1673" y="8147"/>
                      <a:pt x="1694" y="8144"/>
                    </a:cubicBezTo>
                    <a:cubicBezTo>
                      <a:pt x="1885" y="8109"/>
                      <a:pt x="2013" y="7927"/>
                      <a:pt x="1978" y="7737"/>
                    </a:cubicBezTo>
                    <a:lnTo>
                      <a:pt x="787" y="1082"/>
                    </a:lnTo>
                    <a:lnTo>
                      <a:pt x="2941" y="698"/>
                    </a:lnTo>
                    <a:cubicBezTo>
                      <a:pt x="3131" y="663"/>
                      <a:pt x="3259" y="482"/>
                      <a:pt x="3225" y="289"/>
                    </a:cubicBezTo>
                    <a:cubicBezTo>
                      <a:pt x="3194" y="119"/>
                      <a:pt x="3045" y="0"/>
                      <a:pt x="28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3784887" y="1544354"/>
                <a:ext cx="163956" cy="399573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8308" extrusionOk="0">
                    <a:moveTo>
                      <a:pt x="2965" y="159"/>
                    </a:moveTo>
                    <a:cubicBezTo>
                      <a:pt x="3021" y="159"/>
                      <a:pt x="3074" y="174"/>
                      <a:pt x="3119" y="207"/>
                    </a:cubicBezTo>
                    <a:cubicBezTo>
                      <a:pt x="3180" y="249"/>
                      <a:pt x="3220" y="311"/>
                      <a:pt x="3232" y="382"/>
                    </a:cubicBezTo>
                    <a:cubicBezTo>
                      <a:pt x="3246" y="455"/>
                      <a:pt x="3230" y="528"/>
                      <a:pt x="3189" y="587"/>
                    </a:cubicBezTo>
                    <a:cubicBezTo>
                      <a:pt x="3147" y="645"/>
                      <a:pt x="3085" y="685"/>
                      <a:pt x="3012" y="699"/>
                    </a:cubicBezTo>
                    <a:lnTo>
                      <a:pt x="860" y="1083"/>
                    </a:lnTo>
                    <a:cubicBezTo>
                      <a:pt x="816" y="1092"/>
                      <a:pt x="787" y="1132"/>
                      <a:pt x="796" y="1175"/>
                    </a:cubicBezTo>
                    <a:lnTo>
                      <a:pt x="1985" y="7829"/>
                    </a:lnTo>
                    <a:cubicBezTo>
                      <a:pt x="1999" y="7900"/>
                      <a:pt x="1982" y="7973"/>
                      <a:pt x="1940" y="8032"/>
                    </a:cubicBezTo>
                    <a:cubicBezTo>
                      <a:pt x="1900" y="8093"/>
                      <a:pt x="1836" y="8133"/>
                      <a:pt x="1765" y="8145"/>
                    </a:cubicBezTo>
                    <a:cubicBezTo>
                      <a:pt x="1749" y="8148"/>
                      <a:pt x="1733" y="8149"/>
                      <a:pt x="1717" y="8149"/>
                    </a:cubicBezTo>
                    <a:cubicBezTo>
                      <a:pt x="1662" y="8149"/>
                      <a:pt x="1608" y="8132"/>
                      <a:pt x="1561" y="8100"/>
                    </a:cubicBezTo>
                    <a:cubicBezTo>
                      <a:pt x="1502" y="8058"/>
                      <a:pt x="1462" y="7996"/>
                      <a:pt x="1450" y="7925"/>
                    </a:cubicBezTo>
                    <a:lnTo>
                      <a:pt x="196" y="926"/>
                    </a:lnTo>
                    <a:cubicBezTo>
                      <a:pt x="184" y="853"/>
                      <a:pt x="200" y="782"/>
                      <a:pt x="242" y="722"/>
                    </a:cubicBezTo>
                    <a:cubicBezTo>
                      <a:pt x="283" y="663"/>
                      <a:pt x="345" y="623"/>
                      <a:pt x="418" y="609"/>
                    </a:cubicBezTo>
                    <a:lnTo>
                      <a:pt x="2917" y="162"/>
                    </a:lnTo>
                    <a:cubicBezTo>
                      <a:pt x="2932" y="159"/>
                      <a:pt x="2950" y="159"/>
                      <a:pt x="2965" y="159"/>
                    </a:cubicBezTo>
                    <a:close/>
                    <a:moveTo>
                      <a:pt x="2968" y="1"/>
                    </a:moveTo>
                    <a:cubicBezTo>
                      <a:pt x="2942" y="1"/>
                      <a:pt x="2915" y="3"/>
                      <a:pt x="2889" y="8"/>
                    </a:cubicBezTo>
                    <a:lnTo>
                      <a:pt x="389" y="455"/>
                    </a:lnTo>
                    <a:cubicBezTo>
                      <a:pt x="157" y="496"/>
                      <a:pt x="1" y="720"/>
                      <a:pt x="42" y="954"/>
                    </a:cubicBezTo>
                    <a:lnTo>
                      <a:pt x="1294" y="7952"/>
                    </a:lnTo>
                    <a:cubicBezTo>
                      <a:pt x="1313" y="8067"/>
                      <a:pt x="1377" y="8164"/>
                      <a:pt x="1471" y="8229"/>
                    </a:cubicBezTo>
                    <a:cubicBezTo>
                      <a:pt x="1544" y="8281"/>
                      <a:pt x="1628" y="8307"/>
                      <a:pt x="1717" y="8307"/>
                    </a:cubicBezTo>
                    <a:cubicBezTo>
                      <a:pt x="1743" y="8307"/>
                      <a:pt x="1767" y="8306"/>
                      <a:pt x="1793" y="8300"/>
                    </a:cubicBezTo>
                    <a:cubicBezTo>
                      <a:pt x="1906" y="8280"/>
                      <a:pt x="2004" y="8217"/>
                      <a:pt x="2070" y="8122"/>
                    </a:cubicBezTo>
                    <a:cubicBezTo>
                      <a:pt x="2136" y="8029"/>
                      <a:pt x="2160" y="7914"/>
                      <a:pt x="2141" y="7802"/>
                    </a:cubicBezTo>
                    <a:lnTo>
                      <a:pt x="964" y="1225"/>
                    </a:lnTo>
                    <a:lnTo>
                      <a:pt x="3040" y="855"/>
                    </a:lnTo>
                    <a:cubicBezTo>
                      <a:pt x="3154" y="834"/>
                      <a:pt x="3251" y="770"/>
                      <a:pt x="3317" y="677"/>
                    </a:cubicBezTo>
                    <a:cubicBezTo>
                      <a:pt x="3383" y="583"/>
                      <a:pt x="3408" y="469"/>
                      <a:pt x="3388" y="354"/>
                    </a:cubicBezTo>
                    <a:cubicBezTo>
                      <a:pt x="3367" y="242"/>
                      <a:pt x="3305" y="143"/>
                      <a:pt x="3209" y="77"/>
                    </a:cubicBezTo>
                    <a:cubicBezTo>
                      <a:pt x="3138" y="27"/>
                      <a:pt x="3054" y="1"/>
                      <a:pt x="29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3749490" y="1680605"/>
                <a:ext cx="185358" cy="96719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2011" extrusionOk="0">
                    <a:moveTo>
                      <a:pt x="2968" y="0"/>
                    </a:moveTo>
                    <a:cubicBezTo>
                      <a:pt x="2920" y="0"/>
                      <a:pt x="2872" y="4"/>
                      <a:pt x="2823" y="13"/>
                    </a:cubicBezTo>
                    <a:lnTo>
                      <a:pt x="742" y="385"/>
                    </a:lnTo>
                    <a:cubicBezTo>
                      <a:pt x="299" y="465"/>
                      <a:pt x="1" y="893"/>
                      <a:pt x="81" y="1336"/>
                    </a:cubicBezTo>
                    <a:cubicBezTo>
                      <a:pt x="152" y="1731"/>
                      <a:pt x="499" y="2010"/>
                      <a:pt x="887" y="2010"/>
                    </a:cubicBezTo>
                    <a:cubicBezTo>
                      <a:pt x="935" y="2010"/>
                      <a:pt x="983" y="2006"/>
                      <a:pt x="1031" y="1997"/>
                    </a:cubicBezTo>
                    <a:lnTo>
                      <a:pt x="3112" y="1627"/>
                    </a:lnTo>
                    <a:cubicBezTo>
                      <a:pt x="3556" y="1547"/>
                      <a:pt x="3854" y="1120"/>
                      <a:pt x="3776" y="675"/>
                    </a:cubicBezTo>
                    <a:cubicBezTo>
                      <a:pt x="3705" y="280"/>
                      <a:pt x="3358" y="0"/>
                      <a:pt x="29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3745353" y="1676806"/>
                <a:ext cx="193679" cy="10436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2170" extrusionOk="0">
                    <a:moveTo>
                      <a:pt x="3055" y="158"/>
                    </a:moveTo>
                    <a:cubicBezTo>
                      <a:pt x="3406" y="158"/>
                      <a:pt x="3720" y="411"/>
                      <a:pt x="3784" y="769"/>
                    </a:cubicBezTo>
                    <a:cubicBezTo>
                      <a:pt x="3855" y="1171"/>
                      <a:pt x="3586" y="1555"/>
                      <a:pt x="3185" y="1628"/>
                    </a:cubicBezTo>
                    <a:lnTo>
                      <a:pt x="1103" y="2000"/>
                    </a:lnTo>
                    <a:cubicBezTo>
                      <a:pt x="1060" y="2008"/>
                      <a:pt x="1016" y="2012"/>
                      <a:pt x="973" y="2012"/>
                    </a:cubicBezTo>
                    <a:cubicBezTo>
                      <a:pt x="823" y="2012"/>
                      <a:pt x="675" y="1966"/>
                      <a:pt x="549" y="1877"/>
                    </a:cubicBezTo>
                    <a:cubicBezTo>
                      <a:pt x="386" y="1765"/>
                      <a:pt x="277" y="1595"/>
                      <a:pt x="243" y="1401"/>
                    </a:cubicBezTo>
                    <a:cubicBezTo>
                      <a:pt x="208" y="1207"/>
                      <a:pt x="251" y="1012"/>
                      <a:pt x="366" y="849"/>
                    </a:cubicBezTo>
                    <a:cubicBezTo>
                      <a:pt x="478" y="686"/>
                      <a:pt x="648" y="577"/>
                      <a:pt x="842" y="542"/>
                    </a:cubicBezTo>
                    <a:lnTo>
                      <a:pt x="2923" y="170"/>
                    </a:lnTo>
                    <a:cubicBezTo>
                      <a:pt x="2968" y="161"/>
                      <a:pt x="3011" y="158"/>
                      <a:pt x="3055" y="158"/>
                    </a:cubicBezTo>
                    <a:close/>
                    <a:moveTo>
                      <a:pt x="3053" y="0"/>
                    </a:moveTo>
                    <a:cubicBezTo>
                      <a:pt x="3001" y="0"/>
                      <a:pt x="2949" y="5"/>
                      <a:pt x="2895" y="14"/>
                    </a:cubicBezTo>
                    <a:lnTo>
                      <a:pt x="814" y="387"/>
                    </a:lnTo>
                    <a:cubicBezTo>
                      <a:pt x="328" y="473"/>
                      <a:pt x="0" y="942"/>
                      <a:pt x="89" y="1429"/>
                    </a:cubicBezTo>
                    <a:cubicBezTo>
                      <a:pt x="130" y="1664"/>
                      <a:pt x="262" y="1870"/>
                      <a:pt x="459" y="2007"/>
                    </a:cubicBezTo>
                    <a:cubicBezTo>
                      <a:pt x="613" y="2115"/>
                      <a:pt x="790" y="2170"/>
                      <a:pt x="972" y="2170"/>
                    </a:cubicBezTo>
                    <a:lnTo>
                      <a:pt x="972" y="2168"/>
                    </a:lnTo>
                    <a:cubicBezTo>
                      <a:pt x="1024" y="2168"/>
                      <a:pt x="1077" y="2165"/>
                      <a:pt x="1131" y="2154"/>
                    </a:cubicBezTo>
                    <a:lnTo>
                      <a:pt x="3212" y="1782"/>
                    </a:lnTo>
                    <a:cubicBezTo>
                      <a:pt x="3699" y="1696"/>
                      <a:pt x="4026" y="1228"/>
                      <a:pt x="3938" y="740"/>
                    </a:cubicBezTo>
                    <a:cubicBezTo>
                      <a:pt x="3861" y="306"/>
                      <a:pt x="3481" y="0"/>
                      <a:pt x="30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579890" y="1095344"/>
                <a:ext cx="1128886" cy="1388310"/>
              </a:xfrm>
              <a:custGeom>
                <a:avLst/>
                <a:gdLst/>
                <a:ahLst/>
                <a:cxnLst/>
                <a:rect l="l" t="t" r="r" b="b"/>
                <a:pathLst>
                  <a:path w="23472" h="28866" extrusionOk="0">
                    <a:moveTo>
                      <a:pt x="527" y="0"/>
                    </a:moveTo>
                    <a:cubicBezTo>
                      <a:pt x="424" y="0"/>
                      <a:pt x="321" y="34"/>
                      <a:pt x="234" y="103"/>
                    </a:cubicBezTo>
                    <a:cubicBezTo>
                      <a:pt x="33" y="266"/>
                      <a:pt x="0" y="560"/>
                      <a:pt x="163" y="761"/>
                    </a:cubicBezTo>
                    <a:lnTo>
                      <a:pt x="22579" y="28691"/>
                    </a:lnTo>
                    <a:cubicBezTo>
                      <a:pt x="22671" y="28806"/>
                      <a:pt x="22807" y="28866"/>
                      <a:pt x="22943" y="28866"/>
                    </a:cubicBezTo>
                    <a:cubicBezTo>
                      <a:pt x="22971" y="28866"/>
                      <a:pt x="22999" y="28863"/>
                      <a:pt x="23026" y="28858"/>
                    </a:cubicBezTo>
                    <a:cubicBezTo>
                      <a:pt x="23100" y="28845"/>
                      <a:pt x="23173" y="28813"/>
                      <a:pt x="23237" y="28762"/>
                    </a:cubicBezTo>
                    <a:cubicBezTo>
                      <a:pt x="23438" y="28600"/>
                      <a:pt x="23471" y="28306"/>
                      <a:pt x="23308" y="28104"/>
                    </a:cubicBezTo>
                    <a:lnTo>
                      <a:pt x="894" y="176"/>
                    </a:lnTo>
                    <a:cubicBezTo>
                      <a:pt x="801" y="60"/>
                      <a:pt x="665" y="0"/>
                      <a:pt x="5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4578303" y="1091545"/>
                <a:ext cx="1134705" cy="1395957"/>
              </a:xfrm>
              <a:custGeom>
                <a:avLst/>
                <a:gdLst/>
                <a:ahLst/>
                <a:cxnLst/>
                <a:rect l="l" t="t" r="r" b="b"/>
                <a:pathLst>
                  <a:path w="23593" h="29025" extrusionOk="0">
                    <a:moveTo>
                      <a:pt x="559" y="158"/>
                    </a:moveTo>
                    <a:cubicBezTo>
                      <a:pt x="573" y="158"/>
                      <a:pt x="589" y="160"/>
                      <a:pt x="603" y="161"/>
                    </a:cubicBezTo>
                    <a:cubicBezTo>
                      <a:pt x="707" y="172"/>
                      <a:pt x="798" y="222"/>
                      <a:pt x="864" y="305"/>
                    </a:cubicBezTo>
                    <a:lnTo>
                      <a:pt x="23281" y="28233"/>
                    </a:lnTo>
                    <a:cubicBezTo>
                      <a:pt x="23414" y="28401"/>
                      <a:pt x="23388" y="28645"/>
                      <a:pt x="23220" y="28780"/>
                    </a:cubicBezTo>
                    <a:cubicBezTo>
                      <a:pt x="23170" y="28821"/>
                      <a:pt x="23109" y="28849"/>
                      <a:pt x="23045" y="28860"/>
                    </a:cubicBezTo>
                    <a:cubicBezTo>
                      <a:pt x="23022" y="28864"/>
                      <a:pt x="22998" y="28866"/>
                      <a:pt x="22975" y="28866"/>
                    </a:cubicBezTo>
                    <a:cubicBezTo>
                      <a:pt x="22859" y="28866"/>
                      <a:pt x="22746" y="28813"/>
                      <a:pt x="22673" y="28719"/>
                    </a:cubicBezTo>
                    <a:lnTo>
                      <a:pt x="256" y="792"/>
                    </a:lnTo>
                    <a:cubicBezTo>
                      <a:pt x="192" y="710"/>
                      <a:pt x="161" y="610"/>
                      <a:pt x="173" y="506"/>
                    </a:cubicBezTo>
                    <a:cubicBezTo>
                      <a:pt x="185" y="402"/>
                      <a:pt x="236" y="310"/>
                      <a:pt x="317" y="244"/>
                    </a:cubicBezTo>
                    <a:cubicBezTo>
                      <a:pt x="386" y="189"/>
                      <a:pt x="471" y="158"/>
                      <a:pt x="559" y="158"/>
                    </a:cubicBezTo>
                    <a:close/>
                    <a:moveTo>
                      <a:pt x="560" y="0"/>
                    </a:moveTo>
                    <a:cubicBezTo>
                      <a:pt x="436" y="0"/>
                      <a:pt x="317" y="42"/>
                      <a:pt x="218" y="121"/>
                    </a:cubicBezTo>
                    <a:cubicBezTo>
                      <a:pt x="104" y="213"/>
                      <a:pt x="33" y="343"/>
                      <a:pt x="17" y="489"/>
                    </a:cubicBezTo>
                    <a:cubicBezTo>
                      <a:pt x="0" y="634"/>
                      <a:pt x="43" y="776"/>
                      <a:pt x="133" y="890"/>
                    </a:cubicBezTo>
                    <a:lnTo>
                      <a:pt x="22550" y="28818"/>
                    </a:lnTo>
                    <a:cubicBezTo>
                      <a:pt x="22656" y="28950"/>
                      <a:pt x="22813" y="29024"/>
                      <a:pt x="22976" y="29024"/>
                    </a:cubicBezTo>
                    <a:cubicBezTo>
                      <a:pt x="23009" y="29024"/>
                      <a:pt x="23042" y="29021"/>
                      <a:pt x="23073" y="29015"/>
                    </a:cubicBezTo>
                    <a:cubicBezTo>
                      <a:pt x="23163" y="28998"/>
                      <a:pt x="23248" y="28960"/>
                      <a:pt x="23319" y="28903"/>
                    </a:cubicBezTo>
                    <a:cubicBezTo>
                      <a:pt x="23554" y="28714"/>
                      <a:pt x="23592" y="28370"/>
                      <a:pt x="23404" y="28134"/>
                    </a:cubicBezTo>
                    <a:lnTo>
                      <a:pt x="987" y="206"/>
                    </a:lnTo>
                    <a:cubicBezTo>
                      <a:pt x="895" y="92"/>
                      <a:pt x="766" y="19"/>
                      <a:pt x="620" y="4"/>
                    </a:cubicBezTo>
                    <a:cubicBezTo>
                      <a:pt x="600" y="2"/>
                      <a:pt x="580" y="0"/>
                      <a:pt x="5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4717345" y="1273390"/>
                <a:ext cx="423044" cy="495330"/>
              </a:xfrm>
              <a:custGeom>
                <a:avLst/>
                <a:gdLst/>
                <a:ahLst/>
                <a:cxnLst/>
                <a:rect l="l" t="t" r="r" b="b"/>
                <a:pathLst>
                  <a:path w="8796" h="10299" extrusionOk="0">
                    <a:moveTo>
                      <a:pt x="923" y="1"/>
                    </a:moveTo>
                    <a:cubicBezTo>
                      <a:pt x="742" y="1"/>
                      <a:pt x="561" y="60"/>
                      <a:pt x="409" y="181"/>
                    </a:cubicBezTo>
                    <a:cubicBezTo>
                      <a:pt x="58" y="465"/>
                      <a:pt x="1" y="981"/>
                      <a:pt x="285" y="1332"/>
                    </a:cubicBezTo>
                    <a:lnTo>
                      <a:pt x="7233" y="9992"/>
                    </a:lnTo>
                    <a:cubicBezTo>
                      <a:pt x="7395" y="10194"/>
                      <a:pt x="7634" y="10299"/>
                      <a:pt x="7875" y="10299"/>
                    </a:cubicBezTo>
                    <a:cubicBezTo>
                      <a:pt x="7923" y="10299"/>
                      <a:pt x="7970" y="10294"/>
                      <a:pt x="8018" y="10286"/>
                    </a:cubicBezTo>
                    <a:cubicBezTo>
                      <a:pt x="8148" y="10262"/>
                      <a:pt x="8274" y="10206"/>
                      <a:pt x="8385" y="10118"/>
                    </a:cubicBezTo>
                    <a:cubicBezTo>
                      <a:pt x="8738" y="9834"/>
                      <a:pt x="8795" y="9318"/>
                      <a:pt x="8511" y="8967"/>
                    </a:cubicBezTo>
                    <a:lnTo>
                      <a:pt x="1563" y="307"/>
                    </a:lnTo>
                    <a:cubicBezTo>
                      <a:pt x="1400" y="106"/>
                      <a:pt x="1163" y="1"/>
                      <a:pt x="9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4713112" y="1269686"/>
                <a:ext cx="431412" cy="502785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10454" extrusionOk="0">
                    <a:moveTo>
                      <a:pt x="1010" y="158"/>
                    </a:moveTo>
                    <a:cubicBezTo>
                      <a:pt x="1228" y="158"/>
                      <a:pt x="1443" y="251"/>
                      <a:pt x="1588" y="435"/>
                    </a:cubicBezTo>
                    <a:lnTo>
                      <a:pt x="8539" y="9092"/>
                    </a:lnTo>
                    <a:cubicBezTo>
                      <a:pt x="8793" y="9411"/>
                      <a:pt x="8743" y="9878"/>
                      <a:pt x="8424" y="10133"/>
                    </a:cubicBezTo>
                    <a:cubicBezTo>
                      <a:pt x="8327" y="10211"/>
                      <a:pt x="8213" y="10263"/>
                      <a:pt x="8092" y="10285"/>
                    </a:cubicBezTo>
                    <a:cubicBezTo>
                      <a:pt x="8049" y="10293"/>
                      <a:pt x="8005" y="10296"/>
                      <a:pt x="7962" y="10296"/>
                    </a:cubicBezTo>
                    <a:cubicBezTo>
                      <a:pt x="7739" y="10296"/>
                      <a:pt x="7524" y="10197"/>
                      <a:pt x="7382" y="10019"/>
                    </a:cubicBezTo>
                    <a:lnTo>
                      <a:pt x="433" y="1361"/>
                    </a:lnTo>
                    <a:cubicBezTo>
                      <a:pt x="177" y="1042"/>
                      <a:pt x="229" y="575"/>
                      <a:pt x="548" y="320"/>
                    </a:cubicBezTo>
                    <a:cubicBezTo>
                      <a:pt x="684" y="209"/>
                      <a:pt x="847" y="158"/>
                      <a:pt x="1010" y="158"/>
                    </a:cubicBezTo>
                    <a:close/>
                    <a:moveTo>
                      <a:pt x="1010" y="0"/>
                    </a:moveTo>
                    <a:cubicBezTo>
                      <a:pt x="813" y="0"/>
                      <a:pt x="614" y="65"/>
                      <a:pt x="449" y="197"/>
                    </a:cubicBezTo>
                    <a:cubicBezTo>
                      <a:pt x="63" y="507"/>
                      <a:pt x="1" y="1073"/>
                      <a:pt x="310" y="1460"/>
                    </a:cubicBezTo>
                    <a:lnTo>
                      <a:pt x="7261" y="10117"/>
                    </a:lnTo>
                    <a:cubicBezTo>
                      <a:pt x="7432" y="10332"/>
                      <a:pt x="7690" y="10453"/>
                      <a:pt x="7960" y="10453"/>
                    </a:cubicBezTo>
                    <a:cubicBezTo>
                      <a:pt x="8014" y="10453"/>
                      <a:pt x="8066" y="10450"/>
                      <a:pt x="8120" y="10439"/>
                    </a:cubicBezTo>
                    <a:cubicBezTo>
                      <a:pt x="8265" y="10413"/>
                      <a:pt x="8405" y="10349"/>
                      <a:pt x="8523" y="10256"/>
                    </a:cubicBezTo>
                    <a:cubicBezTo>
                      <a:pt x="8909" y="9946"/>
                      <a:pt x="8970" y="9380"/>
                      <a:pt x="8660" y="8993"/>
                    </a:cubicBezTo>
                    <a:lnTo>
                      <a:pt x="1711" y="336"/>
                    </a:lnTo>
                    <a:cubicBezTo>
                      <a:pt x="1534" y="115"/>
                      <a:pt x="1273" y="0"/>
                      <a:pt x="1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4247268" y="1029888"/>
                <a:ext cx="547850" cy="374756"/>
              </a:xfrm>
              <a:custGeom>
                <a:avLst/>
                <a:gdLst/>
                <a:ahLst/>
                <a:cxnLst/>
                <a:rect l="l" t="t" r="r" b="b"/>
                <a:pathLst>
                  <a:path w="11391" h="7792" extrusionOk="0">
                    <a:moveTo>
                      <a:pt x="10620" y="0"/>
                    </a:moveTo>
                    <a:cubicBezTo>
                      <a:pt x="10568" y="0"/>
                      <a:pt x="10515" y="6"/>
                      <a:pt x="10462" y="18"/>
                    </a:cubicBezTo>
                    <a:lnTo>
                      <a:pt x="2437" y="1857"/>
                    </a:lnTo>
                    <a:cubicBezTo>
                      <a:pt x="1656" y="2035"/>
                      <a:pt x="989" y="2510"/>
                      <a:pt x="563" y="3189"/>
                    </a:cubicBezTo>
                    <a:cubicBezTo>
                      <a:pt x="137" y="3869"/>
                      <a:pt x="0" y="4674"/>
                      <a:pt x="180" y="5457"/>
                    </a:cubicBezTo>
                    <a:cubicBezTo>
                      <a:pt x="359" y="6240"/>
                      <a:pt x="833" y="6904"/>
                      <a:pt x="1512" y="7330"/>
                    </a:cubicBezTo>
                    <a:cubicBezTo>
                      <a:pt x="1997" y="7635"/>
                      <a:pt x="2545" y="7791"/>
                      <a:pt x="3104" y="7791"/>
                    </a:cubicBezTo>
                    <a:cubicBezTo>
                      <a:pt x="3329" y="7791"/>
                      <a:pt x="3555" y="7766"/>
                      <a:pt x="3780" y="7715"/>
                    </a:cubicBezTo>
                    <a:cubicBezTo>
                      <a:pt x="3825" y="7704"/>
                      <a:pt x="3867" y="7689"/>
                      <a:pt x="3908" y="7672"/>
                    </a:cubicBezTo>
                    <a:cubicBezTo>
                      <a:pt x="4210" y="7538"/>
                      <a:pt x="4385" y="7206"/>
                      <a:pt x="4307" y="6873"/>
                    </a:cubicBezTo>
                    <a:cubicBezTo>
                      <a:pt x="4232" y="6547"/>
                      <a:pt x="3944" y="6327"/>
                      <a:pt x="3623" y="6327"/>
                    </a:cubicBezTo>
                    <a:cubicBezTo>
                      <a:pt x="3571" y="6327"/>
                      <a:pt x="3518" y="6333"/>
                      <a:pt x="3465" y="6345"/>
                    </a:cubicBezTo>
                    <a:cubicBezTo>
                      <a:pt x="3346" y="6373"/>
                      <a:pt x="3226" y="6386"/>
                      <a:pt x="3106" y="6386"/>
                    </a:cubicBezTo>
                    <a:cubicBezTo>
                      <a:pt x="2809" y="6386"/>
                      <a:pt x="2516" y="6303"/>
                      <a:pt x="2258" y="6141"/>
                    </a:cubicBezTo>
                    <a:cubicBezTo>
                      <a:pt x="1896" y="5914"/>
                      <a:pt x="1644" y="5559"/>
                      <a:pt x="1548" y="5144"/>
                    </a:cubicBezTo>
                    <a:cubicBezTo>
                      <a:pt x="1453" y="4726"/>
                      <a:pt x="1526" y="4299"/>
                      <a:pt x="1753" y="3935"/>
                    </a:cubicBezTo>
                    <a:cubicBezTo>
                      <a:pt x="1979" y="3573"/>
                      <a:pt x="2334" y="3322"/>
                      <a:pt x="2752" y="3227"/>
                    </a:cubicBezTo>
                    <a:lnTo>
                      <a:pt x="10776" y="1386"/>
                    </a:lnTo>
                    <a:cubicBezTo>
                      <a:pt x="11155" y="1300"/>
                      <a:pt x="11390" y="924"/>
                      <a:pt x="11304" y="545"/>
                    </a:cubicBezTo>
                    <a:cubicBezTo>
                      <a:pt x="11229" y="220"/>
                      <a:pt x="10940" y="0"/>
                      <a:pt x="10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4244334" y="1027050"/>
                <a:ext cx="553862" cy="380383"/>
              </a:xfrm>
              <a:custGeom>
                <a:avLst/>
                <a:gdLst/>
                <a:ahLst/>
                <a:cxnLst/>
                <a:rect l="l" t="t" r="r" b="b"/>
                <a:pathLst>
                  <a:path w="11516" h="7909" extrusionOk="0">
                    <a:moveTo>
                      <a:pt x="10681" y="117"/>
                    </a:moveTo>
                    <a:cubicBezTo>
                      <a:pt x="10973" y="117"/>
                      <a:pt x="11240" y="318"/>
                      <a:pt x="11308" y="616"/>
                    </a:cubicBezTo>
                    <a:cubicBezTo>
                      <a:pt x="11387" y="962"/>
                      <a:pt x="11171" y="1308"/>
                      <a:pt x="10825" y="1388"/>
                    </a:cubicBezTo>
                    <a:lnTo>
                      <a:pt x="2799" y="3227"/>
                    </a:lnTo>
                    <a:cubicBezTo>
                      <a:pt x="2368" y="3327"/>
                      <a:pt x="2001" y="3587"/>
                      <a:pt x="1765" y="3963"/>
                    </a:cubicBezTo>
                    <a:cubicBezTo>
                      <a:pt x="1530" y="4338"/>
                      <a:pt x="1455" y="4782"/>
                      <a:pt x="1554" y="5215"/>
                    </a:cubicBezTo>
                    <a:cubicBezTo>
                      <a:pt x="1653" y="5646"/>
                      <a:pt x="1914" y="6013"/>
                      <a:pt x="2288" y="6248"/>
                    </a:cubicBezTo>
                    <a:cubicBezTo>
                      <a:pt x="2555" y="6416"/>
                      <a:pt x="2858" y="6503"/>
                      <a:pt x="3165" y="6503"/>
                    </a:cubicBezTo>
                    <a:cubicBezTo>
                      <a:pt x="3290" y="6503"/>
                      <a:pt x="3416" y="6489"/>
                      <a:pt x="3540" y="6460"/>
                    </a:cubicBezTo>
                    <a:cubicBezTo>
                      <a:pt x="3588" y="6449"/>
                      <a:pt x="3635" y="6444"/>
                      <a:pt x="3682" y="6444"/>
                    </a:cubicBezTo>
                    <a:cubicBezTo>
                      <a:pt x="3977" y="6444"/>
                      <a:pt x="4244" y="6646"/>
                      <a:pt x="4312" y="6944"/>
                    </a:cubicBezTo>
                    <a:cubicBezTo>
                      <a:pt x="4380" y="7244"/>
                      <a:pt x="4226" y="7552"/>
                      <a:pt x="3945" y="7677"/>
                    </a:cubicBezTo>
                    <a:cubicBezTo>
                      <a:pt x="3907" y="7692"/>
                      <a:pt x="3867" y="7706"/>
                      <a:pt x="3827" y="7715"/>
                    </a:cubicBezTo>
                    <a:cubicBezTo>
                      <a:pt x="3606" y="7766"/>
                      <a:pt x="3383" y="7791"/>
                      <a:pt x="3162" y="7791"/>
                    </a:cubicBezTo>
                    <a:cubicBezTo>
                      <a:pt x="2615" y="7791"/>
                      <a:pt x="2079" y="7637"/>
                      <a:pt x="1604" y="7339"/>
                    </a:cubicBezTo>
                    <a:cubicBezTo>
                      <a:pt x="937" y="6922"/>
                      <a:pt x="473" y="6269"/>
                      <a:pt x="299" y="5502"/>
                    </a:cubicBezTo>
                    <a:cubicBezTo>
                      <a:pt x="122" y="4735"/>
                      <a:pt x="255" y="3945"/>
                      <a:pt x="674" y="3279"/>
                    </a:cubicBezTo>
                    <a:cubicBezTo>
                      <a:pt x="1092" y="2612"/>
                      <a:pt x="1744" y="2148"/>
                      <a:pt x="2511" y="1973"/>
                    </a:cubicBezTo>
                    <a:lnTo>
                      <a:pt x="10537" y="133"/>
                    </a:lnTo>
                    <a:cubicBezTo>
                      <a:pt x="10584" y="122"/>
                      <a:pt x="10632" y="117"/>
                      <a:pt x="10681" y="117"/>
                    </a:cubicBezTo>
                    <a:close/>
                    <a:moveTo>
                      <a:pt x="10682" y="0"/>
                    </a:moveTo>
                    <a:cubicBezTo>
                      <a:pt x="10626" y="0"/>
                      <a:pt x="10569" y="7"/>
                      <a:pt x="10511" y="20"/>
                    </a:cubicBezTo>
                    <a:lnTo>
                      <a:pt x="2485" y="1859"/>
                    </a:lnTo>
                    <a:cubicBezTo>
                      <a:pt x="1687" y="2041"/>
                      <a:pt x="1008" y="2524"/>
                      <a:pt x="574" y="3216"/>
                    </a:cubicBezTo>
                    <a:cubicBezTo>
                      <a:pt x="139" y="3911"/>
                      <a:pt x="1" y="4732"/>
                      <a:pt x="184" y="5528"/>
                    </a:cubicBezTo>
                    <a:cubicBezTo>
                      <a:pt x="366" y="6326"/>
                      <a:pt x="849" y="7005"/>
                      <a:pt x="1542" y="7440"/>
                    </a:cubicBezTo>
                    <a:cubicBezTo>
                      <a:pt x="2035" y="7750"/>
                      <a:pt x="2595" y="7909"/>
                      <a:pt x="3164" y="7909"/>
                    </a:cubicBezTo>
                    <a:cubicBezTo>
                      <a:pt x="3393" y="7909"/>
                      <a:pt x="3625" y="7883"/>
                      <a:pt x="3853" y="7829"/>
                    </a:cubicBezTo>
                    <a:cubicBezTo>
                      <a:pt x="3902" y="7819"/>
                      <a:pt x="3949" y="7803"/>
                      <a:pt x="3994" y="7784"/>
                    </a:cubicBezTo>
                    <a:cubicBezTo>
                      <a:pt x="4324" y="7637"/>
                      <a:pt x="4508" y="7272"/>
                      <a:pt x="4427" y="6918"/>
                    </a:cubicBezTo>
                    <a:cubicBezTo>
                      <a:pt x="4345" y="6567"/>
                      <a:pt x="4031" y="6327"/>
                      <a:pt x="3685" y="6327"/>
                    </a:cubicBezTo>
                    <a:cubicBezTo>
                      <a:pt x="3629" y="6327"/>
                      <a:pt x="3571" y="6334"/>
                      <a:pt x="3514" y="6347"/>
                    </a:cubicBezTo>
                    <a:cubicBezTo>
                      <a:pt x="3399" y="6373"/>
                      <a:pt x="3284" y="6385"/>
                      <a:pt x="3169" y="6385"/>
                    </a:cubicBezTo>
                    <a:cubicBezTo>
                      <a:pt x="2882" y="6385"/>
                      <a:pt x="2600" y="6306"/>
                      <a:pt x="2350" y="6150"/>
                    </a:cubicBezTo>
                    <a:cubicBezTo>
                      <a:pt x="2002" y="5931"/>
                      <a:pt x="1760" y="5590"/>
                      <a:pt x="1668" y="5189"/>
                    </a:cubicBezTo>
                    <a:cubicBezTo>
                      <a:pt x="1575" y="4787"/>
                      <a:pt x="1646" y="4375"/>
                      <a:pt x="1864" y="4025"/>
                    </a:cubicBezTo>
                    <a:cubicBezTo>
                      <a:pt x="2082" y="3677"/>
                      <a:pt x="2425" y="3433"/>
                      <a:pt x="2825" y="3341"/>
                    </a:cubicBezTo>
                    <a:lnTo>
                      <a:pt x="10851" y="1502"/>
                    </a:lnTo>
                    <a:cubicBezTo>
                      <a:pt x="11259" y="1407"/>
                      <a:pt x="11515" y="998"/>
                      <a:pt x="11422" y="591"/>
                    </a:cubicBezTo>
                    <a:cubicBezTo>
                      <a:pt x="11342" y="240"/>
                      <a:pt x="11028" y="0"/>
                      <a:pt x="106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134770">
                      <a:lumMod val="50000"/>
                    </a:srgb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5960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142A4-B743-63A3-E3DD-FC7E3445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44" y="0"/>
            <a:ext cx="7429499" cy="1108928"/>
          </a:xfrm>
        </p:spPr>
        <p:txBody>
          <a:bodyPr>
            <a:normAutofit/>
          </a:bodyPr>
          <a:lstStyle/>
          <a:p>
            <a:r>
              <a:rPr lang="en-CA" sz="3200" b="1" cap="none" dirty="0">
                <a:solidFill>
                  <a:schemeClr val="bg2">
                    <a:lumMod val="50000"/>
                  </a:schemeClr>
                </a:solidFill>
              </a:rPr>
              <a:t>INITIAL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A87FB-B3DE-811E-79B4-DF0B4BFAC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7378" y="1172429"/>
            <a:ext cx="3569556" cy="30001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7E069-91A5-3786-559B-D02C2EB04A2C}"/>
              </a:ext>
            </a:extLst>
          </p:cNvPr>
          <p:cNvSpPr txBox="1"/>
          <p:nvPr/>
        </p:nvSpPr>
        <p:spPr>
          <a:xfrm>
            <a:off x="657606" y="1146690"/>
            <a:ext cx="486035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We will be using the bikeshare data from 2018 to create a model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 initial features have a weak correlation to the target variable(Trip Duration).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We will have to engineer features that have a stronger correlation to the target variable to create a good model.</a:t>
            </a:r>
          </a:p>
          <a:p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231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A8D5-6E21-C4EA-4C1F-F21601A2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04027"/>
            <a:ext cx="8088869" cy="470810"/>
          </a:xfrm>
        </p:spPr>
        <p:txBody>
          <a:bodyPr anchor="b">
            <a:noAutofit/>
          </a:bodyPr>
          <a:lstStyle/>
          <a:p>
            <a:pPr algn="ctr"/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Data Analysis For Feature Engineering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33AFB6-2CC8-98C3-6E3B-3923B828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923544"/>
            <a:ext cx="4599432" cy="3968495"/>
          </a:xfrm>
        </p:spPr>
        <p:txBody>
          <a:bodyPr>
            <a:no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Due to the original features not having a strong correlation with trip duration. We need to analyze the data to Engineer features that are better correlated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Graphs to the right show the mean trip for each unique value of windchill and humidex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Although there isn’t great variability, we can still categorically encode these variables.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4239B6-9942-4684-66F1-B1C86EBA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347" y="932688"/>
            <a:ext cx="3284157" cy="179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0003D-EDE9-8712-CA6F-5477BC24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48" y="3046464"/>
            <a:ext cx="3386377" cy="184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00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86B1F-BFD1-E7BC-757A-7CEECBE475C0}"/>
              </a:ext>
            </a:extLst>
          </p:cNvPr>
          <p:cNvSpPr txBox="1">
            <a:spLocks/>
          </p:cNvSpPr>
          <p:nvPr/>
        </p:nvSpPr>
        <p:spPr>
          <a:xfrm>
            <a:off x="-99213" y="67842"/>
            <a:ext cx="9829800" cy="75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algn="ctr"/>
            <a:r>
              <a:rPr lang="en-CA" sz="3200" b="1" dirty="0">
                <a:solidFill>
                  <a:srgbClr val="2D3849"/>
                </a:solidFill>
                <a:latin typeface="+mj-lt"/>
              </a:rPr>
              <a:t>Data Cleaning-Bikeshare Stations Data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484205-2E3A-4F0D-987B-B6643C422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911307"/>
              </p:ext>
            </p:extLst>
          </p:nvPr>
        </p:nvGraphicFramePr>
        <p:xfrm>
          <a:off x="384048" y="826345"/>
          <a:ext cx="3054096" cy="402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3A9358-F984-BFEE-B562-09B2C729D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668" y="777852"/>
            <a:ext cx="5272388" cy="4120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021387-814C-768B-66E6-70B596437ACA}"/>
              </a:ext>
            </a:extLst>
          </p:cNvPr>
          <p:cNvSpPr txBox="1"/>
          <p:nvPr/>
        </p:nvSpPr>
        <p:spPr>
          <a:xfrm>
            <a:off x="6592088" y="2190855"/>
            <a:ext cx="2167864" cy="715089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Clean station data:</a:t>
            </a:r>
          </a:p>
          <a:p>
            <a:r>
              <a:rPr lang="en-CA" dirty="0"/>
              <a:t>“</a:t>
            </a:r>
            <a:r>
              <a:rPr lang="en-CA" dirty="0" err="1"/>
              <a:t>bikeshare_stations</a:t>
            </a:r>
            <a:r>
              <a:rPr lang="en-CA" dirty="0"/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135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A8D5-6E21-C4EA-4C1F-F21601A2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4" y="0"/>
            <a:ext cx="8402540" cy="849163"/>
          </a:xfrm>
        </p:spPr>
        <p:txBody>
          <a:bodyPr anchor="b">
            <a:noAutofit/>
          </a:bodyPr>
          <a:lstStyle/>
          <a:p>
            <a:pPr algn="ctr"/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Data Analysis For Feature Engineering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33AFB6-2CC8-98C3-6E3B-3923B828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591" y="1148998"/>
            <a:ext cx="4208625" cy="3112106"/>
          </a:xfrm>
        </p:spPr>
        <p:txBody>
          <a:bodyPr>
            <a:no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mean trip duration for Neighborhoods and Weather show much greater variability.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Categorically Encoding these variables may help the model.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Additionally, one feature to add that would logically be correlated to trip duration is distance.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A4925-006D-7540-7652-B988BFD5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50" y="803443"/>
            <a:ext cx="3275865" cy="188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10D18-9731-9639-CABF-93114AE89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50" y="2871216"/>
            <a:ext cx="3275864" cy="197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189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A8D5-6E21-C4EA-4C1F-F21601A2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84" y="59593"/>
            <a:ext cx="8457404" cy="849163"/>
          </a:xfrm>
        </p:spPr>
        <p:txBody>
          <a:bodyPr anchor="b">
            <a:noAutofit/>
          </a:bodyPr>
          <a:lstStyle/>
          <a:p>
            <a:pPr algn="ctr"/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Data Analysis For Feature Engineering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33AFB6-2CC8-98C3-6E3B-3923B828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66" y="1281947"/>
            <a:ext cx="4401814" cy="3655813"/>
          </a:xfrm>
        </p:spPr>
        <p:txBody>
          <a:bodyPr>
            <a:no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There is a significant difference in mean trip duration between different types of users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Thus, it would also be helpful to numerically encode the user type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One thing that would also be helpful would be to categorize the different combinations of start and end stations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3AAB6-A154-5EA3-6A15-FD55837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20" y="1433945"/>
            <a:ext cx="3717868" cy="2097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05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A8D5-6E21-C4EA-4C1F-F21601A2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84" y="59593"/>
            <a:ext cx="8457404" cy="849163"/>
          </a:xfrm>
        </p:spPr>
        <p:txBody>
          <a:bodyPr anchor="b">
            <a:noAutofit/>
          </a:bodyPr>
          <a:lstStyle/>
          <a:p>
            <a:pPr algn="ctr"/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Data Analysis For Feature Engineering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33AFB6-2CC8-98C3-6E3B-3923B828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18" y="908756"/>
            <a:ext cx="4742120" cy="4112856"/>
          </a:xfrm>
        </p:spPr>
        <p:txBody>
          <a:bodyPr>
            <a:no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Looking at the distribution for one possible combination of start and end stations, we can see that a large portion of trips for this combination take between 750-1000 seconds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Therefore, it may be helpful to categorize the different trip combinations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will group trip combinations by increments of 100 seconds with respect to their mean trip duration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2688A-FECA-1B29-6AC1-183602F9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92" y="1492725"/>
            <a:ext cx="3877934" cy="2000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053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84DB-D77A-8116-A8E6-095A319F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81" y="36062"/>
            <a:ext cx="6577928" cy="1008952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90B7-0179-3F53-5C76-26740423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72" y="1156884"/>
            <a:ext cx="3704147" cy="348498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A pipeline will be created to add the categorical features to the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Due to the latitude and longitude of the start and end stations, we can also define a haversine function to calculate the distance between stations as a feature.</a:t>
            </a: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>
              <a:solidFill>
                <a:schemeClr val="bg2">
                  <a:lumMod val="50000"/>
                </a:schemeClr>
              </a:solidFill>
            </a:endParaRP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1EEC3-7AF7-7481-78D3-A12370BA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20" y="1156884"/>
            <a:ext cx="4835747" cy="348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938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D907-9FCE-978D-D4F8-72A898B3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44" y="143375"/>
            <a:ext cx="7977044" cy="110892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Feature Correlation to Trip 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FF931-949F-D42A-496B-E8A6BEDB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47" y="1252303"/>
            <a:ext cx="4333377" cy="2585015"/>
          </a:xfrm>
        </p:spPr>
        <p:txBody>
          <a:bodyPr>
            <a:noAutofit/>
          </a:bodyPr>
          <a:lstStyle/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We can see that the new features have a strong correlation to our target variable.</a:t>
            </a: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particular, Trip Combination, Distance and the User Type Category have the strongest correlations. Their correlation coefficients are; 0.802, 0.444, and -0.356 respectively.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E3C70-8F21-48F0-03A8-EA550C8B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92" y="1139132"/>
            <a:ext cx="3078145" cy="3794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494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62FB-1E7E-CAC9-7A6D-989CCC96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82835"/>
            <a:ext cx="7429499" cy="110892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E59E-28E4-45EE-DB18-F134E000E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996" y="1391763"/>
            <a:ext cx="6666547" cy="3287849"/>
          </a:xfrm>
        </p:spPr>
        <p:txBody>
          <a:bodyPr>
            <a:no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We will try three types of model to predict trip duration.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Random Forest, Linear Regression, and Light Gradient Boosting.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To optimize the hyperparameters, we will use </a:t>
            </a:r>
            <a:r>
              <a:rPr lang="en-CA" sz="2000" dirty="0" err="1">
                <a:solidFill>
                  <a:schemeClr val="bg2">
                    <a:lumMod val="50000"/>
                  </a:schemeClr>
                </a:solidFill>
              </a:rPr>
              <a:t>BayesSearchCV</a:t>
            </a:r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. As it is not as computationally extensive as </a:t>
            </a:r>
            <a:r>
              <a:rPr lang="en-CA" sz="2000" dirty="0" err="1">
                <a:solidFill>
                  <a:schemeClr val="bg2">
                    <a:lumMod val="50000"/>
                  </a:schemeClr>
                </a:solidFill>
              </a:rPr>
              <a:t>GridSearchCV</a:t>
            </a:r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We will train the data on the first 6 months of 2018, and test on the last 6 months.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93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E2A4-A068-9813-F8B3-ADD75D85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60" y="401334"/>
            <a:ext cx="6616532" cy="537973"/>
          </a:xfrm>
        </p:spPr>
        <p:txBody>
          <a:bodyPr anchor="b">
            <a:normAutofit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Light Gradient Boosting Model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2BDF3D-30A0-BE5B-45E4-E7907BC7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89" y="1734741"/>
            <a:ext cx="3887990" cy="2738438"/>
          </a:xfrm>
        </p:spPr>
        <p:txBody>
          <a:bodyPr>
            <a:norm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The Light Gradient Boosting Model has its hyperparameters optimized with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BayesSearchCV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859C6BB-9258-2195-CB19-CBD5655C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3467"/>
            <a:ext cx="4351460" cy="27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35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8F06-A8DA-DA95-A028-2BCDED8C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" y="375091"/>
            <a:ext cx="6729984" cy="590460"/>
          </a:xfrm>
        </p:spPr>
        <p:txBody>
          <a:bodyPr anchor="b">
            <a:normAutofit/>
          </a:bodyPr>
          <a:lstStyle/>
          <a:p>
            <a:pPr algn="ctr"/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Linear Regression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302EAE-3CBE-D56B-20B3-BB4279788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79932"/>
            <a:ext cx="3886199" cy="2600639"/>
          </a:xfrm>
        </p:spPr>
        <p:txBody>
          <a:bodyPr anchor="t">
            <a:normAutofit/>
          </a:bodyPr>
          <a:lstStyle/>
          <a:p>
            <a:pPr marL="214313" indent="-214313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The Linear Regression  model and its hyperparameter optimization.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396E95E-BCD4-709D-FDFF-1F8A2AD72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021" y="1421806"/>
            <a:ext cx="4489922" cy="21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08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8F06-A8DA-DA95-A028-2BCDED8C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93775"/>
            <a:ext cx="4636008" cy="555777"/>
          </a:xfrm>
        </p:spPr>
        <p:txBody>
          <a:bodyPr anchor="b">
            <a:normAutofit/>
          </a:bodyPr>
          <a:lstStyle/>
          <a:p>
            <a:r>
              <a:rPr lang="en-CA" sz="3200" dirty="0">
                <a:solidFill>
                  <a:schemeClr val="bg2">
                    <a:lumMod val="50000"/>
                  </a:schemeClr>
                </a:solidFill>
              </a:rPr>
              <a:t>Random Forest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302EAE-3CBE-D56B-20B3-BB4279788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71430"/>
            <a:ext cx="3886199" cy="2600639"/>
          </a:xfrm>
        </p:spPr>
        <p:txBody>
          <a:bodyPr anchor="t">
            <a:norm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The Random Forest model and its hyperparameter optimization.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2B889BD-C309-A819-F98B-54BE20FF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70" y="0"/>
            <a:ext cx="41797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2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361E-CA1C-42EF-6FD9-61758583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6" y="217000"/>
            <a:ext cx="7429499" cy="1108928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chemeClr val="bg2">
                    <a:lumMod val="50000"/>
                  </a:schemeClr>
                </a:solidFill>
              </a:rPr>
              <a:t>Results of the Models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602CE5-F2DD-CC42-1690-75B21B570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7600" y="3972420"/>
            <a:ext cx="3522072" cy="9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F8497D-F8EF-B61B-D2E6-D429C211F566}"/>
              </a:ext>
            </a:extLst>
          </p:cNvPr>
          <p:cNvSpPr txBox="1"/>
          <p:nvPr/>
        </p:nvSpPr>
        <p:spPr>
          <a:xfrm>
            <a:off x="714376" y="889540"/>
            <a:ext cx="5805296" cy="295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The metrics that will be used to measure the success of each model will be the R-Squared Score, The Root Mean Square Error, and the Mean Absolute Error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The Light Gradient Boosting model has the best scores for every metric.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Thus, we will use the Light Gradient Boosting Model to predict the trip duration for future years.</a:t>
            </a:r>
          </a:p>
        </p:txBody>
      </p:sp>
    </p:spTree>
    <p:extLst>
      <p:ext uri="{BB962C8B-B14F-4D97-AF65-F5344CB8AC3E}">
        <p14:creationId xmlns:p14="http://schemas.microsoft.com/office/powerpoint/2010/main" val="62138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86B1F-BFD1-E7BC-757A-7CEECBE475C0}"/>
              </a:ext>
            </a:extLst>
          </p:cNvPr>
          <p:cNvSpPr txBox="1">
            <a:spLocks/>
          </p:cNvSpPr>
          <p:nvPr/>
        </p:nvSpPr>
        <p:spPr>
          <a:xfrm>
            <a:off x="-99213" y="67842"/>
            <a:ext cx="9829800" cy="75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algn="ctr"/>
            <a:r>
              <a:rPr lang="en-CA" sz="3200" b="1" dirty="0">
                <a:solidFill>
                  <a:srgbClr val="2D3849"/>
                </a:solidFill>
                <a:latin typeface="+mj-lt"/>
              </a:rPr>
              <a:t>Data Cleaning-Weather Data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29483B6-38C4-2D07-2143-79D7C89025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295820"/>
              </p:ext>
            </p:extLst>
          </p:nvPr>
        </p:nvGraphicFramePr>
        <p:xfrm>
          <a:off x="162989" y="670035"/>
          <a:ext cx="3397727" cy="41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9C4C427-4C8C-3C5F-2FAB-331F74BDC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3136" y="761294"/>
            <a:ext cx="5196793" cy="295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5A7033-26ED-BEEA-3479-8CB10A2DEE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805"/>
          <a:stretch/>
        </p:blipFill>
        <p:spPr>
          <a:xfrm>
            <a:off x="3663136" y="1110197"/>
            <a:ext cx="5068506" cy="899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A8D174-1277-07FE-6BCD-656ADC2487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3136" y="2062997"/>
            <a:ext cx="4899216" cy="278728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E41778-F719-F4F9-CAFA-7DE642BFC8D9}"/>
              </a:ext>
            </a:extLst>
          </p:cNvPr>
          <p:cNvSpPr/>
          <p:nvPr/>
        </p:nvSpPr>
        <p:spPr>
          <a:xfrm>
            <a:off x="6917636" y="2639833"/>
            <a:ext cx="1121134" cy="2210452"/>
          </a:xfrm>
          <a:prstGeom prst="roundRect">
            <a:avLst>
              <a:gd name="adj" fmla="val 7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A448-E4E3-BFED-68BA-DF13574F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Light GRADIENT BOOSTING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5D8DA-85D3-9F8B-D402-716BD5BB8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LGB is a gradient boosting framework based on decision trees that has an increased efficiency which also reduces memory usage.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Efficiency is increased due to Exclusive Feature Bundling, which identifies mutually exclusive features and merges them.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LGB also uses gradient based one side sampling, which essentially resamples instances with small error, but retains ones with moderate-high training error.</a:t>
            </a:r>
          </a:p>
          <a:p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ED5C0-DCB8-8EEC-8A99-5CACB9F7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69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F0C8-FF8B-761A-6852-3AB0620F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b="1" dirty="0">
                <a:solidFill>
                  <a:schemeClr val="bg2">
                    <a:lumMod val="50000"/>
                  </a:schemeClr>
                </a:solidFill>
              </a:rPr>
              <a:t>Limitations of the dataset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927E6-A35B-A780-B807-67CA5FAD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 initial features are not great predictors of the target variable. Making feature engineering more difficult.</a:t>
            </a:r>
          </a:p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If we were provided features such as; age, trip purpose, user ID, the model would be a lot more accurate.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A2173-9E77-A383-EEF0-AAEE0808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4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86B1F-BFD1-E7BC-757A-7CEECBE475C0}"/>
              </a:ext>
            </a:extLst>
          </p:cNvPr>
          <p:cNvSpPr txBox="1">
            <a:spLocks/>
          </p:cNvSpPr>
          <p:nvPr/>
        </p:nvSpPr>
        <p:spPr>
          <a:xfrm>
            <a:off x="-99213" y="67842"/>
            <a:ext cx="9829800" cy="75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algn="ctr"/>
            <a:r>
              <a:rPr lang="en-CA" sz="3200" b="1" dirty="0">
                <a:solidFill>
                  <a:srgbClr val="2D3849"/>
                </a:solidFill>
                <a:latin typeface="+mj-lt"/>
              </a:rPr>
              <a:t>Data Cleaning-Weather Data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29483B6-38C4-2D07-2143-79D7C89025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638509"/>
              </p:ext>
            </p:extLst>
          </p:nvPr>
        </p:nvGraphicFramePr>
        <p:xfrm>
          <a:off x="162989" y="670035"/>
          <a:ext cx="3397727" cy="41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5798260-5B13-0FC5-15BE-478D576FB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516" y="723728"/>
            <a:ext cx="4680000" cy="33783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0E6C2E-DD80-DC58-18DD-90D41735C377}"/>
              </a:ext>
            </a:extLst>
          </p:cNvPr>
          <p:cNvGrpSpPr/>
          <p:nvPr/>
        </p:nvGrpSpPr>
        <p:grpSpPr>
          <a:xfrm>
            <a:off x="3625516" y="723729"/>
            <a:ext cx="4680000" cy="3378342"/>
            <a:chOff x="1417741" y="-332439"/>
            <a:chExt cx="8802711" cy="56933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A11EC9-9B80-8580-98AE-6379FF324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17741" y="-332439"/>
              <a:ext cx="8802711" cy="39650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E6EC1B-76D3-811D-4665-8988E359F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0370"/>
            <a:stretch/>
          </p:blipFill>
          <p:spPr>
            <a:xfrm>
              <a:off x="1417741" y="3646388"/>
              <a:ext cx="8802710" cy="171454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4873C84-4836-0F14-3E51-3C1233A951F9}"/>
              </a:ext>
            </a:extLst>
          </p:cNvPr>
          <p:cNvSpPr txBox="1"/>
          <p:nvPr/>
        </p:nvSpPr>
        <p:spPr>
          <a:xfrm>
            <a:off x="3625516" y="4249511"/>
            <a:ext cx="5165685" cy="340519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Linear Interpolation for filling </a:t>
            </a:r>
            <a:r>
              <a:rPr lang="en-CA" dirty="0" err="1"/>
              <a:t>NaN</a:t>
            </a:r>
            <a:r>
              <a:rPr lang="en-CA" dirty="0"/>
              <a:t> of other numerical features.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2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86B1F-BFD1-E7BC-757A-7CEECBE475C0}"/>
              </a:ext>
            </a:extLst>
          </p:cNvPr>
          <p:cNvSpPr txBox="1">
            <a:spLocks/>
          </p:cNvSpPr>
          <p:nvPr/>
        </p:nvSpPr>
        <p:spPr>
          <a:xfrm>
            <a:off x="-99213" y="67842"/>
            <a:ext cx="9829800" cy="75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ltra"/>
              <a:buNone/>
              <a:defRPr sz="3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algn="ctr"/>
            <a:r>
              <a:rPr lang="en-CA" sz="3200" b="1" dirty="0">
                <a:solidFill>
                  <a:srgbClr val="2D3849"/>
                </a:solidFill>
                <a:latin typeface="+mj-lt"/>
              </a:rPr>
              <a:t>Data Cleaning-Weather Data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29483B6-38C4-2D07-2143-79D7C89025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44768"/>
              </p:ext>
            </p:extLst>
          </p:nvPr>
        </p:nvGraphicFramePr>
        <p:xfrm>
          <a:off x="162989" y="670035"/>
          <a:ext cx="3397727" cy="41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67A8AFE-4725-5585-7570-C6436EE6D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414" y="1328888"/>
            <a:ext cx="3625186" cy="3104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CABD-A95F-E1C8-D918-7FB146C2D1EB}"/>
              </a:ext>
            </a:extLst>
          </p:cNvPr>
          <p:cNvSpPr txBox="1"/>
          <p:nvPr/>
        </p:nvSpPr>
        <p:spPr>
          <a:xfrm>
            <a:off x="6001688" y="2643611"/>
            <a:ext cx="2419936" cy="715089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Clean weather data:</a:t>
            </a:r>
          </a:p>
          <a:p>
            <a:r>
              <a:rPr lang="en-CA" dirty="0"/>
              <a:t>“</a:t>
            </a:r>
            <a:r>
              <a:rPr lang="en-CA" dirty="0" err="1"/>
              <a:t>weather_clean</a:t>
            </a:r>
            <a:r>
              <a:rPr lang="en-CA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0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|6.5|15.5|7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482</TotalTime>
  <Words>2667</Words>
  <Application>Microsoft Office PowerPoint</Application>
  <PresentationFormat>On-screen Show (16:9)</PresentationFormat>
  <Paragraphs>422</Paragraphs>
  <Slides>71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Bebas Neue</vt:lpstr>
      <vt:lpstr>Consolas</vt:lpstr>
      <vt:lpstr>Helvetica Neue</vt:lpstr>
      <vt:lpstr>Montserrat Black</vt:lpstr>
      <vt:lpstr>Montserrat Medium</vt:lpstr>
      <vt:lpstr>Sabon Next LT</vt:lpstr>
      <vt:lpstr>Segoe UI</vt:lpstr>
      <vt:lpstr>Tw Cen MT</vt:lpstr>
      <vt:lpstr>Ultra</vt:lpstr>
      <vt:lpstr>Circuit</vt:lpstr>
      <vt:lpstr>Toronto Bikeshare</vt:lpstr>
      <vt:lpstr>Who are the </vt:lpstr>
      <vt:lpstr>TABLE OF CONTENTS</vt:lpstr>
      <vt:lpstr>OUR GOALS</vt:lpstr>
      <vt:lpstr>Dataset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Cleaning-Ridership Data</vt:lpstr>
      <vt:lpstr>Data Cleaning-Ridership Data</vt:lpstr>
      <vt:lpstr>Data Cleaning-Ridership Data</vt:lpstr>
      <vt:lpstr>Data Cleaning-Ridership Data</vt:lpstr>
      <vt:lpstr>PowerPoint Presentation</vt:lpstr>
      <vt:lpstr>Ridership_est_2017 cleaning</vt:lpstr>
      <vt:lpstr>Ridership_est_2017 cleaning</vt:lpstr>
      <vt:lpstr>Ridership_est_2017 cleaning</vt:lpstr>
      <vt:lpstr>Ridership_est_2017 cleaning</vt:lpstr>
      <vt:lpstr>Ridership_est_2017 cleaning</vt:lpstr>
      <vt:lpstr>PowerPoint Presentation</vt:lpstr>
      <vt:lpstr>PowerPoint Presentation</vt:lpstr>
      <vt:lpstr>Data cleaning for ridership data 2018 to 2022</vt:lpstr>
      <vt:lpstr>Data cleaning for ridership data 2018 to 2022</vt:lpstr>
      <vt:lpstr>Data Cleaning-Ridership Data</vt:lpstr>
      <vt:lpstr>Exploratory Data Analysis</vt:lpstr>
      <vt:lpstr> Temporal EDA :Climate  </vt:lpstr>
      <vt:lpstr> Temporal EDA :Climate  </vt:lpstr>
      <vt:lpstr> Temporal EDA :Climate  </vt:lpstr>
      <vt:lpstr> Temporal EDA :Workdays Vs Weekend  </vt:lpstr>
      <vt:lpstr> Temporal EDA :Month in Year  </vt:lpstr>
      <vt:lpstr> Temporal EDA :Monthly Distribution  </vt:lpstr>
      <vt:lpstr> Temporal EDA :Seasonal  </vt:lpstr>
      <vt:lpstr> Temporal EDA :Seasonal  </vt:lpstr>
      <vt:lpstr>Top 5 most popular routes</vt:lpstr>
      <vt:lpstr>The Top 5 most popular route</vt:lpstr>
      <vt:lpstr>The Top 5 most popular route </vt:lpstr>
      <vt:lpstr>The Top 5 most popular route</vt:lpstr>
      <vt:lpstr>The Top 5 most popular route</vt:lpstr>
      <vt:lpstr>Temporal EDA: Annual </vt:lpstr>
      <vt:lpstr>Temporal EDA: Annual </vt:lpstr>
      <vt:lpstr> Top 5 Busiest Start Stations </vt:lpstr>
      <vt:lpstr>Geospatial EDA :Conclusion</vt:lpstr>
      <vt:lpstr>Exploratory Data Analysis</vt:lpstr>
      <vt:lpstr>Exploratory Data Analysis</vt:lpstr>
      <vt:lpstr>Geospatial EDA :Neighbourhoods</vt:lpstr>
      <vt:lpstr>Geospatial EDA :Neighbourhoods</vt:lpstr>
      <vt:lpstr>Geospatial EDA :Neighbourhoods</vt:lpstr>
      <vt:lpstr>Geospatial EDA :Neighbourhoods</vt:lpstr>
      <vt:lpstr>Geospatial EDA :Neighbourhoods</vt:lpstr>
      <vt:lpstr>Geospatial EDA :Neighbourhoods</vt:lpstr>
      <vt:lpstr>Geospatial EDA :Stations</vt:lpstr>
      <vt:lpstr>Geospatial EDA :Stations</vt:lpstr>
      <vt:lpstr>Geospatial EDA :Subway stations</vt:lpstr>
      <vt:lpstr>Geospatial EDA :Conclusion</vt:lpstr>
      <vt:lpstr>EDA :Conclusion</vt:lpstr>
      <vt:lpstr>Model</vt:lpstr>
      <vt:lpstr>INITIAL FEATURES</vt:lpstr>
      <vt:lpstr>Data Analysis For Feature Engineering</vt:lpstr>
      <vt:lpstr>Data Analysis For Feature Engineering</vt:lpstr>
      <vt:lpstr>Data Analysis For Feature Engineering</vt:lpstr>
      <vt:lpstr>Data Analysis For Feature Engineering</vt:lpstr>
      <vt:lpstr>Feature Engineering</vt:lpstr>
      <vt:lpstr>Feature Correlation to Trip Duration</vt:lpstr>
      <vt:lpstr>Machine Learning Models</vt:lpstr>
      <vt:lpstr>Light Gradient Boosting Model</vt:lpstr>
      <vt:lpstr>Linear Regression Model</vt:lpstr>
      <vt:lpstr>Random Forest Model</vt:lpstr>
      <vt:lpstr>Results of the Models</vt:lpstr>
      <vt:lpstr>Light GRADIENT BOOSTING EXPLAINED</vt:lpstr>
      <vt:lpstr>Limitations of the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Bikeshare</dc:title>
  <dc:creator>Fiyad Hussein</dc:creator>
  <cp:lastModifiedBy>Fiyad Hussein</cp:lastModifiedBy>
  <cp:revision>14</cp:revision>
  <dcterms:modified xsi:type="dcterms:W3CDTF">2022-12-08T02:33:46Z</dcterms:modified>
</cp:coreProperties>
</file>